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10" r:id="rId4"/>
  </p:sldMasterIdLst>
  <p:notesMasterIdLst>
    <p:notesMasterId r:id="rId23"/>
  </p:notesMasterIdLst>
  <p:handoutMasterIdLst>
    <p:handoutMasterId r:id="rId24"/>
  </p:handoutMasterIdLst>
  <p:sldIdLst>
    <p:sldId id="396" r:id="rId5"/>
    <p:sldId id="406" r:id="rId6"/>
    <p:sldId id="488" r:id="rId7"/>
    <p:sldId id="494" r:id="rId8"/>
    <p:sldId id="487" r:id="rId9"/>
    <p:sldId id="495" r:id="rId10"/>
    <p:sldId id="484" r:id="rId11"/>
    <p:sldId id="496" r:id="rId12"/>
    <p:sldId id="498" r:id="rId13"/>
    <p:sldId id="499" r:id="rId14"/>
    <p:sldId id="505" r:id="rId15"/>
    <p:sldId id="506" r:id="rId16"/>
    <p:sldId id="501" r:id="rId17"/>
    <p:sldId id="507" r:id="rId18"/>
    <p:sldId id="508" r:id="rId19"/>
    <p:sldId id="502" r:id="rId20"/>
    <p:sldId id="503" r:id="rId21"/>
    <p:sldId id="493"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865"/>
    <a:srgbClr val="000000"/>
    <a:srgbClr val="78BE21"/>
    <a:srgbClr val="0D0D0D"/>
    <a:srgbClr val="E8E8E8"/>
    <a:srgbClr val="B20738"/>
    <a:srgbClr val="00A3E2"/>
    <a:srgbClr val="2C2C2C"/>
    <a:srgbClr val="F5F5F5"/>
    <a:srgbClr val="38383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608" autoAdjust="0"/>
    <p:restoredTop sz="89889" autoAdjust="0"/>
  </p:normalViewPr>
  <p:slideViewPr>
    <p:cSldViewPr snapToGrid="0">
      <p:cViewPr varScale="1">
        <p:scale>
          <a:sx n="100" d="100"/>
          <a:sy n="100" d="100"/>
        </p:scale>
        <p:origin x="252" y="96"/>
      </p:cViewPr>
      <p:guideLst/>
    </p:cSldViewPr>
  </p:slideViewPr>
  <p:outlineViewPr>
    <p:cViewPr>
      <p:scale>
        <a:sx n="33" d="100"/>
        <a:sy n="33" d="100"/>
      </p:scale>
      <p:origin x="0" y="-2028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90" d="100"/>
          <a:sy n="90" d="100"/>
        </p:scale>
        <p:origin x="2604" y="7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handoutMaster" Target="handoutMasters/handout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latin typeface="NeueHaasGroteskText Std" panose="020B0504020202020204" pitchFamily="34" charset="0"/>
            </a:endParaRPr>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F2A04DE5-F1A9-4D45-BF54-BEFDBA739CA2}" type="datetimeFigureOut">
              <a:rPr lang="en-US" smtClean="0">
                <a:latin typeface="NeueHaasGroteskText Std" panose="020B0504020202020204" pitchFamily="34" charset="0"/>
              </a:rPr>
              <a:t>3/22/2017</a:t>
            </a:fld>
            <a:endParaRPr lang="en-US" dirty="0">
              <a:latin typeface="NeueHaasGroteskText Std" panose="020B0504020202020204" pitchFamily="34" charset="0"/>
            </a:endParaRPr>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latin typeface="NeueHaasGroteskText Std" panose="020B0504020202020204" pitchFamily="34" charset="0"/>
            </a:endParaRPr>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F3886E1E-70B3-41D2-AD41-BEE4979EC759}" type="slidenum">
              <a:rPr lang="en-US" smtClean="0">
                <a:latin typeface="NeueHaasGroteskText Std" panose="020B0504020202020204" pitchFamily="34" charset="0"/>
              </a:rPr>
              <a:t>‹#›</a:t>
            </a:fld>
            <a:endParaRPr lang="en-US" dirty="0">
              <a:latin typeface="NeueHaasGroteskText Std" panose="020B0504020202020204" pitchFamily="34" charset="0"/>
            </a:endParaRPr>
          </a:p>
        </p:txBody>
      </p:sp>
    </p:spTree>
    <p:extLst>
      <p:ext uri="{BB962C8B-B14F-4D97-AF65-F5344CB8AC3E}">
        <p14:creationId xmlns:p14="http://schemas.microsoft.com/office/powerpoint/2010/main" val="5566118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atin typeface="NeueHaasGroteskText Std" panose="020B0504020202020204" pitchFamily="34" charset="0"/>
              </a:defRPr>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atin typeface="NeueHaasGroteskText Std" panose="020B0504020202020204" pitchFamily="34" charset="0"/>
              </a:defRPr>
            </a:lvl1pPr>
          </a:lstStyle>
          <a:p>
            <a:fld id="{A50CD39D-89B0-4C68-805A-35C75A7C20C8}" type="datetimeFigureOut">
              <a:rPr lang="en-US" smtClean="0"/>
              <a:pPr/>
              <a:t>3/22/2017</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atin typeface="NeueHaasGroteskText Std" panose="020B0504020202020204" pitchFamily="34" charset="0"/>
              </a:defRPr>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atin typeface="NeueHaasGroteskText Std" panose="020B0504020202020204" pitchFamily="34" charset="0"/>
              </a:defRPr>
            </a:lvl1pPr>
          </a:lstStyle>
          <a:p>
            <a:fld id="{F9F08466-AEA7-4FC0-9459-6A32F61DA297}" type="slidenum">
              <a:rPr lang="en-US" smtClean="0"/>
              <a:pPr/>
              <a:t>‹#›</a:t>
            </a:fld>
            <a:endParaRPr lang="en-US" dirty="0"/>
          </a:p>
        </p:txBody>
      </p:sp>
    </p:spTree>
    <p:extLst>
      <p:ext uri="{BB962C8B-B14F-4D97-AF65-F5344CB8AC3E}">
        <p14:creationId xmlns:p14="http://schemas.microsoft.com/office/powerpoint/2010/main" val="32097866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NeueHaasGroteskText Std" panose="020B0504020202020204" pitchFamily="34" charset="0"/>
        <a:ea typeface="+mn-ea"/>
        <a:cs typeface="+mn-cs"/>
      </a:defRPr>
    </a:lvl1pPr>
    <a:lvl2pPr marL="457200" algn="l" defTabSz="914400" rtl="0" eaLnBrk="1" latinLnBrk="0" hangingPunct="1">
      <a:defRPr sz="1200" kern="1200">
        <a:solidFill>
          <a:schemeClr val="tx1"/>
        </a:solidFill>
        <a:latin typeface="NeueHaasGroteskText Std" panose="020B0504020202020204" pitchFamily="34" charset="0"/>
        <a:ea typeface="+mn-ea"/>
        <a:cs typeface="+mn-cs"/>
      </a:defRPr>
    </a:lvl2pPr>
    <a:lvl3pPr marL="914400" algn="l" defTabSz="914400" rtl="0" eaLnBrk="1" latinLnBrk="0" hangingPunct="1">
      <a:defRPr sz="1200" kern="1200">
        <a:solidFill>
          <a:schemeClr val="tx1"/>
        </a:solidFill>
        <a:latin typeface="NeueHaasGroteskText Std" panose="020B0504020202020204" pitchFamily="34" charset="0"/>
        <a:ea typeface="+mn-ea"/>
        <a:cs typeface="+mn-cs"/>
      </a:defRPr>
    </a:lvl3pPr>
    <a:lvl4pPr marL="1371600" algn="l" defTabSz="914400" rtl="0" eaLnBrk="1" latinLnBrk="0" hangingPunct="1">
      <a:defRPr sz="1200" kern="1200">
        <a:solidFill>
          <a:schemeClr val="tx1"/>
        </a:solidFill>
        <a:latin typeface="NeueHaasGroteskText Std" panose="020B0504020202020204" pitchFamily="34" charset="0"/>
        <a:ea typeface="+mn-ea"/>
        <a:cs typeface="+mn-cs"/>
      </a:defRPr>
    </a:lvl4pPr>
    <a:lvl5pPr marL="1828800" algn="l" defTabSz="914400" rtl="0" eaLnBrk="1" latinLnBrk="0" hangingPunct="1">
      <a:defRPr sz="1200" kern="1200">
        <a:solidFill>
          <a:schemeClr val="tx1"/>
        </a:solidFill>
        <a:latin typeface="NeueHaasGroteskText Std" panose="020B05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9F08466-AEA7-4FC0-9459-6A32F61DA297}" type="slidenum">
              <a:rPr lang="en-US" smtClean="0"/>
              <a:pPr/>
              <a:t>1</a:t>
            </a:fld>
            <a:endParaRPr lang="en-US" dirty="0"/>
          </a:p>
        </p:txBody>
      </p:sp>
    </p:spTree>
    <p:extLst>
      <p:ext uri="{BB962C8B-B14F-4D97-AF65-F5344CB8AC3E}">
        <p14:creationId xmlns:p14="http://schemas.microsoft.com/office/powerpoint/2010/main" val="29593530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9F08466-AEA7-4FC0-9459-6A32F61DA297}" type="slidenum">
              <a:rPr lang="en-US" smtClean="0"/>
              <a:pPr/>
              <a:t>10</a:t>
            </a:fld>
            <a:endParaRPr lang="en-US" dirty="0"/>
          </a:p>
        </p:txBody>
      </p:sp>
    </p:spTree>
    <p:extLst>
      <p:ext uri="{BB962C8B-B14F-4D97-AF65-F5344CB8AC3E}">
        <p14:creationId xmlns:p14="http://schemas.microsoft.com/office/powerpoint/2010/main" val="49718540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9F08466-AEA7-4FC0-9459-6A32F61DA297}" type="slidenum">
              <a:rPr lang="en-US" smtClean="0"/>
              <a:pPr/>
              <a:t>13</a:t>
            </a:fld>
            <a:endParaRPr lang="en-US" dirty="0"/>
          </a:p>
        </p:txBody>
      </p:sp>
    </p:spTree>
    <p:extLst>
      <p:ext uri="{BB962C8B-B14F-4D97-AF65-F5344CB8AC3E}">
        <p14:creationId xmlns:p14="http://schemas.microsoft.com/office/powerpoint/2010/main" val="387694047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9F08466-AEA7-4FC0-9459-6A32F61DA297}" type="slidenum">
              <a:rPr lang="en-US" smtClean="0"/>
              <a:pPr/>
              <a:t>16</a:t>
            </a:fld>
            <a:endParaRPr lang="en-US" dirty="0"/>
          </a:p>
        </p:txBody>
      </p:sp>
    </p:spTree>
    <p:extLst>
      <p:ext uri="{BB962C8B-B14F-4D97-AF65-F5344CB8AC3E}">
        <p14:creationId xmlns:p14="http://schemas.microsoft.com/office/powerpoint/2010/main" val="160028154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9F08466-AEA7-4FC0-9459-6A32F61DA297}" type="slidenum">
              <a:rPr lang="en-US" smtClean="0"/>
              <a:pPr/>
              <a:t>17</a:t>
            </a:fld>
            <a:endParaRPr lang="en-US" dirty="0"/>
          </a:p>
        </p:txBody>
      </p:sp>
    </p:spTree>
    <p:extLst>
      <p:ext uri="{BB962C8B-B14F-4D97-AF65-F5344CB8AC3E}">
        <p14:creationId xmlns:p14="http://schemas.microsoft.com/office/powerpoint/2010/main" val="21297212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9F08466-AEA7-4FC0-9459-6A32F61DA297}" type="slidenum">
              <a:rPr lang="en-US" smtClean="0"/>
              <a:pPr/>
              <a:t>18</a:t>
            </a:fld>
            <a:endParaRPr lang="en-US" dirty="0"/>
          </a:p>
        </p:txBody>
      </p:sp>
    </p:spTree>
    <p:extLst>
      <p:ext uri="{BB962C8B-B14F-4D97-AF65-F5344CB8AC3E}">
        <p14:creationId xmlns:p14="http://schemas.microsoft.com/office/powerpoint/2010/main" val="16646831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9F08466-AEA7-4FC0-9459-6A32F61DA297}" type="slidenum">
              <a:rPr lang="en-US" smtClean="0"/>
              <a:pPr/>
              <a:t>2</a:t>
            </a:fld>
            <a:endParaRPr lang="en-US" dirty="0"/>
          </a:p>
        </p:txBody>
      </p:sp>
    </p:spTree>
    <p:extLst>
      <p:ext uri="{BB962C8B-B14F-4D97-AF65-F5344CB8AC3E}">
        <p14:creationId xmlns:p14="http://schemas.microsoft.com/office/powerpoint/2010/main" val="11953101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9F08466-AEA7-4FC0-9459-6A32F61DA297}" type="slidenum">
              <a:rPr lang="en-US" smtClean="0"/>
              <a:pPr/>
              <a:t>3</a:t>
            </a:fld>
            <a:endParaRPr lang="en-US" dirty="0"/>
          </a:p>
        </p:txBody>
      </p:sp>
    </p:spTree>
    <p:extLst>
      <p:ext uri="{BB962C8B-B14F-4D97-AF65-F5344CB8AC3E}">
        <p14:creationId xmlns:p14="http://schemas.microsoft.com/office/powerpoint/2010/main" val="42070312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9F08466-AEA7-4FC0-9459-6A32F61DA297}" type="slidenum">
              <a:rPr lang="en-US" smtClean="0"/>
              <a:pPr/>
              <a:t>4</a:t>
            </a:fld>
            <a:endParaRPr lang="en-US" dirty="0"/>
          </a:p>
        </p:txBody>
      </p:sp>
    </p:spTree>
    <p:extLst>
      <p:ext uri="{BB962C8B-B14F-4D97-AF65-F5344CB8AC3E}">
        <p14:creationId xmlns:p14="http://schemas.microsoft.com/office/powerpoint/2010/main" val="27677323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9F08466-AEA7-4FC0-9459-6A32F61DA297}" type="slidenum">
              <a:rPr lang="en-US" smtClean="0"/>
              <a:pPr/>
              <a:t>5</a:t>
            </a:fld>
            <a:endParaRPr lang="en-US" dirty="0"/>
          </a:p>
        </p:txBody>
      </p:sp>
    </p:spTree>
    <p:extLst>
      <p:ext uri="{BB962C8B-B14F-4D97-AF65-F5344CB8AC3E}">
        <p14:creationId xmlns:p14="http://schemas.microsoft.com/office/powerpoint/2010/main" val="189617147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9F08466-AEA7-4FC0-9459-6A32F61DA297}" type="slidenum">
              <a:rPr lang="en-US" smtClean="0"/>
              <a:pPr/>
              <a:t>6</a:t>
            </a:fld>
            <a:endParaRPr lang="en-US" dirty="0"/>
          </a:p>
        </p:txBody>
      </p:sp>
    </p:spTree>
    <p:extLst>
      <p:ext uri="{BB962C8B-B14F-4D97-AF65-F5344CB8AC3E}">
        <p14:creationId xmlns:p14="http://schemas.microsoft.com/office/powerpoint/2010/main" val="428245779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9F08466-AEA7-4FC0-9459-6A32F61DA297}" type="slidenum">
              <a:rPr lang="en-US" smtClean="0"/>
              <a:pPr/>
              <a:t>7</a:t>
            </a:fld>
            <a:endParaRPr lang="en-US" dirty="0"/>
          </a:p>
        </p:txBody>
      </p:sp>
    </p:spTree>
    <p:extLst>
      <p:ext uri="{BB962C8B-B14F-4D97-AF65-F5344CB8AC3E}">
        <p14:creationId xmlns:p14="http://schemas.microsoft.com/office/powerpoint/2010/main" val="39041369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9F08466-AEA7-4FC0-9459-6A32F61DA297}" type="slidenum">
              <a:rPr lang="en-US" smtClean="0"/>
              <a:pPr/>
              <a:t>8</a:t>
            </a:fld>
            <a:endParaRPr lang="en-US" dirty="0"/>
          </a:p>
        </p:txBody>
      </p:sp>
    </p:spTree>
    <p:extLst>
      <p:ext uri="{BB962C8B-B14F-4D97-AF65-F5344CB8AC3E}">
        <p14:creationId xmlns:p14="http://schemas.microsoft.com/office/powerpoint/2010/main" val="219169617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9F08466-AEA7-4FC0-9459-6A32F61DA297}" type="slidenum">
              <a:rPr lang="en-US" smtClean="0"/>
              <a:pPr/>
              <a:t>9</a:t>
            </a:fld>
            <a:endParaRPr lang="en-US" dirty="0"/>
          </a:p>
        </p:txBody>
      </p:sp>
    </p:spTree>
    <p:extLst>
      <p:ext uri="{BB962C8B-B14F-4D97-AF65-F5344CB8AC3E}">
        <p14:creationId xmlns:p14="http://schemas.microsoft.com/office/powerpoint/2010/main" val="36048097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Logo Only)">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0" y="4188564"/>
            <a:ext cx="12192000" cy="1199223"/>
          </a:xfrm>
          <a:solidFill>
            <a:schemeClr val="accent2"/>
          </a:solidFill>
        </p:spPr>
        <p:txBody>
          <a:bodyPr wrap="square" lIns="182880" tIns="91440" rIns="182880" bIns="91440" spcCol="0" anchor="ctr">
            <a:normAutofit/>
          </a:bodyPr>
          <a:lstStyle>
            <a:lvl1pPr algn="ctr">
              <a:lnSpc>
                <a:spcPct val="90000"/>
              </a:lnSpc>
              <a:defRPr sz="3600" baseline="0">
                <a:solidFill>
                  <a:schemeClr val="tx1"/>
                </a:solidFill>
              </a:defRPr>
            </a:lvl1pPr>
          </a:lstStyle>
          <a:p>
            <a:r>
              <a:rPr lang="en-US" dirty="0"/>
              <a:t>Click to enter the slideshow title</a:t>
            </a:r>
          </a:p>
        </p:txBody>
      </p:sp>
      <p:sp>
        <p:nvSpPr>
          <p:cNvPr id="3" name="Rectangle 2"/>
          <p:cNvSpPr/>
          <p:nvPr userDrawn="1"/>
        </p:nvSpPr>
        <p:spPr>
          <a:xfrm>
            <a:off x="0" y="5387786"/>
            <a:ext cx="12192000" cy="147021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a:noFill/>
              </a:ln>
            </a:endParaRPr>
          </a:p>
        </p:txBody>
      </p:sp>
      <p:sp>
        <p:nvSpPr>
          <p:cNvPr id="12" name="Text Placeholder 10"/>
          <p:cNvSpPr>
            <a:spLocks noGrp="1"/>
          </p:cNvSpPr>
          <p:nvPr>
            <p:ph type="body" sz="quarter" idx="14" hasCustomPrompt="1"/>
          </p:nvPr>
        </p:nvSpPr>
        <p:spPr>
          <a:xfrm>
            <a:off x="2802467" y="5644884"/>
            <a:ext cx="6587067" cy="903062"/>
          </a:xfrm>
        </p:spPr>
        <p:txBody>
          <a:bodyPr>
            <a:normAutofit/>
          </a:bodyPr>
          <a:lstStyle>
            <a:lvl1pPr marL="0" indent="0" algn="ctr">
              <a:spcBef>
                <a:spcPts val="0"/>
              </a:spcBef>
              <a:spcAft>
                <a:spcPts val="1000"/>
              </a:spcAft>
              <a:buNone/>
              <a:defRPr sz="1800" baseline="0"/>
            </a:lvl1pPr>
          </a:lstStyle>
          <a:p>
            <a:r>
              <a:rPr lang="en-US" sz="1800" dirty="0" err="1"/>
              <a:t>Firstname</a:t>
            </a:r>
            <a:r>
              <a:rPr lang="en-US" sz="1800" dirty="0"/>
              <a:t> </a:t>
            </a:r>
            <a:r>
              <a:rPr lang="en-US" sz="1800" dirty="0" err="1"/>
              <a:t>Lastname</a:t>
            </a:r>
            <a:r>
              <a:rPr lang="en-US" sz="1800" dirty="0"/>
              <a:t> | Job Title</a:t>
            </a:r>
          </a:p>
          <a:p>
            <a:r>
              <a:rPr lang="en-US" sz="1800" dirty="0"/>
              <a:t>Date</a:t>
            </a:r>
            <a:endParaRPr lang="en-US" dirty="0"/>
          </a:p>
        </p:txBody>
      </p:sp>
      <p:sp>
        <p:nvSpPr>
          <p:cNvPr id="18" name="Date Placeholder 17"/>
          <p:cNvSpPr>
            <a:spLocks noGrp="1"/>
          </p:cNvSpPr>
          <p:nvPr>
            <p:ph type="dt" sz="half" idx="15"/>
          </p:nvPr>
        </p:nvSpPr>
        <p:spPr/>
        <p:txBody>
          <a:bodyPr/>
          <a:lstStyle/>
          <a:p>
            <a:fld id="{5FCFA44A-D627-46D4-991B-9510B5E5467A}" type="datetime1">
              <a:rPr lang="en-US" smtClean="0"/>
              <a:t>3/22/2017</a:t>
            </a:fld>
            <a:endParaRPr lang="en-US" dirty="0"/>
          </a:p>
        </p:txBody>
      </p:sp>
      <p:sp>
        <p:nvSpPr>
          <p:cNvPr id="9"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tx2"/>
                </a:solidFill>
              </a:defRPr>
            </a:lvl1pPr>
          </a:lstStyle>
          <a:p>
            <a:r>
              <a:rPr lang="en-US"/>
              <a:t>Information Technology for Minnesota Government | mn.gov/mnit</a:t>
            </a:r>
            <a:endParaRPr lang="en-US" dirty="0"/>
          </a:p>
        </p:txBody>
      </p:sp>
      <p:sp>
        <p:nvSpPr>
          <p:cNvPr id="19" name="Slide Number Placeholder 18"/>
          <p:cNvSpPr>
            <a:spLocks noGrp="1"/>
          </p:cNvSpPr>
          <p:nvPr>
            <p:ph type="sldNum" sz="quarter" idx="16"/>
          </p:nvPr>
        </p:nvSpPr>
        <p:spPr/>
        <p:txBody>
          <a:body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36973892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and Content (Split Boxed)">
    <p:bg>
      <p:bgPr>
        <a:solidFill>
          <a:srgbClr val="E8E8E8"/>
        </a:solidFill>
        <a:effectLst/>
      </p:bgPr>
    </p:bg>
    <p:spTree>
      <p:nvGrpSpPr>
        <p:cNvPr id="1" name=""/>
        <p:cNvGrpSpPr/>
        <p:nvPr/>
      </p:nvGrpSpPr>
      <p:grpSpPr>
        <a:xfrm>
          <a:off x="0" y="0"/>
          <a:ext cx="0" cy="0"/>
          <a:chOff x="0" y="0"/>
          <a:chExt cx="0" cy="0"/>
        </a:xfrm>
      </p:grpSpPr>
      <p:sp>
        <p:nvSpPr>
          <p:cNvPr id="8" name="Rectangle 7"/>
          <p:cNvSpPr/>
          <p:nvPr userDrawn="1"/>
        </p:nvSpPr>
        <p:spPr>
          <a:xfrm>
            <a:off x="0" y="0"/>
            <a:ext cx="12192000" cy="12192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0" name="Title 1"/>
          <p:cNvSpPr>
            <a:spLocks noGrp="1"/>
          </p:cNvSpPr>
          <p:nvPr>
            <p:ph type="title" hasCustomPrompt="1"/>
          </p:nvPr>
        </p:nvSpPr>
        <p:spPr>
          <a:xfrm>
            <a:off x="838200" y="152400"/>
            <a:ext cx="10515600" cy="914400"/>
          </a:xfrm>
        </p:spPr>
        <p:txBody>
          <a:bodyPr>
            <a:normAutofit/>
          </a:bodyPr>
          <a:lstStyle>
            <a:lvl1pPr algn="r">
              <a:defRPr sz="3600">
                <a:solidFill>
                  <a:schemeClr val="bg1"/>
                </a:solidFill>
              </a:defRPr>
            </a:lvl1pPr>
          </a:lstStyle>
          <a:p>
            <a:r>
              <a:rPr lang="en-US" dirty="0"/>
              <a:t>Click to edit title</a:t>
            </a:r>
          </a:p>
        </p:txBody>
      </p:sp>
      <p:sp>
        <p:nvSpPr>
          <p:cNvPr id="3" name="Content Placeholder 2"/>
          <p:cNvSpPr>
            <a:spLocks noGrp="1"/>
          </p:cNvSpPr>
          <p:nvPr>
            <p:ph sz="half" idx="1"/>
          </p:nvPr>
        </p:nvSpPr>
        <p:spPr>
          <a:xfrm>
            <a:off x="838200" y="1594624"/>
            <a:ext cx="5181600" cy="4582339"/>
          </a:xfrm>
          <a:solidFill>
            <a:schemeClr val="bg1"/>
          </a:solidFill>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172200" y="1594624"/>
            <a:ext cx="5181600" cy="4582339"/>
          </a:xfrm>
          <a:solidFill>
            <a:schemeClr val="bg1"/>
          </a:solidFill>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p:txBody>
          <a:bodyPr/>
          <a:lstStyle/>
          <a:p>
            <a:fld id="{B5F2793E-E4BD-4E62-80CF-85729068BF19}" type="datetime1">
              <a:rPr lang="en-US" smtClean="0"/>
              <a:t>3/22/2017</a:t>
            </a:fld>
            <a:endParaRPr lang="en-US" dirty="0"/>
          </a:p>
        </p:txBody>
      </p:sp>
      <p:sp>
        <p:nvSpPr>
          <p:cNvPr id="11"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tx2"/>
                </a:solidFill>
              </a:defRPr>
            </a:lvl1pPr>
          </a:lstStyle>
          <a:p>
            <a:r>
              <a:rPr lang="en-US"/>
              <a:t>Information Technology for Minnesota Government | mn.gov/mnit</a:t>
            </a:r>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35538010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Black Overlay, Gray Title">
    <p:spTree>
      <p:nvGrpSpPr>
        <p:cNvPr id="1" name=""/>
        <p:cNvGrpSpPr/>
        <p:nvPr/>
      </p:nvGrpSpPr>
      <p:grpSpPr>
        <a:xfrm>
          <a:off x="0" y="0"/>
          <a:ext cx="0" cy="0"/>
          <a:chOff x="0" y="0"/>
          <a:chExt cx="0" cy="0"/>
        </a:xfrm>
      </p:grpSpPr>
      <p:sp>
        <p:nvSpPr>
          <p:cNvPr id="7" name="Rectangle 6"/>
          <p:cNvSpPr/>
          <p:nvPr userDrawn="1"/>
        </p:nvSpPr>
        <p:spPr>
          <a:xfrm>
            <a:off x="0" y="0"/>
            <a:ext cx="12192000" cy="12192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hasCustomPrompt="1"/>
          </p:nvPr>
        </p:nvSpPr>
        <p:spPr>
          <a:xfrm>
            <a:off x="838200" y="152400"/>
            <a:ext cx="10515600" cy="914400"/>
          </a:xfrm>
        </p:spPr>
        <p:txBody>
          <a:bodyPr>
            <a:normAutofit/>
          </a:bodyPr>
          <a:lstStyle>
            <a:lvl1pPr algn="r">
              <a:defRPr sz="3600">
                <a:solidFill>
                  <a:schemeClr val="bg1"/>
                </a:solidFill>
              </a:defRPr>
            </a:lvl1pPr>
          </a:lstStyle>
          <a:p>
            <a:r>
              <a:rPr lang="en-US" dirty="0"/>
              <a:t>Click to edit title</a:t>
            </a:r>
          </a:p>
        </p:txBody>
      </p:sp>
      <p:sp>
        <p:nvSpPr>
          <p:cNvPr id="9" name="Picture Placeholder 12"/>
          <p:cNvSpPr>
            <a:spLocks noGrp="1"/>
          </p:cNvSpPr>
          <p:nvPr>
            <p:ph type="pic" sz="quarter" idx="13" hasCustomPrompt="1"/>
          </p:nvPr>
        </p:nvSpPr>
        <p:spPr>
          <a:xfrm>
            <a:off x="0" y="1219198"/>
            <a:ext cx="12192000" cy="5638802"/>
          </a:xfrm>
        </p:spPr>
        <p:txBody>
          <a:bodyPr/>
          <a:lstStyle/>
          <a:p>
            <a:r>
              <a:rPr lang="en-US" dirty="0"/>
              <a:t>Click Icon to add picture</a:t>
            </a:r>
          </a:p>
        </p:txBody>
      </p:sp>
      <p:sp>
        <p:nvSpPr>
          <p:cNvPr id="10" name="Content Placeholder 2"/>
          <p:cNvSpPr>
            <a:spLocks noGrp="1"/>
          </p:cNvSpPr>
          <p:nvPr>
            <p:ph idx="1"/>
          </p:nvPr>
        </p:nvSpPr>
        <p:spPr>
          <a:xfrm>
            <a:off x="0" y="2609242"/>
            <a:ext cx="5683624" cy="2858714"/>
          </a:xfrm>
          <a:solidFill>
            <a:schemeClr val="tx1">
              <a:alpha val="88000"/>
            </a:schemeClr>
          </a:solidFill>
        </p:spPr>
        <p:txBody>
          <a:bodyPr rIns="274320" anchor="ctr"/>
          <a:lstStyle>
            <a:lvl1pPr marL="685800" indent="-228600">
              <a:lnSpc>
                <a:spcPct val="100000"/>
              </a:lnSpc>
              <a:spcBef>
                <a:spcPts val="0"/>
              </a:spcBef>
              <a:buClr>
                <a:schemeClr val="accent2"/>
              </a:buClr>
              <a:defRPr sz="2500">
                <a:solidFill>
                  <a:schemeClr val="bg1"/>
                </a:solidFill>
              </a:defRPr>
            </a:lvl1pPr>
            <a:lvl2pPr marL="1143000" indent="-228600">
              <a:lnSpc>
                <a:spcPct val="100000"/>
              </a:lnSpc>
              <a:buClr>
                <a:schemeClr val="accent2"/>
              </a:buClr>
              <a:defRPr sz="2100">
                <a:solidFill>
                  <a:schemeClr val="bg1"/>
                </a:solidFill>
              </a:defRPr>
            </a:lvl2pPr>
            <a:lvl3pPr marL="1600200" indent="-228600">
              <a:lnSpc>
                <a:spcPct val="100000"/>
              </a:lnSpc>
              <a:buClr>
                <a:schemeClr val="accent2"/>
              </a:buClr>
              <a:defRPr sz="1700">
                <a:solidFill>
                  <a:schemeClr val="bg1"/>
                </a:solidFill>
              </a:defRPr>
            </a:lvl3pPr>
            <a:lvl4pPr marL="2057400" indent="-228600">
              <a:lnSpc>
                <a:spcPct val="100000"/>
              </a:lnSpc>
              <a:buClr>
                <a:schemeClr val="accent2"/>
              </a:buClr>
              <a:defRPr sz="1700">
                <a:solidFill>
                  <a:schemeClr val="bg1"/>
                </a:solidFill>
              </a:defRPr>
            </a:lvl4pPr>
            <a:lvl5pPr marL="2514600" indent="-228600">
              <a:lnSpc>
                <a:spcPct val="100000"/>
              </a:lnSpc>
              <a:buClr>
                <a:schemeClr val="accent2"/>
              </a:buClr>
              <a:defRPr sz="1700">
                <a:solidFill>
                  <a:schemeClr val="bg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F4A3C099-5EC2-43F6-A7D0-182790C2B3E6}" type="datetime1">
              <a:rPr lang="en-US" smtClean="0"/>
              <a:t>3/22/2017</a:t>
            </a:fld>
            <a:endParaRPr lang="en-US" dirty="0"/>
          </a:p>
        </p:txBody>
      </p:sp>
      <p:sp>
        <p:nvSpPr>
          <p:cNvPr id="13"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tx2"/>
                </a:solidFill>
              </a:defRPr>
            </a:lvl1pPr>
          </a:lstStyle>
          <a:p>
            <a:r>
              <a:rPr lang="en-US"/>
              <a:t>Information Technology for Minnesota Government | mn.gov/mnit</a:t>
            </a:r>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197623397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Black Overlay, White Titl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38200" y="152400"/>
            <a:ext cx="10515600" cy="914400"/>
          </a:xfrm>
        </p:spPr>
        <p:txBody>
          <a:bodyPr>
            <a:normAutofit/>
          </a:bodyPr>
          <a:lstStyle>
            <a:lvl1pPr algn="r">
              <a:defRPr sz="3600">
                <a:solidFill>
                  <a:schemeClr val="accent1"/>
                </a:solidFill>
              </a:defRPr>
            </a:lvl1pPr>
          </a:lstStyle>
          <a:p>
            <a:r>
              <a:rPr lang="en-US" dirty="0"/>
              <a:t>Click to edit title</a:t>
            </a:r>
          </a:p>
        </p:txBody>
      </p:sp>
      <p:sp>
        <p:nvSpPr>
          <p:cNvPr id="9" name="Picture Placeholder 12"/>
          <p:cNvSpPr>
            <a:spLocks noGrp="1"/>
          </p:cNvSpPr>
          <p:nvPr>
            <p:ph type="pic" sz="quarter" idx="13" hasCustomPrompt="1"/>
          </p:nvPr>
        </p:nvSpPr>
        <p:spPr>
          <a:xfrm>
            <a:off x="0" y="1219198"/>
            <a:ext cx="12192000" cy="5638802"/>
          </a:xfrm>
        </p:spPr>
        <p:txBody>
          <a:bodyPr/>
          <a:lstStyle>
            <a:lvl1pPr>
              <a:defRPr baseline="0"/>
            </a:lvl1pPr>
          </a:lstStyle>
          <a:p>
            <a:r>
              <a:rPr lang="en-US" dirty="0"/>
              <a:t>Click Icon to add picture</a:t>
            </a:r>
          </a:p>
        </p:txBody>
      </p:sp>
      <p:sp>
        <p:nvSpPr>
          <p:cNvPr id="10" name="Content Placeholder 2"/>
          <p:cNvSpPr>
            <a:spLocks noGrp="1"/>
          </p:cNvSpPr>
          <p:nvPr>
            <p:ph idx="1"/>
          </p:nvPr>
        </p:nvSpPr>
        <p:spPr>
          <a:xfrm>
            <a:off x="0" y="2609242"/>
            <a:ext cx="5683624" cy="2858714"/>
          </a:xfrm>
          <a:solidFill>
            <a:schemeClr val="tx1">
              <a:alpha val="88000"/>
            </a:schemeClr>
          </a:solidFill>
        </p:spPr>
        <p:txBody>
          <a:bodyPr rIns="274320" anchor="ctr"/>
          <a:lstStyle>
            <a:lvl1pPr marL="685800" indent="-228600">
              <a:lnSpc>
                <a:spcPct val="100000"/>
              </a:lnSpc>
              <a:spcBef>
                <a:spcPts val="0"/>
              </a:spcBef>
              <a:buClr>
                <a:schemeClr val="accent2"/>
              </a:buClr>
              <a:defRPr>
                <a:solidFill>
                  <a:schemeClr val="bg1"/>
                </a:solidFill>
              </a:defRPr>
            </a:lvl1pPr>
            <a:lvl2pPr marL="1143000" indent="-228600">
              <a:lnSpc>
                <a:spcPct val="100000"/>
              </a:lnSpc>
              <a:buClr>
                <a:schemeClr val="accent2"/>
              </a:buClr>
              <a:defRPr>
                <a:solidFill>
                  <a:schemeClr val="bg1"/>
                </a:solidFill>
              </a:defRPr>
            </a:lvl2pPr>
            <a:lvl3pPr marL="1600200" indent="-228600">
              <a:lnSpc>
                <a:spcPct val="100000"/>
              </a:lnSpc>
              <a:buClr>
                <a:schemeClr val="accent2"/>
              </a:buClr>
              <a:defRPr>
                <a:solidFill>
                  <a:schemeClr val="bg1"/>
                </a:solidFill>
              </a:defRPr>
            </a:lvl3pPr>
            <a:lvl4pPr marL="2057400" indent="-228600">
              <a:lnSpc>
                <a:spcPct val="100000"/>
              </a:lnSpc>
              <a:buClr>
                <a:schemeClr val="accent2"/>
              </a:buClr>
              <a:defRPr>
                <a:solidFill>
                  <a:schemeClr val="bg1"/>
                </a:solidFill>
              </a:defRPr>
            </a:lvl4pPr>
            <a:lvl5pPr marL="2514600" indent="-228600">
              <a:lnSpc>
                <a:spcPct val="100000"/>
              </a:lnSpc>
              <a:buClr>
                <a:schemeClr val="accent2"/>
              </a:buClr>
              <a:defRPr>
                <a:solidFill>
                  <a:schemeClr val="bg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49B8E2EA-4B89-4281-BBEF-7CD031D4ED69}" type="datetime1">
              <a:rPr lang="en-US" smtClean="0"/>
              <a:t>3/22/2017</a:t>
            </a:fld>
            <a:endParaRPr lang="en-US" dirty="0"/>
          </a:p>
        </p:txBody>
      </p:sp>
      <p:sp>
        <p:nvSpPr>
          <p:cNvPr id="12"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tx2"/>
                </a:solidFill>
              </a:defRPr>
            </a:lvl1pPr>
          </a:lstStyle>
          <a:p>
            <a:r>
              <a:rPr lang="en-US"/>
              <a:t>Information Technology for Minnesota Government | mn.gov/mnit</a:t>
            </a:r>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124948801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and Content (Solid White)">
    <p:bg>
      <p:bgPr>
        <a:solidFill>
          <a:schemeClr val="bg1"/>
        </a:solidFill>
        <a:effectLst/>
      </p:bgPr>
    </p:bg>
    <p:spTree>
      <p:nvGrpSpPr>
        <p:cNvPr id="1" name=""/>
        <p:cNvGrpSpPr/>
        <p:nvPr/>
      </p:nvGrpSpPr>
      <p:grpSpPr>
        <a:xfrm>
          <a:off x="0" y="0"/>
          <a:ext cx="0" cy="0"/>
          <a:chOff x="0" y="0"/>
          <a:chExt cx="0" cy="0"/>
        </a:xfrm>
      </p:grpSpPr>
      <p:sp>
        <p:nvSpPr>
          <p:cNvPr id="6" name="Title 1"/>
          <p:cNvSpPr>
            <a:spLocks noGrp="1"/>
          </p:cNvSpPr>
          <p:nvPr>
            <p:ph type="title" hasCustomPrompt="1"/>
          </p:nvPr>
        </p:nvSpPr>
        <p:spPr>
          <a:xfrm>
            <a:off x="838200" y="152400"/>
            <a:ext cx="10515600" cy="914400"/>
          </a:xfrm>
        </p:spPr>
        <p:txBody>
          <a:bodyPr>
            <a:normAutofit/>
          </a:bodyPr>
          <a:lstStyle>
            <a:lvl1pPr algn="r">
              <a:defRPr sz="3600">
                <a:solidFill>
                  <a:schemeClr val="accent1"/>
                </a:solidFill>
              </a:defRPr>
            </a:lvl1pPr>
          </a:lstStyle>
          <a:p>
            <a:r>
              <a:rPr lang="en-US" dirty="0"/>
              <a:t>Click to edit title</a:t>
            </a:r>
          </a:p>
        </p:txBody>
      </p:sp>
      <p:sp>
        <p:nvSpPr>
          <p:cNvPr id="5" name="Content Placeholder 4"/>
          <p:cNvSpPr>
            <a:spLocks noGrp="1"/>
          </p:cNvSpPr>
          <p:nvPr>
            <p:ph sz="quarter" idx="10"/>
          </p:nvPr>
        </p:nvSpPr>
        <p:spPr>
          <a:xfrm>
            <a:off x="838200" y="1366345"/>
            <a:ext cx="10515600" cy="4788393"/>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Date Placeholder 4"/>
          <p:cNvSpPr>
            <a:spLocks noGrp="1"/>
          </p:cNvSpPr>
          <p:nvPr>
            <p:ph type="dt" sz="half" idx="11"/>
          </p:nvPr>
        </p:nvSpPr>
        <p:spPr>
          <a:xfrm>
            <a:off x="838200" y="6356350"/>
            <a:ext cx="1358590" cy="365125"/>
          </a:xfrm>
        </p:spPr>
        <p:txBody>
          <a:bodyPr/>
          <a:lstStyle/>
          <a:p>
            <a:fld id="{58590A64-B99D-4826-A0A2-1883B5FE8AB5}" type="datetime1">
              <a:rPr lang="en-US" smtClean="0"/>
              <a:t>3/22/2017</a:t>
            </a:fld>
            <a:endParaRPr lang="en-US" dirty="0"/>
          </a:p>
        </p:txBody>
      </p:sp>
      <p:sp>
        <p:nvSpPr>
          <p:cNvPr id="7"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tx2"/>
                </a:solidFill>
              </a:defRPr>
            </a:lvl1pPr>
          </a:lstStyle>
          <a:p>
            <a:r>
              <a:rPr lang="en-US"/>
              <a:t>Information Technology for Minnesota Government | mn.gov/mnit</a:t>
            </a:r>
            <a:endParaRPr lang="en-US" dirty="0"/>
          </a:p>
        </p:txBody>
      </p:sp>
      <p:sp>
        <p:nvSpPr>
          <p:cNvPr id="9" name="Slide Number Placeholder 6"/>
          <p:cNvSpPr>
            <a:spLocks noGrp="1"/>
          </p:cNvSpPr>
          <p:nvPr>
            <p:ph type="sldNum" sz="quarter" idx="12"/>
          </p:nvPr>
        </p:nvSpPr>
        <p:spPr>
          <a:xfrm>
            <a:off x="9891132" y="6356350"/>
            <a:ext cx="1462668" cy="365125"/>
          </a:xfrm>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235976574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itle and Content (Solid Dark)">
    <p:bg>
      <p:bgPr>
        <a:gradFill>
          <a:gsLst>
            <a:gs pos="100000">
              <a:schemeClr val="tx2">
                <a:lumMod val="95000"/>
                <a:lumOff val="5000"/>
              </a:schemeClr>
            </a:gs>
            <a:gs pos="45000">
              <a:schemeClr val="tx2">
                <a:lumMod val="85000"/>
                <a:lumOff val="15000"/>
              </a:schemeClr>
            </a:gs>
            <a:gs pos="86000">
              <a:schemeClr val="tx2">
                <a:lumMod val="90000"/>
                <a:lumOff val="1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6" name="Title 1"/>
          <p:cNvSpPr>
            <a:spLocks noGrp="1"/>
          </p:cNvSpPr>
          <p:nvPr>
            <p:ph type="title" hasCustomPrompt="1"/>
          </p:nvPr>
        </p:nvSpPr>
        <p:spPr>
          <a:xfrm>
            <a:off x="838200" y="152400"/>
            <a:ext cx="10515600" cy="914400"/>
          </a:xfrm>
        </p:spPr>
        <p:txBody>
          <a:bodyPr>
            <a:normAutofit/>
          </a:bodyPr>
          <a:lstStyle>
            <a:lvl1pPr algn="r">
              <a:defRPr sz="3600">
                <a:solidFill>
                  <a:schemeClr val="accent2"/>
                </a:solidFill>
              </a:defRPr>
            </a:lvl1pPr>
          </a:lstStyle>
          <a:p>
            <a:r>
              <a:rPr lang="en-US" dirty="0"/>
              <a:t>Click to edit title</a:t>
            </a:r>
          </a:p>
        </p:txBody>
      </p:sp>
      <p:sp>
        <p:nvSpPr>
          <p:cNvPr id="5" name="Content Placeholder 4"/>
          <p:cNvSpPr>
            <a:spLocks noGrp="1"/>
          </p:cNvSpPr>
          <p:nvPr>
            <p:ph sz="quarter" idx="10"/>
          </p:nvPr>
        </p:nvSpPr>
        <p:spPr>
          <a:xfrm>
            <a:off x="838200" y="1366345"/>
            <a:ext cx="10515600" cy="4788393"/>
          </a:xfrm>
        </p:spPr>
        <p:txBody>
          <a:bodyPr/>
          <a:lstStyle>
            <a:lvl1pPr>
              <a:buClr>
                <a:schemeClr val="accent2"/>
              </a:buClr>
              <a:defRPr>
                <a:solidFill>
                  <a:schemeClr val="bg1"/>
                </a:solidFill>
              </a:defRPr>
            </a:lvl1pPr>
            <a:lvl2pPr>
              <a:buClr>
                <a:schemeClr val="accent2"/>
              </a:buClr>
              <a:defRPr>
                <a:solidFill>
                  <a:schemeClr val="bg1"/>
                </a:solidFill>
              </a:defRPr>
            </a:lvl2pPr>
            <a:lvl3pPr>
              <a:buClr>
                <a:schemeClr val="accent2"/>
              </a:buClr>
              <a:defRPr>
                <a:solidFill>
                  <a:schemeClr val="bg1"/>
                </a:solidFill>
              </a:defRPr>
            </a:lvl3pPr>
            <a:lvl4pPr>
              <a:buClr>
                <a:schemeClr val="accent2"/>
              </a:buClr>
              <a:defRPr>
                <a:solidFill>
                  <a:schemeClr val="bg1"/>
                </a:solidFill>
              </a:defRPr>
            </a:lvl4pPr>
            <a:lvl5pPr>
              <a:buClr>
                <a:schemeClr val="accent2"/>
              </a:buClr>
              <a:defRPr>
                <a:solidFill>
                  <a:schemeClr val="bg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Date Placeholder 4"/>
          <p:cNvSpPr>
            <a:spLocks noGrp="1"/>
          </p:cNvSpPr>
          <p:nvPr>
            <p:ph type="dt" sz="half" idx="11"/>
          </p:nvPr>
        </p:nvSpPr>
        <p:spPr>
          <a:xfrm>
            <a:off x="838200" y="6356350"/>
            <a:ext cx="1358590" cy="365125"/>
          </a:xfrm>
        </p:spPr>
        <p:txBody>
          <a:bodyPr/>
          <a:lstStyle>
            <a:lvl1pPr>
              <a:defRPr>
                <a:solidFill>
                  <a:schemeClr val="bg1"/>
                </a:solidFill>
              </a:defRPr>
            </a:lvl1pPr>
          </a:lstStyle>
          <a:p>
            <a:fld id="{A5808DC4-8CD0-49C4-99EC-0090EA36A8FE}" type="datetime1">
              <a:rPr lang="en-US" smtClean="0"/>
              <a:t>3/22/2017</a:t>
            </a:fld>
            <a:endParaRPr lang="en-US" dirty="0"/>
          </a:p>
        </p:txBody>
      </p:sp>
      <p:sp>
        <p:nvSpPr>
          <p:cNvPr id="7"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bg1"/>
                </a:solidFill>
              </a:defRPr>
            </a:lvl1pPr>
          </a:lstStyle>
          <a:p>
            <a:r>
              <a:rPr lang="en-US"/>
              <a:t>Information Technology for Minnesota Government | mn.gov/mnit</a:t>
            </a:r>
            <a:endParaRPr lang="en-US" dirty="0"/>
          </a:p>
        </p:txBody>
      </p:sp>
      <p:sp>
        <p:nvSpPr>
          <p:cNvPr id="9" name="Slide Number Placeholder 6"/>
          <p:cNvSpPr>
            <a:spLocks noGrp="1"/>
          </p:cNvSpPr>
          <p:nvPr>
            <p:ph type="sldNum" sz="quarter" idx="12"/>
          </p:nvPr>
        </p:nvSpPr>
        <p:spPr>
          <a:xfrm>
            <a:off x="9891132" y="6356350"/>
            <a:ext cx="1462668" cy="365125"/>
          </a:xfrm>
        </p:spPr>
        <p:txBody>
          <a:bodyPr/>
          <a:lstStyle>
            <a:lvl1pPr>
              <a:defRPr>
                <a:solidFill>
                  <a:schemeClr val="bg1"/>
                </a:solidFill>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176798105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_Title and Content (Solid Dark)">
    <p:bg>
      <p:bgPr>
        <a:gradFill>
          <a:gsLst>
            <a:gs pos="100000">
              <a:schemeClr val="tx1">
                <a:lumMod val="80000"/>
              </a:schemeClr>
            </a:gs>
            <a:gs pos="63000">
              <a:schemeClr val="tx1"/>
            </a:gs>
            <a:gs pos="86000">
              <a:schemeClr val="tx1">
                <a:lumMod val="9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6" name="Title 1"/>
          <p:cNvSpPr>
            <a:spLocks noGrp="1"/>
          </p:cNvSpPr>
          <p:nvPr>
            <p:ph type="title" hasCustomPrompt="1"/>
          </p:nvPr>
        </p:nvSpPr>
        <p:spPr>
          <a:xfrm>
            <a:off x="838200" y="152400"/>
            <a:ext cx="10515600" cy="914400"/>
          </a:xfrm>
        </p:spPr>
        <p:txBody>
          <a:bodyPr>
            <a:normAutofit/>
          </a:bodyPr>
          <a:lstStyle>
            <a:lvl1pPr algn="r">
              <a:defRPr sz="3600">
                <a:solidFill>
                  <a:schemeClr val="accent2"/>
                </a:solidFill>
              </a:defRPr>
            </a:lvl1pPr>
          </a:lstStyle>
          <a:p>
            <a:r>
              <a:rPr lang="en-US" dirty="0"/>
              <a:t>Click to edit title</a:t>
            </a:r>
          </a:p>
        </p:txBody>
      </p:sp>
      <p:sp>
        <p:nvSpPr>
          <p:cNvPr id="5" name="Content Placeholder 4"/>
          <p:cNvSpPr>
            <a:spLocks noGrp="1"/>
          </p:cNvSpPr>
          <p:nvPr>
            <p:ph sz="quarter" idx="10"/>
          </p:nvPr>
        </p:nvSpPr>
        <p:spPr>
          <a:xfrm>
            <a:off x="838200" y="1366345"/>
            <a:ext cx="10515600" cy="4788393"/>
          </a:xfrm>
        </p:spPr>
        <p:txBody>
          <a:bodyPr/>
          <a:lstStyle>
            <a:lvl1pPr>
              <a:buClr>
                <a:schemeClr val="accent2"/>
              </a:buClr>
              <a:defRPr>
                <a:solidFill>
                  <a:schemeClr val="bg1"/>
                </a:solidFill>
              </a:defRPr>
            </a:lvl1pPr>
            <a:lvl2pPr>
              <a:buClr>
                <a:schemeClr val="accent2"/>
              </a:buClr>
              <a:defRPr>
                <a:solidFill>
                  <a:schemeClr val="bg1"/>
                </a:solidFill>
              </a:defRPr>
            </a:lvl2pPr>
            <a:lvl3pPr>
              <a:buClr>
                <a:schemeClr val="accent2"/>
              </a:buClr>
              <a:defRPr>
                <a:solidFill>
                  <a:schemeClr val="bg1"/>
                </a:solidFill>
              </a:defRPr>
            </a:lvl3pPr>
            <a:lvl4pPr>
              <a:buClr>
                <a:schemeClr val="accent2"/>
              </a:buClr>
              <a:defRPr>
                <a:solidFill>
                  <a:schemeClr val="bg1"/>
                </a:solidFill>
              </a:defRPr>
            </a:lvl4pPr>
            <a:lvl5pPr>
              <a:buClr>
                <a:schemeClr val="accent2"/>
              </a:buClr>
              <a:defRPr>
                <a:solidFill>
                  <a:schemeClr val="bg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Date Placeholder 4"/>
          <p:cNvSpPr>
            <a:spLocks noGrp="1"/>
          </p:cNvSpPr>
          <p:nvPr>
            <p:ph type="dt" sz="half" idx="11"/>
          </p:nvPr>
        </p:nvSpPr>
        <p:spPr>
          <a:xfrm>
            <a:off x="838200" y="6356350"/>
            <a:ext cx="1358590" cy="365125"/>
          </a:xfrm>
        </p:spPr>
        <p:txBody>
          <a:bodyPr/>
          <a:lstStyle>
            <a:lvl1pPr>
              <a:defRPr>
                <a:solidFill>
                  <a:schemeClr val="bg1"/>
                </a:solidFill>
              </a:defRPr>
            </a:lvl1pPr>
          </a:lstStyle>
          <a:p>
            <a:fld id="{BC6EC739-627D-4747-9F4D-A01AA6DA2848}" type="datetime1">
              <a:rPr lang="en-US" smtClean="0"/>
              <a:t>3/22/2017</a:t>
            </a:fld>
            <a:endParaRPr lang="en-US" dirty="0"/>
          </a:p>
        </p:txBody>
      </p:sp>
      <p:sp>
        <p:nvSpPr>
          <p:cNvPr id="7"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bg1"/>
                </a:solidFill>
              </a:defRPr>
            </a:lvl1pPr>
          </a:lstStyle>
          <a:p>
            <a:r>
              <a:rPr lang="en-US"/>
              <a:t>Information Technology for Minnesota Government | mn.gov/mnit</a:t>
            </a:r>
            <a:endParaRPr lang="en-US" dirty="0"/>
          </a:p>
        </p:txBody>
      </p:sp>
      <p:sp>
        <p:nvSpPr>
          <p:cNvPr id="9" name="Slide Number Placeholder 6"/>
          <p:cNvSpPr>
            <a:spLocks noGrp="1"/>
          </p:cNvSpPr>
          <p:nvPr>
            <p:ph type="sldNum" sz="quarter" idx="12"/>
          </p:nvPr>
        </p:nvSpPr>
        <p:spPr>
          <a:xfrm>
            <a:off x="9891132" y="6356350"/>
            <a:ext cx="1462668" cy="365125"/>
          </a:xfrm>
        </p:spPr>
        <p:txBody>
          <a:bodyPr/>
          <a:lstStyle>
            <a:lvl1pPr>
              <a:defRPr>
                <a:solidFill>
                  <a:schemeClr val="bg1"/>
                </a:solidFill>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32302577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itle and Content (Solid Lt Gray)">
    <p:bg>
      <p:bgPr>
        <a:gradFill>
          <a:gsLst>
            <a:gs pos="100000">
              <a:srgbClr val="BFBFBF"/>
            </a:gs>
            <a:gs pos="53000">
              <a:srgbClr val="F5F5F5"/>
            </a:gs>
            <a:gs pos="78000">
              <a:srgbClr val="E8E8E8"/>
            </a:gs>
          </a:gsLst>
          <a:path path="circle">
            <a:fillToRect l="50000" t="50000" r="50000" b="50000"/>
          </a:path>
        </a:gradFill>
        <a:effectLst/>
      </p:bgPr>
    </p:bg>
    <p:spTree>
      <p:nvGrpSpPr>
        <p:cNvPr id="1" name=""/>
        <p:cNvGrpSpPr/>
        <p:nvPr/>
      </p:nvGrpSpPr>
      <p:grpSpPr>
        <a:xfrm>
          <a:off x="0" y="0"/>
          <a:ext cx="0" cy="0"/>
          <a:chOff x="0" y="0"/>
          <a:chExt cx="0" cy="0"/>
        </a:xfrm>
      </p:grpSpPr>
      <p:sp>
        <p:nvSpPr>
          <p:cNvPr id="6" name="Title 1"/>
          <p:cNvSpPr>
            <a:spLocks noGrp="1"/>
          </p:cNvSpPr>
          <p:nvPr>
            <p:ph type="title" hasCustomPrompt="1"/>
          </p:nvPr>
        </p:nvSpPr>
        <p:spPr>
          <a:xfrm>
            <a:off x="838200" y="152400"/>
            <a:ext cx="10515600" cy="914400"/>
          </a:xfrm>
        </p:spPr>
        <p:txBody>
          <a:bodyPr>
            <a:normAutofit/>
          </a:bodyPr>
          <a:lstStyle>
            <a:lvl1pPr algn="r">
              <a:defRPr sz="3600">
                <a:solidFill>
                  <a:schemeClr val="accent1"/>
                </a:solidFill>
              </a:defRPr>
            </a:lvl1pPr>
          </a:lstStyle>
          <a:p>
            <a:r>
              <a:rPr lang="en-US" dirty="0"/>
              <a:t>Click to edit title</a:t>
            </a:r>
          </a:p>
        </p:txBody>
      </p:sp>
      <p:sp>
        <p:nvSpPr>
          <p:cNvPr id="5" name="Content Placeholder 4"/>
          <p:cNvSpPr>
            <a:spLocks noGrp="1"/>
          </p:cNvSpPr>
          <p:nvPr>
            <p:ph sz="quarter" idx="10"/>
          </p:nvPr>
        </p:nvSpPr>
        <p:spPr>
          <a:xfrm>
            <a:off x="838200" y="1366345"/>
            <a:ext cx="10515600" cy="4788393"/>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Date Placeholder 3"/>
          <p:cNvSpPr>
            <a:spLocks noGrp="1"/>
          </p:cNvSpPr>
          <p:nvPr>
            <p:ph type="dt" sz="half" idx="2"/>
          </p:nvPr>
        </p:nvSpPr>
        <p:spPr>
          <a:xfrm>
            <a:off x="838200" y="6356350"/>
            <a:ext cx="1358590" cy="365125"/>
          </a:xfrm>
          <a:prstGeom prst="rect">
            <a:avLst/>
          </a:prstGeom>
        </p:spPr>
        <p:txBody>
          <a:bodyPr vert="horz" lIns="91440" tIns="45720" rIns="91440" bIns="45720" rtlCol="0" anchor="ctr"/>
          <a:lstStyle>
            <a:lvl1pPr algn="l">
              <a:defRPr sz="1200">
                <a:solidFill>
                  <a:schemeClr val="tx2"/>
                </a:solidFill>
              </a:defRPr>
            </a:lvl1pPr>
          </a:lstStyle>
          <a:p>
            <a:fld id="{2456FDE5-C81F-49DA-AC3B-1B06CFC9F11F}" type="datetime1">
              <a:rPr lang="en-US" smtClean="0"/>
              <a:t>3/22/2017</a:t>
            </a:fld>
            <a:endParaRPr lang="en-US" dirty="0"/>
          </a:p>
        </p:txBody>
      </p:sp>
      <p:sp>
        <p:nvSpPr>
          <p:cNvPr id="11"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tx2"/>
                </a:solidFill>
              </a:defRPr>
            </a:lvl1pPr>
          </a:lstStyle>
          <a:p>
            <a:r>
              <a:rPr lang="en-US"/>
              <a:t>Information Technology for Minnesota Government | mn.gov/mnit</a:t>
            </a:r>
            <a:endParaRPr lang="en-US" dirty="0"/>
          </a:p>
        </p:txBody>
      </p:sp>
      <p:sp>
        <p:nvSpPr>
          <p:cNvPr id="10" name="Slide Number Placeholder 5"/>
          <p:cNvSpPr>
            <a:spLocks noGrp="1"/>
          </p:cNvSpPr>
          <p:nvPr>
            <p:ph type="sldNum" sz="quarter" idx="4"/>
          </p:nvPr>
        </p:nvSpPr>
        <p:spPr>
          <a:xfrm>
            <a:off x="9891132" y="6356350"/>
            <a:ext cx="1462668" cy="365125"/>
          </a:xfrm>
          <a:prstGeom prst="rect">
            <a:avLst/>
          </a:prstGeom>
        </p:spPr>
        <p:txBody>
          <a:bodyPr vert="horz" lIns="91440" tIns="45720" rIns="91440" bIns="45720" rtlCol="0" anchor="ctr"/>
          <a:lstStyle>
            <a:lvl1pPr algn="r">
              <a:defRPr sz="1200">
                <a:solidFill>
                  <a:schemeClr val="tx2"/>
                </a:solidFill>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382487082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2_Title and Content (Solid Dark)">
    <p:bg>
      <p:bgPr>
        <a:gradFill>
          <a:gsLst>
            <a:gs pos="100000">
              <a:schemeClr val="tx2">
                <a:lumMod val="95000"/>
                <a:lumOff val="5000"/>
              </a:schemeClr>
            </a:gs>
            <a:gs pos="45000">
              <a:schemeClr val="tx2">
                <a:lumMod val="85000"/>
                <a:lumOff val="15000"/>
              </a:schemeClr>
            </a:gs>
            <a:gs pos="86000">
              <a:schemeClr val="tx2">
                <a:lumMod val="90000"/>
                <a:lumOff val="1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10" name="Title 1"/>
          <p:cNvSpPr>
            <a:spLocks noGrp="1"/>
          </p:cNvSpPr>
          <p:nvPr>
            <p:ph type="title" hasCustomPrompt="1"/>
          </p:nvPr>
        </p:nvSpPr>
        <p:spPr>
          <a:xfrm>
            <a:off x="838200" y="152400"/>
            <a:ext cx="10515600" cy="914400"/>
          </a:xfrm>
        </p:spPr>
        <p:txBody>
          <a:bodyPr>
            <a:normAutofit/>
          </a:bodyPr>
          <a:lstStyle>
            <a:lvl1pPr algn="r">
              <a:defRPr sz="3600">
                <a:solidFill>
                  <a:schemeClr val="accent2"/>
                </a:solidFill>
              </a:defRPr>
            </a:lvl1pPr>
          </a:lstStyle>
          <a:p>
            <a:r>
              <a:rPr lang="en-US" dirty="0"/>
              <a:t>Click to edit title</a:t>
            </a:r>
          </a:p>
        </p:txBody>
      </p:sp>
      <p:sp>
        <p:nvSpPr>
          <p:cNvPr id="11" name="Content Placeholder 4"/>
          <p:cNvSpPr>
            <a:spLocks noGrp="1"/>
          </p:cNvSpPr>
          <p:nvPr>
            <p:ph sz="quarter" idx="10"/>
          </p:nvPr>
        </p:nvSpPr>
        <p:spPr>
          <a:xfrm>
            <a:off x="838200" y="1366345"/>
            <a:ext cx="6234953" cy="4788393"/>
          </a:xfrm>
        </p:spPr>
        <p:txBody>
          <a:bodyPr/>
          <a:lstStyle>
            <a:lvl1pPr>
              <a:buClr>
                <a:schemeClr val="accent2"/>
              </a:buClr>
              <a:defRPr>
                <a:solidFill>
                  <a:schemeClr val="bg1"/>
                </a:solidFill>
              </a:defRPr>
            </a:lvl1pPr>
            <a:lvl2pPr>
              <a:buClr>
                <a:schemeClr val="accent2"/>
              </a:buClr>
              <a:defRPr>
                <a:solidFill>
                  <a:schemeClr val="bg1"/>
                </a:solidFill>
              </a:defRPr>
            </a:lvl2pPr>
            <a:lvl3pPr>
              <a:buClr>
                <a:schemeClr val="accent2"/>
              </a:buClr>
              <a:defRPr>
                <a:solidFill>
                  <a:schemeClr val="bg1"/>
                </a:solidFill>
              </a:defRPr>
            </a:lvl3pPr>
            <a:lvl4pPr>
              <a:buClr>
                <a:schemeClr val="accent2"/>
              </a:buClr>
              <a:defRPr>
                <a:solidFill>
                  <a:schemeClr val="bg1"/>
                </a:solidFill>
              </a:defRPr>
            </a:lvl4pPr>
            <a:lvl5pPr>
              <a:buClr>
                <a:schemeClr val="accent2"/>
              </a:buClr>
              <a:defRPr>
                <a:solidFill>
                  <a:schemeClr val="bg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Picture Placeholder 2"/>
          <p:cNvSpPr>
            <a:spLocks noGrp="1"/>
          </p:cNvSpPr>
          <p:nvPr>
            <p:ph type="pic" sz="quarter" idx="13"/>
          </p:nvPr>
        </p:nvSpPr>
        <p:spPr>
          <a:xfrm>
            <a:off x="7653566" y="1364826"/>
            <a:ext cx="4538434" cy="4538434"/>
          </a:xfrm>
        </p:spPr>
        <p:txBody>
          <a:bodyPr/>
          <a:lstStyle>
            <a:lvl1pPr>
              <a:buClr>
                <a:schemeClr val="accent2"/>
              </a:buClr>
              <a:defRPr>
                <a:solidFill>
                  <a:schemeClr val="bg1"/>
                </a:solidFill>
              </a:defRPr>
            </a:lvl1pPr>
          </a:lstStyle>
          <a:p>
            <a:endParaRPr lang="en-US" dirty="0"/>
          </a:p>
        </p:txBody>
      </p:sp>
      <p:sp>
        <p:nvSpPr>
          <p:cNvPr id="8" name="Date Placeholder 4"/>
          <p:cNvSpPr>
            <a:spLocks noGrp="1"/>
          </p:cNvSpPr>
          <p:nvPr>
            <p:ph type="dt" sz="half" idx="11"/>
          </p:nvPr>
        </p:nvSpPr>
        <p:spPr>
          <a:xfrm>
            <a:off x="838200" y="6356350"/>
            <a:ext cx="1358590" cy="365125"/>
          </a:xfrm>
        </p:spPr>
        <p:txBody>
          <a:bodyPr/>
          <a:lstStyle>
            <a:lvl1pPr>
              <a:defRPr>
                <a:solidFill>
                  <a:schemeClr val="bg1"/>
                </a:solidFill>
              </a:defRPr>
            </a:lvl1pPr>
          </a:lstStyle>
          <a:p>
            <a:fld id="{A6DB5C8A-DC58-43D5-A615-B91809572D05}" type="datetime1">
              <a:rPr lang="en-US" smtClean="0"/>
              <a:t>3/22/2017</a:t>
            </a:fld>
            <a:endParaRPr lang="en-US" dirty="0"/>
          </a:p>
        </p:txBody>
      </p:sp>
      <p:sp>
        <p:nvSpPr>
          <p:cNvPr id="7"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bg1"/>
                </a:solidFill>
              </a:defRPr>
            </a:lvl1pPr>
          </a:lstStyle>
          <a:p>
            <a:r>
              <a:rPr lang="en-US"/>
              <a:t>Information Technology for Minnesota Government | mn.gov/mnit</a:t>
            </a:r>
            <a:endParaRPr lang="en-US" dirty="0"/>
          </a:p>
        </p:txBody>
      </p:sp>
      <p:sp>
        <p:nvSpPr>
          <p:cNvPr id="9" name="Slide Number Placeholder 6"/>
          <p:cNvSpPr>
            <a:spLocks noGrp="1"/>
          </p:cNvSpPr>
          <p:nvPr>
            <p:ph type="sldNum" sz="quarter" idx="12"/>
          </p:nvPr>
        </p:nvSpPr>
        <p:spPr>
          <a:xfrm>
            <a:off x="9891132" y="6356350"/>
            <a:ext cx="1462668" cy="365125"/>
          </a:xfrm>
        </p:spPr>
        <p:txBody>
          <a:bodyPr/>
          <a:lstStyle>
            <a:lvl1pPr>
              <a:defRPr>
                <a:solidFill>
                  <a:schemeClr val="bg1"/>
                </a:solidFill>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153898785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3_Title and Content (Solid Dark)">
    <p:bg>
      <p:bgPr>
        <a:gradFill>
          <a:gsLst>
            <a:gs pos="100000">
              <a:schemeClr val="tx1">
                <a:lumMod val="80000"/>
              </a:schemeClr>
            </a:gs>
            <a:gs pos="63000">
              <a:schemeClr val="tx1"/>
            </a:gs>
            <a:gs pos="86000">
              <a:schemeClr val="tx1">
                <a:lumMod val="9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6" name="Title 1"/>
          <p:cNvSpPr>
            <a:spLocks noGrp="1"/>
          </p:cNvSpPr>
          <p:nvPr>
            <p:ph type="title" hasCustomPrompt="1"/>
          </p:nvPr>
        </p:nvSpPr>
        <p:spPr>
          <a:xfrm>
            <a:off x="838200" y="152400"/>
            <a:ext cx="10515600" cy="914400"/>
          </a:xfrm>
        </p:spPr>
        <p:txBody>
          <a:bodyPr>
            <a:normAutofit/>
          </a:bodyPr>
          <a:lstStyle>
            <a:lvl1pPr algn="r">
              <a:defRPr sz="3600">
                <a:solidFill>
                  <a:schemeClr val="accent2"/>
                </a:solidFill>
              </a:defRPr>
            </a:lvl1pPr>
          </a:lstStyle>
          <a:p>
            <a:r>
              <a:rPr lang="en-US" dirty="0"/>
              <a:t>Click to edit title</a:t>
            </a:r>
          </a:p>
        </p:txBody>
      </p:sp>
      <p:sp>
        <p:nvSpPr>
          <p:cNvPr id="10" name="Content Placeholder 4"/>
          <p:cNvSpPr>
            <a:spLocks noGrp="1"/>
          </p:cNvSpPr>
          <p:nvPr>
            <p:ph sz="quarter" idx="10"/>
          </p:nvPr>
        </p:nvSpPr>
        <p:spPr>
          <a:xfrm>
            <a:off x="838200" y="1366345"/>
            <a:ext cx="6234953" cy="4788393"/>
          </a:xfrm>
        </p:spPr>
        <p:txBody>
          <a:bodyPr/>
          <a:lstStyle>
            <a:lvl1pPr>
              <a:buClr>
                <a:schemeClr val="accent2"/>
              </a:buClr>
              <a:defRPr>
                <a:solidFill>
                  <a:schemeClr val="bg1"/>
                </a:solidFill>
              </a:defRPr>
            </a:lvl1pPr>
            <a:lvl2pPr>
              <a:buClr>
                <a:schemeClr val="accent2"/>
              </a:buClr>
              <a:defRPr>
                <a:solidFill>
                  <a:schemeClr val="bg1"/>
                </a:solidFill>
              </a:defRPr>
            </a:lvl2pPr>
            <a:lvl3pPr>
              <a:buClr>
                <a:schemeClr val="accent2"/>
              </a:buClr>
              <a:defRPr>
                <a:solidFill>
                  <a:schemeClr val="bg1"/>
                </a:solidFill>
              </a:defRPr>
            </a:lvl3pPr>
            <a:lvl4pPr>
              <a:buClr>
                <a:schemeClr val="accent2"/>
              </a:buClr>
              <a:defRPr>
                <a:solidFill>
                  <a:schemeClr val="bg1"/>
                </a:solidFill>
              </a:defRPr>
            </a:lvl4pPr>
            <a:lvl5pPr>
              <a:buClr>
                <a:schemeClr val="accent2"/>
              </a:buClr>
              <a:defRPr>
                <a:solidFill>
                  <a:schemeClr val="bg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Picture Placeholder 2"/>
          <p:cNvSpPr>
            <a:spLocks noGrp="1"/>
          </p:cNvSpPr>
          <p:nvPr>
            <p:ph type="pic" sz="quarter" idx="13"/>
          </p:nvPr>
        </p:nvSpPr>
        <p:spPr>
          <a:xfrm>
            <a:off x="7653566" y="1364826"/>
            <a:ext cx="4538434" cy="4538434"/>
          </a:xfrm>
        </p:spPr>
        <p:txBody>
          <a:bodyPr/>
          <a:lstStyle>
            <a:lvl1pPr>
              <a:buClr>
                <a:schemeClr val="accent2"/>
              </a:buClr>
              <a:defRPr>
                <a:solidFill>
                  <a:schemeClr val="bg1"/>
                </a:solidFill>
              </a:defRPr>
            </a:lvl1pPr>
          </a:lstStyle>
          <a:p>
            <a:endParaRPr lang="en-US" dirty="0"/>
          </a:p>
        </p:txBody>
      </p:sp>
      <p:sp>
        <p:nvSpPr>
          <p:cNvPr id="8" name="Date Placeholder 4"/>
          <p:cNvSpPr>
            <a:spLocks noGrp="1"/>
          </p:cNvSpPr>
          <p:nvPr>
            <p:ph type="dt" sz="half" idx="11"/>
          </p:nvPr>
        </p:nvSpPr>
        <p:spPr>
          <a:xfrm>
            <a:off x="838200" y="6356350"/>
            <a:ext cx="1358590" cy="365125"/>
          </a:xfrm>
        </p:spPr>
        <p:txBody>
          <a:bodyPr/>
          <a:lstStyle>
            <a:lvl1pPr>
              <a:defRPr>
                <a:solidFill>
                  <a:schemeClr val="bg1"/>
                </a:solidFill>
              </a:defRPr>
            </a:lvl1pPr>
          </a:lstStyle>
          <a:p>
            <a:fld id="{E29E9444-0DBD-40D0-BF8B-2A4BC4BD514B}" type="datetime1">
              <a:rPr lang="en-US" smtClean="0"/>
              <a:t>3/22/2017</a:t>
            </a:fld>
            <a:endParaRPr lang="en-US" dirty="0"/>
          </a:p>
        </p:txBody>
      </p:sp>
      <p:sp>
        <p:nvSpPr>
          <p:cNvPr id="7"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bg1"/>
                </a:solidFill>
              </a:defRPr>
            </a:lvl1pPr>
          </a:lstStyle>
          <a:p>
            <a:r>
              <a:rPr lang="en-US"/>
              <a:t>Information Technology for Minnesota Government | mn.gov/mnit</a:t>
            </a:r>
            <a:endParaRPr lang="en-US" dirty="0"/>
          </a:p>
        </p:txBody>
      </p:sp>
      <p:sp>
        <p:nvSpPr>
          <p:cNvPr id="9" name="Slide Number Placeholder 6"/>
          <p:cNvSpPr>
            <a:spLocks noGrp="1"/>
          </p:cNvSpPr>
          <p:nvPr>
            <p:ph type="sldNum" sz="quarter" idx="12"/>
          </p:nvPr>
        </p:nvSpPr>
        <p:spPr>
          <a:xfrm>
            <a:off x="9891132" y="6356350"/>
            <a:ext cx="1462668" cy="365125"/>
          </a:xfrm>
        </p:spPr>
        <p:txBody>
          <a:bodyPr/>
          <a:lstStyle>
            <a:lvl1pPr>
              <a:defRPr>
                <a:solidFill>
                  <a:schemeClr val="bg1"/>
                </a:solidFill>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169450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1_Title and Content (Solid Lt Gray)">
    <p:bg>
      <p:bgPr>
        <a:gradFill>
          <a:gsLst>
            <a:gs pos="100000">
              <a:srgbClr val="BFBFBF"/>
            </a:gs>
            <a:gs pos="53000">
              <a:srgbClr val="F5F5F5"/>
            </a:gs>
            <a:gs pos="78000">
              <a:srgbClr val="E8E8E8"/>
            </a:gs>
          </a:gsLst>
          <a:path path="circle">
            <a:fillToRect l="50000" t="50000" r="50000" b="50000"/>
          </a:path>
        </a:gradFill>
        <a:effectLst/>
      </p:bgPr>
    </p:bg>
    <p:spTree>
      <p:nvGrpSpPr>
        <p:cNvPr id="1" name=""/>
        <p:cNvGrpSpPr/>
        <p:nvPr/>
      </p:nvGrpSpPr>
      <p:grpSpPr>
        <a:xfrm>
          <a:off x="0" y="0"/>
          <a:ext cx="0" cy="0"/>
          <a:chOff x="0" y="0"/>
          <a:chExt cx="0" cy="0"/>
        </a:xfrm>
      </p:grpSpPr>
      <p:sp>
        <p:nvSpPr>
          <p:cNvPr id="6" name="Title 1"/>
          <p:cNvSpPr>
            <a:spLocks noGrp="1"/>
          </p:cNvSpPr>
          <p:nvPr>
            <p:ph type="title" hasCustomPrompt="1"/>
          </p:nvPr>
        </p:nvSpPr>
        <p:spPr>
          <a:xfrm>
            <a:off x="838200" y="152400"/>
            <a:ext cx="10515600" cy="914400"/>
          </a:xfrm>
        </p:spPr>
        <p:txBody>
          <a:bodyPr>
            <a:normAutofit/>
          </a:bodyPr>
          <a:lstStyle>
            <a:lvl1pPr algn="r">
              <a:defRPr sz="3600">
                <a:solidFill>
                  <a:schemeClr val="accent1"/>
                </a:solidFill>
              </a:defRPr>
            </a:lvl1pPr>
          </a:lstStyle>
          <a:p>
            <a:r>
              <a:rPr lang="en-US" dirty="0"/>
              <a:t>Click to edit title</a:t>
            </a:r>
          </a:p>
        </p:txBody>
      </p:sp>
      <p:sp>
        <p:nvSpPr>
          <p:cNvPr id="7" name="Content Placeholder 4"/>
          <p:cNvSpPr>
            <a:spLocks noGrp="1"/>
          </p:cNvSpPr>
          <p:nvPr>
            <p:ph sz="quarter" idx="10"/>
          </p:nvPr>
        </p:nvSpPr>
        <p:spPr>
          <a:xfrm>
            <a:off x="838200" y="1366345"/>
            <a:ext cx="6234953" cy="4788393"/>
          </a:xfrm>
        </p:spPr>
        <p:txBody>
          <a:bodyPr/>
          <a:lstStyle>
            <a:lvl1pPr>
              <a:buClr>
                <a:schemeClr val="tx1"/>
              </a:buClr>
              <a:defRPr>
                <a:solidFill>
                  <a:schemeClr val="tx1"/>
                </a:solidFill>
              </a:defRPr>
            </a:lvl1pPr>
            <a:lvl2pPr>
              <a:buClr>
                <a:schemeClr val="tx1"/>
              </a:buClr>
              <a:defRPr>
                <a:solidFill>
                  <a:schemeClr val="tx1"/>
                </a:solidFill>
              </a:defRPr>
            </a:lvl2pPr>
            <a:lvl3pPr>
              <a:buClr>
                <a:schemeClr val="tx1"/>
              </a:buClr>
              <a:defRPr>
                <a:solidFill>
                  <a:schemeClr val="tx1"/>
                </a:solidFill>
              </a:defRPr>
            </a:lvl3pPr>
            <a:lvl4pPr>
              <a:buClr>
                <a:schemeClr val="tx1"/>
              </a:buClr>
              <a:defRPr>
                <a:solidFill>
                  <a:schemeClr val="tx1"/>
                </a:solidFill>
              </a:defRPr>
            </a:lvl4pPr>
            <a:lvl5pPr>
              <a:buClr>
                <a:schemeClr val="tx1"/>
              </a:buClr>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Picture Placeholder 2"/>
          <p:cNvSpPr>
            <a:spLocks noGrp="1"/>
          </p:cNvSpPr>
          <p:nvPr>
            <p:ph type="pic" sz="quarter" idx="13"/>
          </p:nvPr>
        </p:nvSpPr>
        <p:spPr>
          <a:xfrm>
            <a:off x="7653566" y="1364826"/>
            <a:ext cx="4538434" cy="4538434"/>
          </a:xfrm>
        </p:spPr>
        <p:txBody>
          <a:bodyPr/>
          <a:lstStyle>
            <a:lvl1pPr>
              <a:buClr>
                <a:schemeClr val="tx1"/>
              </a:buClr>
              <a:defRPr>
                <a:solidFill>
                  <a:schemeClr val="tx1"/>
                </a:solidFill>
              </a:defRPr>
            </a:lvl1pPr>
          </a:lstStyle>
          <a:p>
            <a:endParaRPr lang="en-US" dirty="0"/>
          </a:p>
        </p:txBody>
      </p:sp>
      <p:sp>
        <p:nvSpPr>
          <p:cNvPr id="9" name="Date Placeholder 3"/>
          <p:cNvSpPr>
            <a:spLocks noGrp="1"/>
          </p:cNvSpPr>
          <p:nvPr>
            <p:ph type="dt" sz="half" idx="2"/>
          </p:nvPr>
        </p:nvSpPr>
        <p:spPr>
          <a:xfrm>
            <a:off x="838200" y="6356350"/>
            <a:ext cx="1358590" cy="365125"/>
          </a:xfrm>
          <a:prstGeom prst="rect">
            <a:avLst/>
          </a:prstGeom>
        </p:spPr>
        <p:txBody>
          <a:bodyPr vert="horz" lIns="91440" tIns="45720" rIns="91440" bIns="45720" rtlCol="0" anchor="ctr"/>
          <a:lstStyle>
            <a:lvl1pPr algn="l">
              <a:defRPr sz="1200">
                <a:solidFill>
                  <a:schemeClr val="tx2"/>
                </a:solidFill>
              </a:defRPr>
            </a:lvl1pPr>
          </a:lstStyle>
          <a:p>
            <a:fld id="{7A37237E-8265-4ECF-8166-2A7D326A9351}" type="datetime1">
              <a:rPr lang="en-US" smtClean="0"/>
              <a:t>3/22/2017</a:t>
            </a:fld>
            <a:endParaRPr lang="en-US" dirty="0"/>
          </a:p>
        </p:txBody>
      </p:sp>
      <p:sp>
        <p:nvSpPr>
          <p:cNvPr id="11"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tx2"/>
                </a:solidFill>
              </a:defRPr>
            </a:lvl1pPr>
          </a:lstStyle>
          <a:p>
            <a:r>
              <a:rPr lang="en-US"/>
              <a:t>Information Technology for Minnesota Government | mn.gov/mnit</a:t>
            </a:r>
            <a:endParaRPr lang="en-US" dirty="0"/>
          </a:p>
        </p:txBody>
      </p:sp>
      <p:sp>
        <p:nvSpPr>
          <p:cNvPr id="10" name="Slide Number Placeholder 5"/>
          <p:cNvSpPr>
            <a:spLocks noGrp="1"/>
          </p:cNvSpPr>
          <p:nvPr>
            <p:ph type="sldNum" sz="quarter" idx="4"/>
          </p:nvPr>
        </p:nvSpPr>
        <p:spPr>
          <a:xfrm>
            <a:off x="9891132" y="6356350"/>
            <a:ext cx="1462668" cy="365125"/>
          </a:xfrm>
          <a:prstGeom prst="rect">
            <a:avLst/>
          </a:prstGeom>
        </p:spPr>
        <p:txBody>
          <a:bodyPr vert="horz" lIns="91440" tIns="45720" rIns="91440" bIns="45720" rtlCol="0" anchor="ctr"/>
          <a:lstStyle>
            <a:lvl1pPr algn="r">
              <a:defRPr sz="1200">
                <a:solidFill>
                  <a:schemeClr val="tx2"/>
                </a:solidFill>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29864900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Title Slide (Logo Only)">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0" y="4188564"/>
            <a:ext cx="12192000" cy="1199223"/>
          </a:xfrm>
          <a:solidFill>
            <a:schemeClr val="accent1"/>
          </a:solidFill>
        </p:spPr>
        <p:txBody>
          <a:bodyPr wrap="square" lIns="182880" tIns="91440" rIns="182880" bIns="91440" spcCol="0" anchor="ctr">
            <a:normAutofit/>
          </a:bodyPr>
          <a:lstStyle>
            <a:lvl1pPr algn="ctr">
              <a:lnSpc>
                <a:spcPct val="90000"/>
              </a:lnSpc>
              <a:defRPr sz="3600" baseline="0">
                <a:solidFill>
                  <a:schemeClr val="bg1"/>
                </a:solidFill>
              </a:defRPr>
            </a:lvl1pPr>
          </a:lstStyle>
          <a:p>
            <a:r>
              <a:rPr lang="en-US" dirty="0"/>
              <a:t>Click to enter the slideshow title</a:t>
            </a:r>
          </a:p>
        </p:txBody>
      </p:sp>
      <p:pic>
        <p:nvPicPr>
          <p:cNvPr id="11" name="Picture 10" descr="Minnesota IT Services Geospatial Information Office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497667" y="939886"/>
            <a:ext cx="7557100" cy="2728112"/>
          </a:xfrm>
          <a:prstGeom prst="rect">
            <a:avLst/>
          </a:prstGeom>
        </p:spPr>
      </p:pic>
      <p:sp>
        <p:nvSpPr>
          <p:cNvPr id="3" name="Rectangle 2"/>
          <p:cNvSpPr/>
          <p:nvPr userDrawn="1"/>
        </p:nvSpPr>
        <p:spPr>
          <a:xfrm>
            <a:off x="0" y="5387786"/>
            <a:ext cx="12192000" cy="1470213"/>
          </a:xfrm>
          <a:prstGeom prst="rect">
            <a:avLst/>
          </a:prstGeom>
          <a:solidFill>
            <a:srgbClr val="E8E8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a:noFill/>
              </a:ln>
            </a:endParaRPr>
          </a:p>
        </p:txBody>
      </p:sp>
      <p:sp>
        <p:nvSpPr>
          <p:cNvPr id="12" name="Text Placeholder 10"/>
          <p:cNvSpPr>
            <a:spLocks noGrp="1"/>
          </p:cNvSpPr>
          <p:nvPr>
            <p:ph type="body" sz="quarter" idx="14" hasCustomPrompt="1"/>
          </p:nvPr>
        </p:nvSpPr>
        <p:spPr>
          <a:xfrm>
            <a:off x="2802467" y="5644884"/>
            <a:ext cx="6587067" cy="903062"/>
          </a:xfrm>
        </p:spPr>
        <p:txBody>
          <a:bodyPr>
            <a:normAutofit/>
          </a:bodyPr>
          <a:lstStyle>
            <a:lvl1pPr marL="0" indent="0" algn="ctr">
              <a:spcBef>
                <a:spcPts val="0"/>
              </a:spcBef>
              <a:spcAft>
                <a:spcPts val="1000"/>
              </a:spcAft>
              <a:buNone/>
              <a:defRPr sz="1800" baseline="0"/>
            </a:lvl1pPr>
          </a:lstStyle>
          <a:p>
            <a:r>
              <a:rPr lang="en-US" sz="1800" dirty="0" err="1"/>
              <a:t>Firstname</a:t>
            </a:r>
            <a:r>
              <a:rPr lang="en-US" sz="1800" dirty="0"/>
              <a:t> </a:t>
            </a:r>
            <a:r>
              <a:rPr lang="en-US" sz="1800" dirty="0" err="1"/>
              <a:t>Lastname</a:t>
            </a:r>
            <a:r>
              <a:rPr lang="en-US" sz="1800" dirty="0"/>
              <a:t> | Job Title</a:t>
            </a:r>
          </a:p>
          <a:p>
            <a:r>
              <a:rPr lang="en-US" sz="1800" dirty="0"/>
              <a:t>Date</a:t>
            </a:r>
            <a:endParaRPr lang="en-US" dirty="0"/>
          </a:p>
        </p:txBody>
      </p:sp>
      <p:sp>
        <p:nvSpPr>
          <p:cNvPr id="18" name="Date Placeholder 17"/>
          <p:cNvSpPr>
            <a:spLocks noGrp="1"/>
          </p:cNvSpPr>
          <p:nvPr>
            <p:ph type="dt" sz="half" idx="15"/>
          </p:nvPr>
        </p:nvSpPr>
        <p:spPr/>
        <p:txBody>
          <a:bodyPr/>
          <a:lstStyle/>
          <a:p>
            <a:fld id="{4D887E7C-A9F5-4E4A-96A4-14AB08F3E6E7}" type="datetime1">
              <a:rPr lang="en-US" smtClean="0"/>
              <a:t>3/22/2017</a:t>
            </a:fld>
            <a:endParaRPr lang="en-US" dirty="0"/>
          </a:p>
        </p:txBody>
      </p:sp>
      <p:sp>
        <p:nvSpPr>
          <p:cNvPr id="9"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tx2"/>
                </a:solidFill>
              </a:defRPr>
            </a:lvl1pPr>
          </a:lstStyle>
          <a:p>
            <a:r>
              <a:rPr lang="en-US"/>
              <a:t>Information Technology for Minnesota Government | mn.gov/mnit</a:t>
            </a:r>
            <a:endParaRPr lang="en-US" dirty="0"/>
          </a:p>
        </p:txBody>
      </p:sp>
      <p:sp>
        <p:nvSpPr>
          <p:cNvPr id="19" name="Slide Number Placeholder 18"/>
          <p:cNvSpPr>
            <a:spLocks noGrp="1"/>
          </p:cNvSpPr>
          <p:nvPr>
            <p:ph type="sldNum" sz="quarter" idx="16"/>
          </p:nvPr>
        </p:nvSpPr>
        <p:spPr/>
        <p:txBody>
          <a:body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336811918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eam Page (4 Up)">
    <p:spTree>
      <p:nvGrpSpPr>
        <p:cNvPr id="1" name=""/>
        <p:cNvGrpSpPr/>
        <p:nvPr/>
      </p:nvGrpSpPr>
      <p:grpSpPr>
        <a:xfrm>
          <a:off x="0" y="0"/>
          <a:ext cx="0" cy="0"/>
          <a:chOff x="0" y="0"/>
          <a:chExt cx="0" cy="0"/>
        </a:xfrm>
      </p:grpSpPr>
      <p:sp>
        <p:nvSpPr>
          <p:cNvPr id="8" name="Rectangle 7"/>
          <p:cNvSpPr/>
          <p:nvPr userDrawn="1"/>
        </p:nvSpPr>
        <p:spPr>
          <a:xfrm>
            <a:off x="0" y="0"/>
            <a:ext cx="12192000" cy="12192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8" name="Title 1"/>
          <p:cNvSpPr>
            <a:spLocks noGrp="1"/>
          </p:cNvSpPr>
          <p:nvPr>
            <p:ph type="title" hasCustomPrompt="1"/>
          </p:nvPr>
        </p:nvSpPr>
        <p:spPr>
          <a:xfrm>
            <a:off x="838200" y="152400"/>
            <a:ext cx="10515600" cy="914400"/>
          </a:xfrm>
        </p:spPr>
        <p:txBody>
          <a:bodyPr>
            <a:normAutofit/>
          </a:bodyPr>
          <a:lstStyle>
            <a:lvl1pPr algn="r">
              <a:defRPr sz="3600">
                <a:solidFill>
                  <a:schemeClr val="bg1"/>
                </a:solidFill>
              </a:defRPr>
            </a:lvl1pPr>
          </a:lstStyle>
          <a:p>
            <a:r>
              <a:rPr lang="en-US" dirty="0"/>
              <a:t>Click to edit title</a:t>
            </a:r>
          </a:p>
        </p:txBody>
      </p:sp>
      <p:sp>
        <p:nvSpPr>
          <p:cNvPr id="17" name="Rectangle 16"/>
          <p:cNvSpPr/>
          <p:nvPr userDrawn="1"/>
        </p:nvSpPr>
        <p:spPr>
          <a:xfrm>
            <a:off x="0" y="1216024"/>
            <a:ext cx="12192000" cy="4987926"/>
          </a:xfrm>
          <a:prstGeom prst="rect">
            <a:avLst/>
          </a:prstGeom>
          <a:solidFill>
            <a:srgbClr val="E8E8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6" name="Picture Placeholder 2"/>
          <p:cNvSpPr>
            <a:spLocks noGrp="1"/>
          </p:cNvSpPr>
          <p:nvPr>
            <p:ph type="pic" sz="quarter" idx="13" hasCustomPrompt="1"/>
          </p:nvPr>
        </p:nvSpPr>
        <p:spPr>
          <a:xfrm>
            <a:off x="806332" y="1981899"/>
            <a:ext cx="2094842" cy="2094842"/>
          </a:xfrm>
          <a:prstGeom prst="ellipse">
            <a:avLst/>
          </a:prstGeom>
          <a:solidFill>
            <a:schemeClr val="bg1"/>
          </a:solidFill>
          <a:ln w="28575">
            <a:solidFill>
              <a:schemeClr val="bg1"/>
            </a:solidFill>
          </a:ln>
        </p:spPr>
        <p:txBody>
          <a:bodyPr anchor="ctr">
            <a:normAutofit/>
          </a:bodyPr>
          <a:lstStyle>
            <a:lvl1pPr marL="0" indent="0" algn="ctr">
              <a:buNone/>
              <a:defRPr sz="1800"/>
            </a:lvl1pPr>
          </a:lstStyle>
          <a:p>
            <a:r>
              <a:rPr lang="en-US" dirty="0"/>
              <a:t>Click Icon to add picture</a:t>
            </a:r>
          </a:p>
        </p:txBody>
      </p:sp>
      <p:sp>
        <p:nvSpPr>
          <p:cNvPr id="7" name="Text Placeholder 3"/>
          <p:cNvSpPr>
            <a:spLocks noGrp="1"/>
          </p:cNvSpPr>
          <p:nvPr>
            <p:ph type="body" sz="quarter" idx="15" hasCustomPrompt="1"/>
          </p:nvPr>
        </p:nvSpPr>
        <p:spPr>
          <a:xfrm>
            <a:off x="581719" y="4345147"/>
            <a:ext cx="2542477" cy="723900"/>
          </a:xfrm>
        </p:spPr>
        <p:txBody>
          <a:bodyPr>
            <a:normAutofit/>
          </a:bodyPr>
          <a:lstStyle>
            <a:lvl1pPr marL="0" indent="0" algn="ctr">
              <a:lnSpc>
                <a:spcPct val="100000"/>
              </a:lnSpc>
              <a:spcBef>
                <a:spcPts val="0"/>
              </a:spcBef>
              <a:buNone/>
              <a:defRPr sz="1800" b="0">
                <a:solidFill>
                  <a:schemeClr val="tx2"/>
                </a:solidFill>
              </a:defRPr>
            </a:lvl1pPr>
          </a:lstStyle>
          <a:p>
            <a:pPr lvl="0"/>
            <a:r>
              <a:rPr lang="en-US" dirty="0" err="1"/>
              <a:t>Firstname</a:t>
            </a:r>
            <a:r>
              <a:rPr lang="en-US" dirty="0"/>
              <a:t> </a:t>
            </a:r>
            <a:r>
              <a:rPr lang="en-US" dirty="0" err="1"/>
              <a:t>Lastname</a:t>
            </a:r>
            <a:endParaRPr lang="en-US" dirty="0"/>
          </a:p>
          <a:p>
            <a:pPr lvl="0"/>
            <a:r>
              <a:rPr lang="en-US" dirty="0"/>
              <a:t>Job Title</a:t>
            </a:r>
          </a:p>
        </p:txBody>
      </p:sp>
      <p:sp>
        <p:nvSpPr>
          <p:cNvPr id="10" name="Picture Placeholder 2"/>
          <p:cNvSpPr>
            <a:spLocks noGrp="1"/>
          </p:cNvSpPr>
          <p:nvPr>
            <p:ph type="pic" sz="quarter" idx="16" hasCustomPrompt="1"/>
          </p:nvPr>
        </p:nvSpPr>
        <p:spPr>
          <a:xfrm>
            <a:off x="3646176" y="1967573"/>
            <a:ext cx="2094842" cy="2094842"/>
          </a:xfrm>
          <a:prstGeom prst="ellipse">
            <a:avLst/>
          </a:prstGeom>
          <a:solidFill>
            <a:schemeClr val="bg1"/>
          </a:solidFill>
          <a:ln w="28575">
            <a:solidFill>
              <a:schemeClr val="bg1"/>
            </a:solidFill>
          </a:ln>
        </p:spPr>
        <p:txBody>
          <a:bodyPr anchor="ctr">
            <a:normAutofit/>
          </a:bodyPr>
          <a:lstStyle>
            <a:lvl1pPr marL="0" indent="0" algn="ctr">
              <a:buNone/>
              <a:defRPr sz="1800"/>
            </a:lvl1pPr>
          </a:lstStyle>
          <a:p>
            <a:r>
              <a:rPr lang="en-US" dirty="0"/>
              <a:t>Click Icon to add picture</a:t>
            </a:r>
          </a:p>
        </p:txBody>
      </p:sp>
      <p:sp>
        <p:nvSpPr>
          <p:cNvPr id="11" name="Text Placeholder 3"/>
          <p:cNvSpPr>
            <a:spLocks noGrp="1"/>
          </p:cNvSpPr>
          <p:nvPr>
            <p:ph type="body" sz="quarter" idx="17" hasCustomPrompt="1"/>
          </p:nvPr>
        </p:nvSpPr>
        <p:spPr>
          <a:xfrm>
            <a:off x="3421563" y="4345147"/>
            <a:ext cx="2542477" cy="723900"/>
          </a:xfrm>
        </p:spPr>
        <p:txBody>
          <a:bodyPr>
            <a:normAutofit/>
          </a:bodyPr>
          <a:lstStyle>
            <a:lvl1pPr marL="0" indent="0" algn="ctr">
              <a:lnSpc>
                <a:spcPct val="100000"/>
              </a:lnSpc>
              <a:spcBef>
                <a:spcPts val="0"/>
              </a:spcBef>
              <a:buNone/>
              <a:defRPr sz="1800" b="0">
                <a:solidFill>
                  <a:schemeClr val="tx2"/>
                </a:solidFill>
              </a:defRPr>
            </a:lvl1pPr>
          </a:lstStyle>
          <a:p>
            <a:pPr lvl="0"/>
            <a:r>
              <a:rPr lang="en-US" dirty="0" err="1"/>
              <a:t>Firstname</a:t>
            </a:r>
            <a:r>
              <a:rPr lang="en-US" dirty="0"/>
              <a:t> </a:t>
            </a:r>
            <a:r>
              <a:rPr lang="en-US" dirty="0" err="1"/>
              <a:t>Lastname</a:t>
            </a:r>
            <a:endParaRPr lang="en-US" dirty="0"/>
          </a:p>
          <a:p>
            <a:pPr lvl="0"/>
            <a:r>
              <a:rPr lang="en-US" dirty="0"/>
              <a:t>Job Title</a:t>
            </a:r>
          </a:p>
        </p:txBody>
      </p:sp>
      <p:sp>
        <p:nvSpPr>
          <p:cNvPr id="12" name="Picture Placeholder 2"/>
          <p:cNvSpPr>
            <a:spLocks noGrp="1"/>
          </p:cNvSpPr>
          <p:nvPr>
            <p:ph type="pic" sz="quarter" idx="18" hasCustomPrompt="1"/>
          </p:nvPr>
        </p:nvSpPr>
        <p:spPr>
          <a:xfrm>
            <a:off x="6486020" y="1967573"/>
            <a:ext cx="2094842" cy="2094842"/>
          </a:xfrm>
          <a:prstGeom prst="ellipse">
            <a:avLst/>
          </a:prstGeom>
          <a:solidFill>
            <a:schemeClr val="bg1"/>
          </a:solidFill>
          <a:ln w="28575">
            <a:solidFill>
              <a:schemeClr val="bg1"/>
            </a:solidFill>
          </a:ln>
        </p:spPr>
        <p:txBody>
          <a:bodyPr anchor="ctr">
            <a:normAutofit/>
          </a:bodyPr>
          <a:lstStyle>
            <a:lvl1pPr marL="0" indent="0" algn="ctr">
              <a:buNone/>
              <a:defRPr sz="1800"/>
            </a:lvl1pPr>
          </a:lstStyle>
          <a:p>
            <a:r>
              <a:rPr lang="en-US" dirty="0"/>
              <a:t>Click Icon to add picture</a:t>
            </a:r>
          </a:p>
        </p:txBody>
      </p:sp>
      <p:sp>
        <p:nvSpPr>
          <p:cNvPr id="13" name="Text Placeholder 3"/>
          <p:cNvSpPr>
            <a:spLocks noGrp="1"/>
          </p:cNvSpPr>
          <p:nvPr>
            <p:ph type="body" sz="quarter" idx="19" hasCustomPrompt="1"/>
          </p:nvPr>
        </p:nvSpPr>
        <p:spPr>
          <a:xfrm>
            <a:off x="6261407" y="4345147"/>
            <a:ext cx="2542477" cy="723900"/>
          </a:xfrm>
        </p:spPr>
        <p:txBody>
          <a:bodyPr>
            <a:normAutofit/>
          </a:bodyPr>
          <a:lstStyle>
            <a:lvl1pPr marL="0" indent="0" algn="ctr">
              <a:lnSpc>
                <a:spcPct val="100000"/>
              </a:lnSpc>
              <a:spcBef>
                <a:spcPts val="0"/>
              </a:spcBef>
              <a:buNone/>
              <a:defRPr sz="1800" b="0">
                <a:solidFill>
                  <a:schemeClr val="tx2"/>
                </a:solidFill>
              </a:defRPr>
            </a:lvl1pPr>
          </a:lstStyle>
          <a:p>
            <a:pPr lvl="0"/>
            <a:r>
              <a:rPr lang="en-US" dirty="0" err="1"/>
              <a:t>Firstname</a:t>
            </a:r>
            <a:r>
              <a:rPr lang="en-US" dirty="0"/>
              <a:t> </a:t>
            </a:r>
            <a:r>
              <a:rPr lang="en-US" dirty="0" err="1"/>
              <a:t>Lastname</a:t>
            </a:r>
            <a:endParaRPr lang="en-US" dirty="0"/>
          </a:p>
          <a:p>
            <a:pPr lvl="0"/>
            <a:r>
              <a:rPr lang="en-US" dirty="0"/>
              <a:t>Job Title</a:t>
            </a:r>
          </a:p>
        </p:txBody>
      </p:sp>
      <p:sp>
        <p:nvSpPr>
          <p:cNvPr id="14" name="Picture Placeholder 2"/>
          <p:cNvSpPr>
            <a:spLocks noGrp="1"/>
          </p:cNvSpPr>
          <p:nvPr>
            <p:ph type="pic" sz="quarter" idx="20" hasCustomPrompt="1"/>
          </p:nvPr>
        </p:nvSpPr>
        <p:spPr>
          <a:xfrm>
            <a:off x="9325864" y="1967573"/>
            <a:ext cx="2094842" cy="2094842"/>
          </a:xfrm>
          <a:prstGeom prst="ellipse">
            <a:avLst/>
          </a:prstGeom>
          <a:solidFill>
            <a:schemeClr val="bg1"/>
          </a:solidFill>
          <a:ln w="28575">
            <a:solidFill>
              <a:schemeClr val="bg1"/>
            </a:solidFill>
          </a:ln>
        </p:spPr>
        <p:txBody>
          <a:bodyPr anchor="ctr">
            <a:normAutofit/>
          </a:bodyPr>
          <a:lstStyle>
            <a:lvl1pPr marL="0" indent="0" algn="ctr">
              <a:buNone/>
              <a:defRPr sz="1800"/>
            </a:lvl1pPr>
          </a:lstStyle>
          <a:p>
            <a:r>
              <a:rPr lang="en-US" dirty="0"/>
              <a:t>Click Icon to add picture</a:t>
            </a:r>
          </a:p>
        </p:txBody>
      </p:sp>
      <p:sp>
        <p:nvSpPr>
          <p:cNvPr id="15" name="Text Placeholder 3"/>
          <p:cNvSpPr>
            <a:spLocks noGrp="1"/>
          </p:cNvSpPr>
          <p:nvPr>
            <p:ph type="body" sz="quarter" idx="21" hasCustomPrompt="1"/>
          </p:nvPr>
        </p:nvSpPr>
        <p:spPr>
          <a:xfrm>
            <a:off x="9101251" y="4341161"/>
            <a:ext cx="2542477" cy="723900"/>
          </a:xfrm>
        </p:spPr>
        <p:txBody>
          <a:bodyPr>
            <a:normAutofit/>
          </a:bodyPr>
          <a:lstStyle>
            <a:lvl1pPr marL="0" indent="0" algn="ctr">
              <a:lnSpc>
                <a:spcPct val="100000"/>
              </a:lnSpc>
              <a:spcBef>
                <a:spcPts val="0"/>
              </a:spcBef>
              <a:buNone/>
              <a:defRPr sz="1800" b="0">
                <a:solidFill>
                  <a:schemeClr val="tx2"/>
                </a:solidFill>
              </a:defRPr>
            </a:lvl1pPr>
          </a:lstStyle>
          <a:p>
            <a:pPr lvl="0"/>
            <a:r>
              <a:rPr lang="en-US" dirty="0" err="1"/>
              <a:t>Firstname</a:t>
            </a:r>
            <a:r>
              <a:rPr lang="en-US" dirty="0"/>
              <a:t> </a:t>
            </a:r>
            <a:r>
              <a:rPr lang="en-US" dirty="0" err="1"/>
              <a:t>Lastname</a:t>
            </a:r>
            <a:endParaRPr lang="en-US" dirty="0"/>
          </a:p>
          <a:p>
            <a:pPr lvl="0"/>
            <a:r>
              <a:rPr lang="en-US" dirty="0"/>
              <a:t>Job Title</a:t>
            </a:r>
          </a:p>
        </p:txBody>
      </p:sp>
      <p:sp>
        <p:nvSpPr>
          <p:cNvPr id="16" name="Rectangle 15"/>
          <p:cNvSpPr/>
          <p:nvPr userDrawn="1"/>
        </p:nvSpPr>
        <p:spPr>
          <a:xfrm>
            <a:off x="0" y="1216025"/>
            <a:ext cx="12192000" cy="119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3" name="Date Placeholder 2"/>
          <p:cNvSpPr>
            <a:spLocks noGrp="1"/>
          </p:cNvSpPr>
          <p:nvPr>
            <p:ph type="dt" sz="half" idx="10"/>
          </p:nvPr>
        </p:nvSpPr>
        <p:spPr/>
        <p:txBody>
          <a:bodyPr/>
          <a:lstStyle/>
          <a:p>
            <a:fld id="{973A510E-C043-49E3-89B2-A73C98AD7E5E}" type="datetime1">
              <a:rPr lang="en-US" smtClean="0"/>
              <a:t>3/22/2017</a:t>
            </a:fld>
            <a:endParaRPr lang="en-US" dirty="0"/>
          </a:p>
        </p:txBody>
      </p:sp>
      <p:sp>
        <p:nvSpPr>
          <p:cNvPr id="19"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tx2"/>
                </a:solidFill>
              </a:defRPr>
            </a:lvl1pPr>
          </a:lstStyle>
          <a:p>
            <a:r>
              <a:rPr lang="en-US"/>
              <a:t>Information Technology for Minnesota Government | mn.gov/mnit</a:t>
            </a:r>
            <a:endParaRPr lang="en-US" dirty="0"/>
          </a:p>
        </p:txBody>
      </p:sp>
      <p:sp>
        <p:nvSpPr>
          <p:cNvPr id="5" name="Slide Number Placeholder 4"/>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23278020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Team Page (3 Up)">
    <p:spTree>
      <p:nvGrpSpPr>
        <p:cNvPr id="1" name=""/>
        <p:cNvGrpSpPr/>
        <p:nvPr/>
      </p:nvGrpSpPr>
      <p:grpSpPr>
        <a:xfrm>
          <a:off x="0" y="0"/>
          <a:ext cx="0" cy="0"/>
          <a:chOff x="0" y="0"/>
          <a:chExt cx="0" cy="0"/>
        </a:xfrm>
      </p:grpSpPr>
      <p:sp>
        <p:nvSpPr>
          <p:cNvPr id="8" name="Rectangle 7"/>
          <p:cNvSpPr/>
          <p:nvPr userDrawn="1"/>
        </p:nvSpPr>
        <p:spPr>
          <a:xfrm>
            <a:off x="0" y="0"/>
            <a:ext cx="12192000" cy="1219200"/>
          </a:xfrm>
          <a:prstGeom prst="rect">
            <a:avLst/>
          </a:prstGeom>
          <a:solidFill>
            <a:srgbClr val="00386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8" name="Title 1"/>
          <p:cNvSpPr>
            <a:spLocks noGrp="1"/>
          </p:cNvSpPr>
          <p:nvPr>
            <p:ph type="title" hasCustomPrompt="1"/>
          </p:nvPr>
        </p:nvSpPr>
        <p:spPr>
          <a:xfrm>
            <a:off x="838200" y="152400"/>
            <a:ext cx="10515600" cy="914400"/>
          </a:xfrm>
        </p:spPr>
        <p:txBody>
          <a:bodyPr>
            <a:normAutofit/>
          </a:bodyPr>
          <a:lstStyle>
            <a:lvl1pPr algn="r">
              <a:defRPr sz="3600">
                <a:solidFill>
                  <a:schemeClr val="bg1"/>
                </a:solidFill>
              </a:defRPr>
            </a:lvl1pPr>
          </a:lstStyle>
          <a:p>
            <a:r>
              <a:rPr lang="en-US" dirty="0"/>
              <a:t>Click to edit title</a:t>
            </a:r>
          </a:p>
        </p:txBody>
      </p:sp>
      <p:sp>
        <p:nvSpPr>
          <p:cNvPr id="17" name="Rectangle 16"/>
          <p:cNvSpPr/>
          <p:nvPr userDrawn="1"/>
        </p:nvSpPr>
        <p:spPr>
          <a:xfrm>
            <a:off x="0" y="1216024"/>
            <a:ext cx="12192000" cy="4987926"/>
          </a:xfrm>
          <a:prstGeom prst="rect">
            <a:avLst/>
          </a:prstGeom>
          <a:solidFill>
            <a:srgbClr val="E8E8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6" name="Picture Placeholder 2"/>
          <p:cNvSpPr>
            <a:spLocks noGrp="1"/>
          </p:cNvSpPr>
          <p:nvPr>
            <p:ph type="pic" sz="quarter" idx="13" hasCustomPrompt="1"/>
          </p:nvPr>
        </p:nvSpPr>
        <p:spPr>
          <a:xfrm>
            <a:off x="1572814" y="1964392"/>
            <a:ext cx="2332190" cy="2332190"/>
          </a:xfrm>
          <a:prstGeom prst="ellipse">
            <a:avLst/>
          </a:prstGeom>
          <a:solidFill>
            <a:schemeClr val="bg1"/>
          </a:solidFill>
          <a:ln w="28575">
            <a:solidFill>
              <a:schemeClr val="bg1"/>
            </a:solidFill>
          </a:ln>
        </p:spPr>
        <p:txBody>
          <a:bodyPr anchor="ctr">
            <a:normAutofit/>
          </a:bodyPr>
          <a:lstStyle>
            <a:lvl1pPr marL="0" indent="0" algn="ctr">
              <a:buNone/>
              <a:defRPr sz="1800"/>
            </a:lvl1pPr>
          </a:lstStyle>
          <a:p>
            <a:r>
              <a:rPr lang="en-US" dirty="0"/>
              <a:t>Click Icon to add picture</a:t>
            </a:r>
          </a:p>
        </p:txBody>
      </p:sp>
      <p:sp>
        <p:nvSpPr>
          <p:cNvPr id="7" name="Text Placeholder 3"/>
          <p:cNvSpPr>
            <a:spLocks noGrp="1"/>
          </p:cNvSpPr>
          <p:nvPr>
            <p:ph type="body" sz="quarter" idx="15" hasCustomPrompt="1"/>
          </p:nvPr>
        </p:nvSpPr>
        <p:spPr>
          <a:xfrm>
            <a:off x="1469225" y="4564988"/>
            <a:ext cx="2542477" cy="723900"/>
          </a:xfrm>
        </p:spPr>
        <p:txBody>
          <a:bodyPr>
            <a:normAutofit/>
          </a:bodyPr>
          <a:lstStyle>
            <a:lvl1pPr marL="0" indent="0" algn="ctr">
              <a:lnSpc>
                <a:spcPct val="100000"/>
              </a:lnSpc>
              <a:spcBef>
                <a:spcPts val="0"/>
              </a:spcBef>
              <a:buNone/>
              <a:defRPr sz="1800" b="0">
                <a:solidFill>
                  <a:schemeClr val="tx2"/>
                </a:solidFill>
              </a:defRPr>
            </a:lvl1pPr>
          </a:lstStyle>
          <a:p>
            <a:pPr lvl="0"/>
            <a:r>
              <a:rPr lang="en-US" dirty="0" err="1"/>
              <a:t>Firstname</a:t>
            </a:r>
            <a:r>
              <a:rPr lang="en-US" dirty="0"/>
              <a:t> </a:t>
            </a:r>
            <a:r>
              <a:rPr lang="en-US" dirty="0" err="1"/>
              <a:t>Lastname</a:t>
            </a:r>
            <a:endParaRPr lang="en-US" dirty="0"/>
          </a:p>
          <a:p>
            <a:pPr lvl="0"/>
            <a:r>
              <a:rPr lang="en-US" dirty="0"/>
              <a:t>Job Title</a:t>
            </a:r>
          </a:p>
        </p:txBody>
      </p:sp>
      <p:sp>
        <p:nvSpPr>
          <p:cNvPr id="10" name="Picture Placeholder 2"/>
          <p:cNvSpPr>
            <a:spLocks noGrp="1"/>
          </p:cNvSpPr>
          <p:nvPr>
            <p:ph type="pic" sz="quarter" idx="16" hasCustomPrompt="1"/>
          </p:nvPr>
        </p:nvSpPr>
        <p:spPr>
          <a:xfrm>
            <a:off x="4824541" y="1964392"/>
            <a:ext cx="2317864" cy="2317864"/>
          </a:xfrm>
          <a:prstGeom prst="ellipse">
            <a:avLst/>
          </a:prstGeom>
          <a:solidFill>
            <a:schemeClr val="bg1"/>
          </a:solidFill>
          <a:ln w="28575">
            <a:solidFill>
              <a:schemeClr val="bg1"/>
            </a:solidFill>
          </a:ln>
        </p:spPr>
        <p:txBody>
          <a:bodyPr anchor="ctr">
            <a:normAutofit/>
          </a:bodyPr>
          <a:lstStyle>
            <a:lvl1pPr marL="0" indent="0" algn="ctr">
              <a:buNone/>
              <a:defRPr sz="1800"/>
            </a:lvl1pPr>
          </a:lstStyle>
          <a:p>
            <a:r>
              <a:rPr lang="en-US" dirty="0"/>
              <a:t>Click Icon to add picture</a:t>
            </a:r>
          </a:p>
        </p:txBody>
      </p:sp>
      <p:sp>
        <p:nvSpPr>
          <p:cNvPr id="11" name="Text Placeholder 3"/>
          <p:cNvSpPr>
            <a:spLocks noGrp="1"/>
          </p:cNvSpPr>
          <p:nvPr>
            <p:ph type="body" sz="quarter" idx="17" hasCustomPrompt="1"/>
          </p:nvPr>
        </p:nvSpPr>
        <p:spPr>
          <a:xfrm>
            <a:off x="4712235" y="4564988"/>
            <a:ext cx="2542477" cy="723900"/>
          </a:xfrm>
        </p:spPr>
        <p:txBody>
          <a:bodyPr>
            <a:normAutofit/>
          </a:bodyPr>
          <a:lstStyle>
            <a:lvl1pPr marL="0" indent="0" algn="ctr">
              <a:lnSpc>
                <a:spcPct val="100000"/>
              </a:lnSpc>
              <a:spcBef>
                <a:spcPts val="0"/>
              </a:spcBef>
              <a:buNone/>
              <a:defRPr sz="1800" b="0">
                <a:solidFill>
                  <a:schemeClr val="tx2"/>
                </a:solidFill>
              </a:defRPr>
            </a:lvl1pPr>
          </a:lstStyle>
          <a:p>
            <a:pPr lvl="0"/>
            <a:r>
              <a:rPr lang="en-US" dirty="0" err="1"/>
              <a:t>Firstname</a:t>
            </a:r>
            <a:r>
              <a:rPr lang="en-US" dirty="0"/>
              <a:t> </a:t>
            </a:r>
            <a:r>
              <a:rPr lang="en-US" dirty="0" err="1"/>
              <a:t>Lastname</a:t>
            </a:r>
            <a:endParaRPr lang="en-US" dirty="0"/>
          </a:p>
          <a:p>
            <a:pPr lvl="0"/>
            <a:r>
              <a:rPr lang="en-US" dirty="0"/>
              <a:t>Job Title</a:t>
            </a:r>
          </a:p>
        </p:txBody>
      </p:sp>
      <p:sp>
        <p:nvSpPr>
          <p:cNvPr id="12" name="Picture Placeholder 2"/>
          <p:cNvSpPr>
            <a:spLocks noGrp="1"/>
          </p:cNvSpPr>
          <p:nvPr>
            <p:ph type="pic" sz="quarter" idx="18" hasCustomPrompt="1"/>
          </p:nvPr>
        </p:nvSpPr>
        <p:spPr>
          <a:xfrm>
            <a:off x="8067551" y="1964392"/>
            <a:ext cx="2317864" cy="2317864"/>
          </a:xfrm>
          <a:prstGeom prst="ellipse">
            <a:avLst/>
          </a:prstGeom>
          <a:solidFill>
            <a:schemeClr val="bg1"/>
          </a:solidFill>
          <a:ln w="28575">
            <a:solidFill>
              <a:schemeClr val="bg1"/>
            </a:solidFill>
          </a:ln>
        </p:spPr>
        <p:txBody>
          <a:bodyPr anchor="ctr">
            <a:normAutofit/>
          </a:bodyPr>
          <a:lstStyle>
            <a:lvl1pPr marL="0" indent="0" algn="ctr">
              <a:buNone/>
              <a:defRPr sz="1800"/>
            </a:lvl1pPr>
          </a:lstStyle>
          <a:p>
            <a:r>
              <a:rPr lang="en-US" dirty="0"/>
              <a:t>Click Icon to add picture</a:t>
            </a:r>
          </a:p>
        </p:txBody>
      </p:sp>
      <p:sp>
        <p:nvSpPr>
          <p:cNvPr id="13" name="Text Placeholder 3"/>
          <p:cNvSpPr>
            <a:spLocks noGrp="1"/>
          </p:cNvSpPr>
          <p:nvPr>
            <p:ph type="body" sz="quarter" idx="19" hasCustomPrompt="1"/>
          </p:nvPr>
        </p:nvSpPr>
        <p:spPr>
          <a:xfrm>
            <a:off x="7955245" y="4564988"/>
            <a:ext cx="2542477" cy="723900"/>
          </a:xfrm>
        </p:spPr>
        <p:txBody>
          <a:bodyPr>
            <a:normAutofit/>
          </a:bodyPr>
          <a:lstStyle>
            <a:lvl1pPr marL="0" indent="0" algn="ctr">
              <a:lnSpc>
                <a:spcPct val="100000"/>
              </a:lnSpc>
              <a:spcBef>
                <a:spcPts val="0"/>
              </a:spcBef>
              <a:buNone/>
              <a:defRPr sz="1800" b="0">
                <a:solidFill>
                  <a:schemeClr val="tx2"/>
                </a:solidFill>
              </a:defRPr>
            </a:lvl1pPr>
          </a:lstStyle>
          <a:p>
            <a:pPr lvl="0"/>
            <a:r>
              <a:rPr lang="en-US" dirty="0" err="1"/>
              <a:t>Firstname</a:t>
            </a:r>
            <a:r>
              <a:rPr lang="en-US" dirty="0"/>
              <a:t> </a:t>
            </a:r>
            <a:r>
              <a:rPr lang="en-US" dirty="0" err="1"/>
              <a:t>Lastname</a:t>
            </a:r>
            <a:endParaRPr lang="en-US" dirty="0"/>
          </a:p>
          <a:p>
            <a:pPr lvl="0"/>
            <a:r>
              <a:rPr lang="en-US" dirty="0"/>
              <a:t>Job Title</a:t>
            </a:r>
          </a:p>
        </p:txBody>
      </p:sp>
      <p:sp>
        <p:nvSpPr>
          <p:cNvPr id="16" name="Rectangle 15"/>
          <p:cNvSpPr/>
          <p:nvPr userDrawn="1"/>
        </p:nvSpPr>
        <p:spPr>
          <a:xfrm>
            <a:off x="0" y="1216025"/>
            <a:ext cx="12192000" cy="119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3" name="Date Placeholder 2"/>
          <p:cNvSpPr>
            <a:spLocks noGrp="1"/>
          </p:cNvSpPr>
          <p:nvPr>
            <p:ph type="dt" sz="half" idx="10"/>
          </p:nvPr>
        </p:nvSpPr>
        <p:spPr/>
        <p:txBody>
          <a:bodyPr/>
          <a:lstStyle/>
          <a:p>
            <a:fld id="{0288E1EC-B45D-40E0-830C-1ED4D259CC24}" type="datetime1">
              <a:rPr lang="en-US" smtClean="0"/>
              <a:t>3/22/2017</a:t>
            </a:fld>
            <a:endParaRPr lang="en-US" dirty="0"/>
          </a:p>
        </p:txBody>
      </p:sp>
      <p:sp>
        <p:nvSpPr>
          <p:cNvPr id="19"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tx2"/>
                </a:solidFill>
              </a:defRPr>
            </a:lvl1pPr>
          </a:lstStyle>
          <a:p>
            <a:r>
              <a:rPr lang="en-US"/>
              <a:t>Information Technology for Minnesota Government | mn.gov/mnit</a:t>
            </a:r>
            <a:endParaRPr lang="en-US" dirty="0"/>
          </a:p>
        </p:txBody>
      </p:sp>
      <p:sp>
        <p:nvSpPr>
          <p:cNvPr id="5" name="Slide Number Placeholder 4"/>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296082459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Team Page 4-Up White Vertical">
    <p:spTree>
      <p:nvGrpSpPr>
        <p:cNvPr id="1" name=""/>
        <p:cNvGrpSpPr/>
        <p:nvPr/>
      </p:nvGrpSpPr>
      <p:grpSpPr>
        <a:xfrm>
          <a:off x="0" y="0"/>
          <a:ext cx="0" cy="0"/>
          <a:chOff x="0" y="0"/>
          <a:chExt cx="0" cy="0"/>
        </a:xfrm>
      </p:grpSpPr>
      <p:sp>
        <p:nvSpPr>
          <p:cNvPr id="8" name="Rectangle 7"/>
          <p:cNvSpPr/>
          <p:nvPr userDrawn="1"/>
        </p:nvSpPr>
        <p:spPr>
          <a:xfrm>
            <a:off x="0" y="0"/>
            <a:ext cx="12192000" cy="1219200"/>
          </a:xfrm>
          <a:prstGeom prst="rect">
            <a:avLst/>
          </a:prstGeom>
          <a:solidFill>
            <a:srgbClr val="00386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6" name="Title 1"/>
          <p:cNvSpPr>
            <a:spLocks noGrp="1"/>
          </p:cNvSpPr>
          <p:nvPr>
            <p:ph type="title" hasCustomPrompt="1"/>
          </p:nvPr>
        </p:nvSpPr>
        <p:spPr>
          <a:xfrm>
            <a:off x="838200" y="152400"/>
            <a:ext cx="10515600" cy="914400"/>
          </a:xfrm>
        </p:spPr>
        <p:txBody>
          <a:bodyPr>
            <a:normAutofit/>
          </a:bodyPr>
          <a:lstStyle>
            <a:lvl1pPr algn="r">
              <a:defRPr sz="3600">
                <a:solidFill>
                  <a:schemeClr val="bg1"/>
                </a:solidFill>
              </a:defRPr>
            </a:lvl1pPr>
          </a:lstStyle>
          <a:p>
            <a:r>
              <a:rPr lang="en-US" dirty="0"/>
              <a:t>Click to edit title</a:t>
            </a:r>
          </a:p>
        </p:txBody>
      </p:sp>
      <p:sp>
        <p:nvSpPr>
          <p:cNvPr id="6" name="Picture Placeholder 2"/>
          <p:cNvSpPr>
            <a:spLocks noGrp="1"/>
          </p:cNvSpPr>
          <p:nvPr>
            <p:ph type="pic" sz="quarter" idx="13" hasCustomPrompt="1"/>
          </p:nvPr>
        </p:nvSpPr>
        <p:spPr>
          <a:xfrm>
            <a:off x="806332" y="1981899"/>
            <a:ext cx="2094842" cy="2094842"/>
          </a:xfrm>
          <a:prstGeom prst="rect">
            <a:avLst/>
          </a:prstGeom>
          <a:solidFill>
            <a:schemeClr val="bg1"/>
          </a:solidFill>
          <a:ln w="28575">
            <a:noFill/>
          </a:ln>
        </p:spPr>
        <p:txBody>
          <a:bodyPr anchor="ctr">
            <a:normAutofit/>
          </a:bodyPr>
          <a:lstStyle>
            <a:lvl1pPr marL="0" indent="0" algn="ctr">
              <a:buNone/>
              <a:defRPr sz="1800"/>
            </a:lvl1pPr>
          </a:lstStyle>
          <a:p>
            <a:r>
              <a:rPr lang="en-US" dirty="0"/>
              <a:t>Click Icon to add picture</a:t>
            </a:r>
          </a:p>
        </p:txBody>
      </p:sp>
      <p:sp>
        <p:nvSpPr>
          <p:cNvPr id="7" name="Text Placeholder 3"/>
          <p:cNvSpPr>
            <a:spLocks noGrp="1"/>
          </p:cNvSpPr>
          <p:nvPr>
            <p:ph type="body" sz="quarter" idx="15" hasCustomPrompt="1"/>
          </p:nvPr>
        </p:nvSpPr>
        <p:spPr>
          <a:xfrm>
            <a:off x="581719" y="4345146"/>
            <a:ext cx="2542477" cy="1623853"/>
          </a:xfrm>
        </p:spPr>
        <p:txBody>
          <a:bodyPr>
            <a:normAutofit/>
          </a:bodyPr>
          <a:lstStyle>
            <a:lvl1pPr marL="0" indent="0" algn="ctr">
              <a:lnSpc>
                <a:spcPct val="100000"/>
              </a:lnSpc>
              <a:spcBef>
                <a:spcPts val="0"/>
              </a:spcBef>
              <a:buNone/>
              <a:defRPr sz="1800" b="0">
                <a:solidFill>
                  <a:schemeClr val="tx2"/>
                </a:solidFill>
              </a:defRPr>
            </a:lvl1pPr>
          </a:lstStyle>
          <a:p>
            <a:pPr lvl="0"/>
            <a:r>
              <a:rPr lang="en-US" dirty="0"/>
              <a:t>Click to edit text</a:t>
            </a:r>
          </a:p>
        </p:txBody>
      </p:sp>
      <p:sp>
        <p:nvSpPr>
          <p:cNvPr id="10" name="Picture Placeholder 2"/>
          <p:cNvSpPr>
            <a:spLocks noGrp="1"/>
          </p:cNvSpPr>
          <p:nvPr>
            <p:ph type="pic" sz="quarter" idx="16" hasCustomPrompt="1"/>
          </p:nvPr>
        </p:nvSpPr>
        <p:spPr>
          <a:xfrm>
            <a:off x="3646176" y="1967573"/>
            <a:ext cx="2094842" cy="2094842"/>
          </a:xfrm>
          <a:prstGeom prst="rect">
            <a:avLst/>
          </a:prstGeom>
          <a:solidFill>
            <a:schemeClr val="bg1"/>
          </a:solidFill>
          <a:ln w="28575">
            <a:noFill/>
          </a:ln>
        </p:spPr>
        <p:txBody>
          <a:bodyPr anchor="ctr">
            <a:normAutofit/>
          </a:bodyPr>
          <a:lstStyle>
            <a:lvl1pPr marL="0" indent="0" algn="ctr">
              <a:buNone/>
              <a:defRPr sz="1800"/>
            </a:lvl1pPr>
          </a:lstStyle>
          <a:p>
            <a:r>
              <a:rPr lang="en-US" dirty="0"/>
              <a:t>Click Icon to add picture</a:t>
            </a:r>
          </a:p>
        </p:txBody>
      </p:sp>
      <p:sp>
        <p:nvSpPr>
          <p:cNvPr id="11" name="Text Placeholder 3"/>
          <p:cNvSpPr>
            <a:spLocks noGrp="1"/>
          </p:cNvSpPr>
          <p:nvPr>
            <p:ph type="body" sz="quarter" idx="17" hasCustomPrompt="1"/>
          </p:nvPr>
        </p:nvSpPr>
        <p:spPr>
          <a:xfrm>
            <a:off x="3421563" y="4345147"/>
            <a:ext cx="2542477" cy="1623852"/>
          </a:xfrm>
        </p:spPr>
        <p:txBody>
          <a:bodyPr>
            <a:normAutofit/>
          </a:bodyPr>
          <a:lstStyle>
            <a:lvl1pPr marL="0" indent="0" algn="ctr">
              <a:lnSpc>
                <a:spcPct val="100000"/>
              </a:lnSpc>
              <a:spcBef>
                <a:spcPts val="0"/>
              </a:spcBef>
              <a:buNone/>
              <a:defRPr sz="1800" b="0">
                <a:solidFill>
                  <a:schemeClr val="tx2"/>
                </a:solidFill>
              </a:defRPr>
            </a:lvl1pPr>
          </a:lstStyle>
          <a:p>
            <a:pPr lvl="0"/>
            <a:r>
              <a:rPr lang="en-US" dirty="0"/>
              <a:t>Click to edit text</a:t>
            </a:r>
          </a:p>
        </p:txBody>
      </p:sp>
      <p:sp>
        <p:nvSpPr>
          <p:cNvPr id="12" name="Picture Placeholder 2"/>
          <p:cNvSpPr>
            <a:spLocks noGrp="1"/>
          </p:cNvSpPr>
          <p:nvPr>
            <p:ph type="pic" sz="quarter" idx="18" hasCustomPrompt="1"/>
          </p:nvPr>
        </p:nvSpPr>
        <p:spPr>
          <a:xfrm>
            <a:off x="6486020" y="1967573"/>
            <a:ext cx="2094842" cy="2094842"/>
          </a:xfrm>
          <a:prstGeom prst="rect">
            <a:avLst/>
          </a:prstGeom>
          <a:solidFill>
            <a:schemeClr val="bg1"/>
          </a:solidFill>
          <a:ln w="28575">
            <a:noFill/>
          </a:ln>
        </p:spPr>
        <p:txBody>
          <a:bodyPr anchor="ctr">
            <a:normAutofit/>
          </a:bodyPr>
          <a:lstStyle>
            <a:lvl1pPr marL="0" indent="0" algn="ctr">
              <a:buNone/>
              <a:defRPr sz="1800"/>
            </a:lvl1pPr>
          </a:lstStyle>
          <a:p>
            <a:r>
              <a:rPr lang="en-US" dirty="0"/>
              <a:t>Click Icon to add picture</a:t>
            </a:r>
          </a:p>
        </p:txBody>
      </p:sp>
      <p:sp>
        <p:nvSpPr>
          <p:cNvPr id="13" name="Text Placeholder 3"/>
          <p:cNvSpPr>
            <a:spLocks noGrp="1"/>
          </p:cNvSpPr>
          <p:nvPr>
            <p:ph type="body" sz="quarter" idx="19" hasCustomPrompt="1"/>
          </p:nvPr>
        </p:nvSpPr>
        <p:spPr>
          <a:xfrm>
            <a:off x="6261407" y="4345147"/>
            <a:ext cx="2542477" cy="1623852"/>
          </a:xfrm>
        </p:spPr>
        <p:txBody>
          <a:bodyPr>
            <a:normAutofit/>
          </a:bodyPr>
          <a:lstStyle>
            <a:lvl1pPr marL="0" indent="0" algn="ctr">
              <a:lnSpc>
                <a:spcPct val="100000"/>
              </a:lnSpc>
              <a:spcBef>
                <a:spcPts val="0"/>
              </a:spcBef>
              <a:buNone/>
              <a:defRPr sz="1800" b="0">
                <a:solidFill>
                  <a:schemeClr val="tx2"/>
                </a:solidFill>
              </a:defRPr>
            </a:lvl1pPr>
          </a:lstStyle>
          <a:p>
            <a:pPr lvl="0"/>
            <a:r>
              <a:rPr lang="en-US" dirty="0"/>
              <a:t>Click to edit text</a:t>
            </a:r>
          </a:p>
        </p:txBody>
      </p:sp>
      <p:sp>
        <p:nvSpPr>
          <p:cNvPr id="14" name="Picture Placeholder 2"/>
          <p:cNvSpPr>
            <a:spLocks noGrp="1"/>
          </p:cNvSpPr>
          <p:nvPr>
            <p:ph type="pic" sz="quarter" idx="20" hasCustomPrompt="1"/>
          </p:nvPr>
        </p:nvSpPr>
        <p:spPr>
          <a:xfrm>
            <a:off x="9325864" y="1967573"/>
            <a:ext cx="2094842" cy="2094842"/>
          </a:xfrm>
          <a:prstGeom prst="rect">
            <a:avLst/>
          </a:prstGeom>
          <a:solidFill>
            <a:schemeClr val="bg1"/>
          </a:solidFill>
          <a:ln w="28575">
            <a:noFill/>
          </a:ln>
        </p:spPr>
        <p:txBody>
          <a:bodyPr anchor="ctr">
            <a:normAutofit/>
          </a:bodyPr>
          <a:lstStyle>
            <a:lvl1pPr marL="0" indent="0" algn="ctr">
              <a:buNone/>
              <a:defRPr sz="1800"/>
            </a:lvl1pPr>
          </a:lstStyle>
          <a:p>
            <a:r>
              <a:rPr lang="en-US" dirty="0"/>
              <a:t>Click Icon to add picture</a:t>
            </a:r>
          </a:p>
        </p:txBody>
      </p:sp>
      <p:sp>
        <p:nvSpPr>
          <p:cNvPr id="15" name="Text Placeholder 3"/>
          <p:cNvSpPr>
            <a:spLocks noGrp="1"/>
          </p:cNvSpPr>
          <p:nvPr>
            <p:ph type="body" sz="quarter" idx="21" hasCustomPrompt="1"/>
          </p:nvPr>
        </p:nvSpPr>
        <p:spPr>
          <a:xfrm>
            <a:off x="9101251" y="4341161"/>
            <a:ext cx="2542477" cy="1627838"/>
          </a:xfrm>
        </p:spPr>
        <p:txBody>
          <a:bodyPr>
            <a:normAutofit/>
          </a:bodyPr>
          <a:lstStyle>
            <a:lvl1pPr marL="0" indent="0" algn="ctr">
              <a:lnSpc>
                <a:spcPct val="100000"/>
              </a:lnSpc>
              <a:spcBef>
                <a:spcPts val="0"/>
              </a:spcBef>
              <a:buNone/>
              <a:defRPr sz="1800" b="0">
                <a:solidFill>
                  <a:schemeClr val="tx2"/>
                </a:solidFill>
              </a:defRPr>
            </a:lvl1pPr>
          </a:lstStyle>
          <a:p>
            <a:pPr lvl="0"/>
            <a:r>
              <a:rPr lang="en-US" dirty="0"/>
              <a:t>Click to edit text</a:t>
            </a:r>
          </a:p>
        </p:txBody>
      </p:sp>
      <p:sp>
        <p:nvSpPr>
          <p:cNvPr id="19" name="Rectangle 18"/>
          <p:cNvSpPr/>
          <p:nvPr userDrawn="1"/>
        </p:nvSpPr>
        <p:spPr>
          <a:xfrm>
            <a:off x="0" y="1216025"/>
            <a:ext cx="12192000" cy="119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3" name="Date Placeholder 2"/>
          <p:cNvSpPr>
            <a:spLocks noGrp="1"/>
          </p:cNvSpPr>
          <p:nvPr>
            <p:ph type="dt" sz="half" idx="10"/>
          </p:nvPr>
        </p:nvSpPr>
        <p:spPr/>
        <p:txBody>
          <a:bodyPr/>
          <a:lstStyle/>
          <a:p>
            <a:fld id="{797ACE57-0508-4646-8C2F-50157A155FB8}" type="datetime1">
              <a:rPr lang="en-US" smtClean="0"/>
              <a:t>3/22/2017</a:t>
            </a:fld>
            <a:endParaRPr lang="en-US" dirty="0"/>
          </a:p>
        </p:txBody>
      </p:sp>
      <p:sp>
        <p:nvSpPr>
          <p:cNvPr id="20"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tx2"/>
                </a:solidFill>
              </a:defRPr>
            </a:lvl1pPr>
          </a:lstStyle>
          <a:p>
            <a:r>
              <a:rPr lang="en-US"/>
              <a:t>Information Technology for Minnesota Government | mn.gov/mnit</a:t>
            </a:r>
            <a:endParaRPr lang="en-US" dirty="0"/>
          </a:p>
        </p:txBody>
      </p:sp>
      <p:sp>
        <p:nvSpPr>
          <p:cNvPr id="5" name="Slide Number Placeholder 4"/>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372364659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Team Page 4-Up Gray BG Horizontal">
    <p:spTree>
      <p:nvGrpSpPr>
        <p:cNvPr id="1" name=""/>
        <p:cNvGrpSpPr/>
        <p:nvPr/>
      </p:nvGrpSpPr>
      <p:grpSpPr>
        <a:xfrm>
          <a:off x="0" y="0"/>
          <a:ext cx="0" cy="0"/>
          <a:chOff x="0" y="0"/>
          <a:chExt cx="0" cy="0"/>
        </a:xfrm>
      </p:grpSpPr>
      <p:sp>
        <p:nvSpPr>
          <p:cNvPr id="8" name="Rectangle 7"/>
          <p:cNvSpPr/>
          <p:nvPr userDrawn="1"/>
        </p:nvSpPr>
        <p:spPr>
          <a:xfrm>
            <a:off x="0" y="0"/>
            <a:ext cx="12192000" cy="12192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8" name="Title 1"/>
          <p:cNvSpPr>
            <a:spLocks noGrp="1"/>
          </p:cNvSpPr>
          <p:nvPr>
            <p:ph type="title" hasCustomPrompt="1"/>
          </p:nvPr>
        </p:nvSpPr>
        <p:spPr>
          <a:xfrm>
            <a:off x="838200" y="152400"/>
            <a:ext cx="10515600" cy="914400"/>
          </a:xfrm>
        </p:spPr>
        <p:txBody>
          <a:bodyPr>
            <a:normAutofit/>
          </a:bodyPr>
          <a:lstStyle>
            <a:lvl1pPr algn="r">
              <a:defRPr sz="3600">
                <a:solidFill>
                  <a:schemeClr val="bg1"/>
                </a:solidFill>
              </a:defRPr>
            </a:lvl1pPr>
          </a:lstStyle>
          <a:p>
            <a:r>
              <a:rPr lang="en-US" dirty="0"/>
              <a:t>Click to edit title</a:t>
            </a:r>
          </a:p>
        </p:txBody>
      </p:sp>
      <p:sp>
        <p:nvSpPr>
          <p:cNvPr id="17" name="Rectangle 16"/>
          <p:cNvSpPr/>
          <p:nvPr userDrawn="1"/>
        </p:nvSpPr>
        <p:spPr>
          <a:xfrm>
            <a:off x="0" y="1216024"/>
            <a:ext cx="12192000" cy="4987926"/>
          </a:xfrm>
          <a:prstGeom prst="rect">
            <a:avLst/>
          </a:prstGeom>
          <a:solidFill>
            <a:srgbClr val="E8E8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9" name="Picture Placeholder 2"/>
          <p:cNvSpPr>
            <a:spLocks noGrp="1"/>
          </p:cNvSpPr>
          <p:nvPr>
            <p:ph type="pic" sz="quarter" idx="13" hasCustomPrompt="1"/>
          </p:nvPr>
        </p:nvSpPr>
        <p:spPr>
          <a:xfrm>
            <a:off x="806332" y="1674771"/>
            <a:ext cx="1858809" cy="1858809"/>
          </a:xfrm>
          <a:prstGeom prst="ellipse">
            <a:avLst/>
          </a:prstGeom>
          <a:solidFill>
            <a:schemeClr val="bg1"/>
          </a:solidFill>
          <a:ln w="28575">
            <a:solidFill>
              <a:schemeClr val="bg1"/>
            </a:solidFill>
          </a:ln>
        </p:spPr>
        <p:txBody>
          <a:bodyPr anchor="ctr">
            <a:normAutofit/>
          </a:bodyPr>
          <a:lstStyle>
            <a:lvl1pPr marL="0" indent="0" algn="ctr">
              <a:buNone/>
              <a:defRPr sz="1800"/>
            </a:lvl1pPr>
          </a:lstStyle>
          <a:p>
            <a:r>
              <a:rPr lang="en-US" dirty="0"/>
              <a:t>Click Icon to add picture</a:t>
            </a:r>
          </a:p>
        </p:txBody>
      </p:sp>
      <p:sp>
        <p:nvSpPr>
          <p:cNvPr id="24" name="Text Placeholder 3"/>
          <p:cNvSpPr>
            <a:spLocks noGrp="1"/>
          </p:cNvSpPr>
          <p:nvPr>
            <p:ph type="body" sz="quarter" idx="16"/>
          </p:nvPr>
        </p:nvSpPr>
        <p:spPr>
          <a:xfrm>
            <a:off x="2876550" y="1674772"/>
            <a:ext cx="2866328" cy="1858809"/>
          </a:xfrm>
        </p:spPr>
        <p:txBody>
          <a:bodyPr anchor="ctr">
            <a:noAutofit/>
          </a:bodyPr>
          <a:lstStyle>
            <a:lvl1pPr marL="0" indent="0">
              <a:buFont typeface="Arial" panose="020B0604020202020204" pitchFamily="34" charset="0"/>
              <a:buNone/>
              <a:defRPr sz="1800"/>
            </a:lvl1pPr>
            <a:lvl2pPr marL="457200" indent="0">
              <a:buFont typeface="Arial" panose="020B0604020202020204" pitchFamily="34" charset="0"/>
              <a:buNone/>
              <a:defRPr sz="1800"/>
            </a:lvl2pPr>
            <a:lvl3pPr marL="914400" indent="0">
              <a:buFont typeface="Arial" panose="020B0604020202020204" pitchFamily="34" charset="0"/>
              <a:buNone/>
              <a:defRPr sz="1800"/>
            </a:lvl3pPr>
            <a:lvl4pPr marL="1371600" indent="0">
              <a:buFont typeface="Arial" panose="020B0604020202020204" pitchFamily="34" charset="0"/>
              <a:buNone/>
              <a:defRPr sz="1800"/>
            </a:lvl4pPr>
            <a:lvl5pPr marL="1828800" indent="0">
              <a:buFont typeface="Arial" panose="020B0604020202020204" pitchFamily="34" charset="0"/>
              <a:buNone/>
              <a:defRPr sz="1800"/>
            </a:lvl5pPr>
          </a:lstStyle>
          <a:p>
            <a:pPr lvl="0"/>
            <a:r>
              <a:rPr lang="en-US" dirty="0"/>
              <a:t>Click to edit Master text styles</a:t>
            </a:r>
          </a:p>
        </p:txBody>
      </p:sp>
      <p:sp>
        <p:nvSpPr>
          <p:cNvPr id="23" name="Picture Placeholder 2"/>
          <p:cNvSpPr>
            <a:spLocks noGrp="1"/>
          </p:cNvSpPr>
          <p:nvPr>
            <p:ph type="pic" sz="quarter" idx="14" hasCustomPrompt="1"/>
          </p:nvPr>
        </p:nvSpPr>
        <p:spPr>
          <a:xfrm>
            <a:off x="806331" y="3939361"/>
            <a:ext cx="1858809" cy="1858809"/>
          </a:xfrm>
          <a:prstGeom prst="ellipse">
            <a:avLst/>
          </a:prstGeom>
          <a:solidFill>
            <a:schemeClr val="bg1"/>
          </a:solidFill>
          <a:ln w="28575">
            <a:solidFill>
              <a:schemeClr val="bg1"/>
            </a:solidFill>
          </a:ln>
        </p:spPr>
        <p:txBody>
          <a:bodyPr anchor="ctr">
            <a:normAutofit/>
          </a:bodyPr>
          <a:lstStyle>
            <a:lvl1pPr marL="0" indent="0" algn="ctr">
              <a:buNone/>
              <a:defRPr sz="1800"/>
            </a:lvl1pPr>
          </a:lstStyle>
          <a:p>
            <a:r>
              <a:rPr lang="en-US" dirty="0"/>
              <a:t>Click Icon to add picture</a:t>
            </a:r>
          </a:p>
        </p:txBody>
      </p:sp>
      <p:sp>
        <p:nvSpPr>
          <p:cNvPr id="4" name="Text Placeholder 3"/>
          <p:cNvSpPr>
            <a:spLocks noGrp="1"/>
          </p:cNvSpPr>
          <p:nvPr>
            <p:ph type="body" sz="quarter" idx="15"/>
          </p:nvPr>
        </p:nvSpPr>
        <p:spPr>
          <a:xfrm>
            <a:off x="2876550" y="3939361"/>
            <a:ext cx="2866328" cy="1858809"/>
          </a:xfrm>
        </p:spPr>
        <p:txBody>
          <a:bodyPr anchor="ctr">
            <a:noAutofit/>
          </a:bodyPr>
          <a:lstStyle>
            <a:lvl1pPr marL="0" indent="0">
              <a:buFont typeface="Arial" panose="020B0604020202020204" pitchFamily="34" charset="0"/>
              <a:buNone/>
              <a:defRPr sz="1800"/>
            </a:lvl1pPr>
            <a:lvl2pPr marL="457200" indent="0">
              <a:buFont typeface="Arial" panose="020B0604020202020204" pitchFamily="34" charset="0"/>
              <a:buNone/>
              <a:defRPr sz="1800"/>
            </a:lvl2pPr>
            <a:lvl3pPr marL="914400" indent="0">
              <a:buFont typeface="Arial" panose="020B0604020202020204" pitchFamily="34" charset="0"/>
              <a:buNone/>
              <a:defRPr sz="1800"/>
            </a:lvl3pPr>
            <a:lvl4pPr marL="1371600" indent="0">
              <a:buFont typeface="Arial" panose="020B0604020202020204" pitchFamily="34" charset="0"/>
              <a:buNone/>
              <a:defRPr sz="1800"/>
            </a:lvl4pPr>
            <a:lvl5pPr marL="1828800" indent="0">
              <a:buFont typeface="Arial" panose="020B0604020202020204" pitchFamily="34" charset="0"/>
              <a:buNone/>
              <a:defRPr sz="1800"/>
            </a:lvl5pPr>
          </a:lstStyle>
          <a:p>
            <a:pPr lvl="0"/>
            <a:r>
              <a:rPr lang="en-US" dirty="0"/>
              <a:t>Click to edit Master text styles</a:t>
            </a:r>
          </a:p>
        </p:txBody>
      </p:sp>
      <p:sp>
        <p:nvSpPr>
          <p:cNvPr id="25" name="Picture Placeholder 2"/>
          <p:cNvSpPr>
            <a:spLocks noGrp="1"/>
          </p:cNvSpPr>
          <p:nvPr>
            <p:ph type="pic" sz="quarter" idx="17" hasCustomPrompt="1"/>
          </p:nvPr>
        </p:nvSpPr>
        <p:spPr>
          <a:xfrm>
            <a:off x="6199805" y="1674771"/>
            <a:ext cx="1858809" cy="1858809"/>
          </a:xfrm>
          <a:prstGeom prst="ellipse">
            <a:avLst/>
          </a:prstGeom>
          <a:solidFill>
            <a:schemeClr val="bg1"/>
          </a:solidFill>
          <a:ln w="28575">
            <a:solidFill>
              <a:schemeClr val="bg1"/>
            </a:solidFill>
          </a:ln>
        </p:spPr>
        <p:txBody>
          <a:bodyPr anchor="ctr">
            <a:normAutofit/>
          </a:bodyPr>
          <a:lstStyle>
            <a:lvl1pPr marL="0" indent="0" algn="ctr">
              <a:buNone/>
              <a:defRPr sz="1800"/>
            </a:lvl1pPr>
          </a:lstStyle>
          <a:p>
            <a:r>
              <a:rPr lang="en-US" dirty="0"/>
              <a:t>Click Icon to add picture</a:t>
            </a:r>
          </a:p>
        </p:txBody>
      </p:sp>
      <p:sp>
        <p:nvSpPr>
          <p:cNvPr id="26" name="Text Placeholder 3"/>
          <p:cNvSpPr>
            <a:spLocks noGrp="1"/>
          </p:cNvSpPr>
          <p:nvPr>
            <p:ph type="body" sz="quarter" idx="18"/>
          </p:nvPr>
        </p:nvSpPr>
        <p:spPr>
          <a:xfrm>
            <a:off x="8270023" y="1674772"/>
            <a:ext cx="2866328" cy="1858809"/>
          </a:xfrm>
        </p:spPr>
        <p:txBody>
          <a:bodyPr anchor="ctr">
            <a:noAutofit/>
          </a:bodyPr>
          <a:lstStyle>
            <a:lvl1pPr marL="0" indent="0">
              <a:buFont typeface="Arial" panose="020B0604020202020204" pitchFamily="34" charset="0"/>
              <a:buNone/>
              <a:defRPr sz="1800"/>
            </a:lvl1pPr>
            <a:lvl2pPr marL="457200" indent="0">
              <a:buFont typeface="Arial" panose="020B0604020202020204" pitchFamily="34" charset="0"/>
              <a:buNone/>
              <a:defRPr sz="1800"/>
            </a:lvl2pPr>
            <a:lvl3pPr marL="914400" indent="0">
              <a:buFont typeface="Arial" panose="020B0604020202020204" pitchFamily="34" charset="0"/>
              <a:buNone/>
              <a:defRPr sz="1800"/>
            </a:lvl3pPr>
            <a:lvl4pPr marL="1371600" indent="0">
              <a:buFont typeface="Arial" panose="020B0604020202020204" pitchFamily="34" charset="0"/>
              <a:buNone/>
              <a:defRPr sz="1800"/>
            </a:lvl4pPr>
            <a:lvl5pPr marL="1828800" indent="0">
              <a:buFont typeface="Arial" panose="020B0604020202020204" pitchFamily="34" charset="0"/>
              <a:buNone/>
              <a:defRPr sz="1800"/>
            </a:lvl5pPr>
          </a:lstStyle>
          <a:p>
            <a:pPr lvl="0"/>
            <a:r>
              <a:rPr lang="en-US" dirty="0"/>
              <a:t>Click to edit Master text styles</a:t>
            </a:r>
          </a:p>
        </p:txBody>
      </p:sp>
      <p:sp>
        <p:nvSpPr>
          <p:cNvPr id="27" name="Picture Placeholder 2"/>
          <p:cNvSpPr>
            <a:spLocks noGrp="1"/>
          </p:cNvSpPr>
          <p:nvPr>
            <p:ph type="pic" sz="quarter" idx="19" hasCustomPrompt="1"/>
          </p:nvPr>
        </p:nvSpPr>
        <p:spPr>
          <a:xfrm>
            <a:off x="6199805" y="3939361"/>
            <a:ext cx="1858809" cy="1858809"/>
          </a:xfrm>
          <a:prstGeom prst="ellipse">
            <a:avLst/>
          </a:prstGeom>
          <a:solidFill>
            <a:schemeClr val="bg1"/>
          </a:solidFill>
          <a:ln w="28575">
            <a:solidFill>
              <a:schemeClr val="bg1"/>
            </a:solidFill>
          </a:ln>
        </p:spPr>
        <p:txBody>
          <a:bodyPr anchor="ctr">
            <a:normAutofit/>
          </a:bodyPr>
          <a:lstStyle>
            <a:lvl1pPr marL="0" indent="0" algn="ctr">
              <a:buNone/>
              <a:defRPr sz="1800"/>
            </a:lvl1pPr>
          </a:lstStyle>
          <a:p>
            <a:r>
              <a:rPr lang="en-US" dirty="0"/>
              <a:t>Click Icon to add picture</a:t>
            </a:r>
          </a:p>
        </p:txBody>
      </p:sp>
      <p:sp>
        <p:nvSpPr>
          <p:cNvPr id="28" name="Text Placeholder 3"/>
          <p:cNvSpPr>
            <a:spLocks noGrp="1"/>
          </p:cNvSpPr>
          <p:nvPr>
            <p:ph type="body" sz="quarter" idx="20"/>
          </p:nvPr>
        </p:nvSpPr>
        <p:spPr>
          <a:xfrm>
            <a:off x="8270023" y="3939360"/>
            <a:ext cx="2866328" cy="1858809"/>
          </a:xfrm>
        </p:spPr>
        <p:txBody>
          <a:bodyPr anchor="ctr">
            <a:noAutofit/>
          </a:bodyPr>
          <a:lstStyle>
            <a:lvl1pPr marL="0" indent="0">
              <a:buFont typeface="Arial" panose="020B0604020202020204" pitchFamily="34" charset="0"/>
              <a:buNone/>
              <a:defRPr sz="1800"/>
            </a:lvl1pPr>
            <a:lvl2pPr marL="457200" indent="0">
              <a:buFont typeface="Arial" panose="020B0604020202020204" pitchFamily="34" charset="0"/>
              <a:buNone/>
              <a:defRPr sz="1800"/>
            </a:lvl2pPr>
            <a:lvl3pPr marL="914400" indent="0">
              <a:buFont typeface="Arial" panose="020B0604020202020204" pitchFamily="34" charset="0"/>
              <a:buNone/>
              <a:defRPr sz="1800"/>
            </a:lvl3pPr>
            <a:lvl4pPr marL="1371600" indent="0">
              <a:buFont typeface="Arial" panose="020B0604020202020204" pitchFamily="34" charset="0"/>
              <a:buNone/>
              <a:defRPr sz="1800"/>
            </a:lvl4pPr>
            <a:lvl5pPr marL="1828800" indent="0">
              <a:buFont typeface="Arial" panose="020B0604020202020204" pitchFamily="34" charset="0"/>
              <a:buNone/>
              <a:defRPr sz="1800"/>
            </a:lvl5pPr>
          </a:lstStyle>
          <a:p>
            <a:pPr lvl="0"/>
            <a:r>
              <a:rPr lang="en-US" dirty="0"/>
              <a:t>Click to edit Master text styles</a:t>
            </a:r>
          </a:p>
        </p:txBody>
      </p:sp>
      <p:sp>
        <p:nvSpPr>
          <p:cNvPr id="16" name="Rectangle 15"/>
          <p:cNvSpPr/>
          <p:nvPr userDrawn="1"/>
        </p:nvSpPr>
        <p:spPr>
          <a:xfrm>
            <a:off x="0" y="1216025"/>
            <a:ext cx="12192000" cy="119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3" name="Date Placeholder 2"/>
          <p:cNvSpPr>
            <a:spLocks noGrp="1"/>
          </p:cNvSpPr>
          <p:nvPr>
            <p:ph type="dt" sz="half" idx="10"/>
          </p:nvPr>
        </p:nvSpPr>
        <p:spPr/>
        <p:txBody>
          <a:bodyPr/>
          <a:lstStyle/>
          <a:p>
            <a:fld id="{FEA02726-0B35-480F-93D8-7A49827EC818}" type="datetime1">
              <a:rPr lang="en-US" smtClean="0"/>
              <a:t>3/22/2017</a:t>
            </a:fld>
            <a:endParaRPr lang="en-US" dirty="0"/>
          </a:p>
        </p:txBody>
      </p:sp>
      <p:sp>
        <p:nvSpPr>
          <p:cNvPr id="29"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tx2"/>
                </a:solidFill>
              </a:defRPr>
            </a:lvl1pPr>
          </a:lstStyle>
          <a:p>
            <a:r>
              <a:rPr lang="en-US"/>
              <a:t>Information Technology for Minnesota Government | mn.gov/mnit</a:t>
            </a:r>
            <a:endParaRPr lang="en-US" dirty="0"/>
          </a:p>
        </p:txBody>
      </p:sp>
      <p:sp>
        <p:nvSpPr>
          <p:cNvPr id="5" name="Slide Number Placeholder 4"/>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226325647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Team Page 4 Up White BG Horizontal">
    <p:spTree>
      <p:nvGrpSpPr>
        <p:cNvPr id="1" name=""/>
        <p:cNvGrpSpPr/>
        <p:nvPr/>
      </p:nvGrpSpPr>
      <p:grpSpPr>
        <a:xfrm>
          <a:off x="0" y="0"/>
          <a:ext cx="0" cy="0"/>
          <a:chOff x="0" y="0"/>
          <a:chExt cx="0" cy="0"/>
        </a:xfrm>
      </p:grpSpPr>
      <p:sp>
        <p:nvSpPr>
          <p:cNvPr id="7" name="Rectangle 6"/>
          <p:cNvSpPr/>
          <p:nvPr userDrawn="1"/>
        </p:nvSpPr>
        <p:spPr>
          <a:xfrm>
            <a:off x="0" y="0"/>
            <a:ext cx="12192000" cy="12192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hasCustomPrompt="1"/>
          </p:nvPr>
        </p:nvSpPr>
        <p:spPr>
          <a:xfrm>
            <a:off x="838200" y="152400"/>
            <a:ext cx="10515600" cy="914400"/>
          </a:xfrm>
        </p:spPr>
        <p:txBody>
          <a:bodyPr>
            <a:normAutofit/>
          </a:bodyPr>
          <a:lstStyle>
            <a:lvl1pPr algn="r">
              <a:defRPr sz="3600">
                <a:solidFill>
                  <a:schemeClr val="bg1"/>
                </a:solidFill>
              </a:defRPr>
            </a:lvl1pPr>
          </a:lstStyle>
          <a:p>
            <a:r>
              <a:rPr lang="en-US" dirty="0"/>
              <a:t>Click to edit title</a:t>
            </a:r>
          </a:p>
        </p:txBody>
      </p:sp>
      <p:sp>
        <p:nvSpPr>
          <p:cNvPr id="12" name="Picture Placeholder 2"/>
          <p:cNvSpPr>
            <a:spLocks noGrp="1"/>
          </p:cNvSpPr>
          <p:nvPr>
            <p:ph type="pic" sz="quarter" idx="13" hasCustomPrompt="1"/>
          </p:nvPr>
        </p:nvSpPr>
        <p:spPr>
          <a:xfrm>
            <a:off x="806332" y="1674771"/>
            <a:ext cx="1858809" cy="1858809"/>
          </a:xfrm>
          <a:prstGeom prst="rect">
            <a:avLst/>
          </a:prstGeom>
          <a:solidFill>
            <a:schemeClr val="bg1"/>
          </a:solidFill>
          <a:ln w="28575">
            <a:noFill/>
          </a:ln>
        </p:spPr>
        <p:txBody>
          <a:bodyPr anchor="ctr">
            <a:normAutofit/>
          </a:bodyPr>
          <a:lstStyle>
            <a:lvl1pPr marL="0" indent="0" algn="ctr">
              <a:buNone/>
              <a:defRPr sz="1800"/>
            </a:lvl1pPr>
          </a:lstStyle>
          <a:p>
            <a:r>
              <a:rPr lang="en-US" dirty="0"/>
              <a:t>Click Icon to add picture</a:t>
            </a:r>
          </a:p>
        </p:txBody>
      </p:sp>
      <p:sp>
        <p:nvSpPr>
          <p:cNvPr id="15" name="Text Placeholder 3"/>
          <p:cNvSpPr>
            <a:spLocks noGrp="1"/>
          </p:cNvSpPr>
          <p:nvPr>
            <p:ph type="body" sz="quarter" idx="16"/>
          </p:nvPr>
        </p:nvSpPr>
        <p:spPr>
          <a:xfrm>
            <a:off x="2876550" y="1674772"/>
            <a:ext cx="2866328" cy="1858809"/>
          </a:xfrm>
        </p:spPr>
        <p:txBody>
          <a:bodyPr anchor="ctr">
            <a:noAutofit/>
          </a:bodyPr>
          <a:lstStyle>
            <a:lvl1pPr marL="0" indent="0">
              <a:spcBef>
                <a:spcPts val="0"/>
              </a:spcBef>
              <a:buFont typeface="Arial" panose="020B0604020202020204" pitchFamily="34" charset="0"/>
              <a:buNone/>
              <a:defRPr sz="1800"/>
            </a:lvl1pPr>
            <a:lvl2pPr marL="457200" indent="0">
              <a:buFont typeface="Arial" panose="020B0604020202020204" pitchFamily="34" charset="0"/>
              <a:buNone/>
              <a:defRPr sz="1800"/>
            </a:lvl2pPr>
            <a:lvl3pPr marL="914400" indent="0">
              <a:buFont typeface="Arial" panose="020B0604020202020204" pitchFamily="34" charset="0"/>
              <a:buNone/>
              <a:defRPr sz="1800"/>
            </a:lvl3pPr>
            <a:lvl4pPr marL="1371600" indent="0">
              <a:buFont typeface="Arial" panose="020B0604020202020204" pitchFamily="34" charset="0"/>
              <a:buNone/>
              <a:defRPr sz="1800"/>
            </a:lvl4pPr>
            <a:lvl5pPr marL="1828800" indent="0">
              <a:buFont typeface="Arial" panose="020B0604020202020204" pitchFamily="34" charset="0"/>
              <a:buNone/>
              <a:defRPr sz="1800"/>
            </a:lvl5pPr>
          </a:lstStyle>
          <a:p>
            <a:pPr lvl="0"/>
            <a:r>
              <a:rPr lang="en-US" dirty="0"/>
              <a:t>Click to edit Master text styles</a:t>
            </a:r>
          </a:p>
        </p:txBody>
      </p:sp>
      <p:sp>
        <p:nvSpPr>
          <p:cNvPr id="13" name="Picture Placeholder 2"/>
          <p:cNvSpPr>
            <a:spLocks noGrp="1"/>
          </p:cNvSpPr>
          <p:nvPr>
            <p:ph type="pic" sz="quarter" idx="14" hasCustomPrompt="1"/>
          </p:nvPr>
        </p:nvSpPr>
        <p:spPr>
          <a:xfrm>
            <a:off x="806331" y="3939361"/>
            <a:ext cx="1858809" cy="1858809"/>
          </a:xfrm>
          <a:prstGeom prst="rect">
            <a:avLst/>
          </a:prstGeom>
          <a:solidFill>
            <a:schemeClr val="bg1"/>
          </a:solidFill>
          <a:ln w="28575">
            <a:noFill/>
          </a:ln>
        </p:spPr>
        <p:txBody>
          <a:bodyPr anchor="ctr">
            <a:normAutofit/>
          </a:bodyPr>
          <a:lstStyle>
            <a:lvl1pPr marL="0" indent="0" algn="ctr">
              <a:buNone/>
              <a:defRPr sz="1800"/>
            </a:lvl1pPr>
          </a:lstStyle>
          <a:p>
            <a:r>
              <a:rPr lang="en-US" dirty="0"/>
              <a:t>Click Icon to add picture</a:t>
            </a:r>
          </a:p>
        </p:txBody>
      </p:sp>
      <p:sp>
        <p:nvSpPr>
          <p:cNvPr id="14" name="Text Placeholder 3"/>
          <p:cNvSpPr>
            <a:spLocks noGrp="1"/>
          </p:cNvSpPr>
          <p:nvPr>
            <p:ph type="body" sz="quarter" idx="15"/>
          </p:nvPr>
        </p:nvSpPr>
        <p:spPr>
          <a:xfrm>
            <a:off x="2876550" y="3939361"/>
            <a:ext cx="2866328" cy="1858809"/>
          </a:xfrm>
        </p:spPr>
        <p:txBody>
          <a:bodyPr anchor="ctr">
            <a:noAutofit/>
          </a:bodyPr>
          <a:lstStyle>
            <a:lvl1pPr marL="0" indent="0">
              <a:spcBef>
                <a:spcPts val="0"/>
              </a:spcBef>
              <a:buFont typeface="Arial" panose="020B0604020202020204" pitchFamily="34" charset="0"/>
              <a:buNone/>
              <a:defRPr sz="1800"/>
            </a:lvl1pPr>
            <a:lvl2pPr marL="457200" indent="0">
              <a:buFont typeface="Arial" panose="020B0604020202020204" pitchFamily="34" charset="0"/>
              <a:buNone/>
              <a:defRPr sz="1800"/>
            </a:lvl2pPr>
            <a:lvl3pPr marL="914400" indent="0">
              <a:buFont typeface="Arial" panose="020B0604020202020204" pitchFamily="34" charset="0"/>
              <a:buNone/>
              <a:defRPr sz="1800"/>
            </a:lvl3pPr>
            <a:lvl4pPr marL="1371600" indent="0">
              <a:buFont typeface="Arial" panose="020B0604020202020204" pitchFamily="34" charset="0"/>
              <a:buNone/>
              <a:defRPr sz="1800"/>
            </a:lvl4pPr>
            <a:lvl5pPr marL="1828800" indent="0">
              <a:buFont typeface="Arial" panose="020B0604020202020204" pitchFamily="34" charset="0"/>
              <a:buNone/>
              <a:defRPr sz="1800"/>
            </a:lvl5pPr>
          </a:lstStyle>
          <a:p>
            <a:pPr lvl="0"/>
            <a:r>
              <a:rPr lang="en-US" dirty="0"/>
              <a:t>Click to edit Master text styles</a:t>
            </a:r>
          </a:p>
        </p:txBody>
      </p:sp>
      <p:sp>
        <p:nvSpPr>
          <p:cNvPr id="16" name="Picture Placeholder 2"/>
          <p:cNvSpPr>
            <a:spLocks noGrp="1"/>
          </p:cNvSpPr>
          <p:nvPr>
            <p:ph type="pic" sz="quarter" idx="17" hasCustomPrompt="1"/>
          </p:nvPr>
        </p:nvSpPr>
        <p:spPr>
          <a:xfrm>
            <a:off x="6199805" y="1674771"/>
            <a:ext cx="1858809" cy="1858809"/>
          </a:xfrm>
          <a:prstGeom prst="rect">
            <a:avLst/>
          </a:prstGeom>
          <a:solidFill>
            <a:schemeClr val="bg1"/>
          </a:solidFill>
          <a:ln w="28575">
            <a:noFill/>
          </a:ln>
        </p:spPr>
        <p:txBody>
          <a:bodyPr anchor="ctr">
            <a:normAutofit/>
          </a:bodyPr>
          <a:lstStyle>
            <a:lvl1pPr marL="0" indent="0" algn="ctr">
              <a:buNone/>
              <a:defRPr sz="1800"/>
            </a:lvl1pPr>
          </a:lstStyle>
          <a:p>
            <a:r>
              <a:rPr lang="en-US" dirty="0"/>
              <a:t>Click Icon to add picture</a:t>
            </a:r>
          </a:p>
        </p:txBody>
      </p:sp>
      <p:sp>
        <p:nvSpPr>
          <p:cNvPr id="17" name="Text Placeholder 3"/>
          <p:cNvSpPr>
            <a:spLocks noGrp="1"/>
          </p:cNvSpPr>
          <p:nvPr>
            <p:ph type="body" sz="quarter" idx="18"/>
          </p:nvPr>
        </p:nvSpPr>
        <p:spPr>
          <a:xfrm>
            <a:off x="8270023" y="1674772"/>
            <a:ext cx="2866328" cy="1858809"/>
          </a:xfrm>
        </p:spPr>
        <p:txBody>
          <a:bodyPr anchor="ctr">
            <a:noAutofit/>
          </a:bodyPr>
          <a:lstStyle>
            <a:lvl1pPr marL="0" indent="0">
              <a:spcBef>
                <a:spcPts val="0"/>
              </a:spcBef>
              <a:buFont typeface="Arial" panose="020B0604020202020204" pitchFamily="34" charset="0"/>
              <a:buNone/>
              <a:defRPr sz="1800"/>
            </a:lvl1pPr>
            <a:lvl2pPr marL="457200" indent="0">
              <a:buFont typeface="Arial" panose="020B0604020202020204" pitchFamily="34" charset="0"/>
              <a:buNone/>
              <a:defRPr sz="1800"/>
            </a:lvl2pPr>
            <a:lvl3pPr marL="914400" indent="0">
              <a:buFont typeface="Arial" panose="020B0604020202020204" pitchFamily="34" charset="0"/>
              <a:buNone/>
              <a:defRPr sz="1800"/>
            </a:lvl3pPr>
            <a:lvl4pPr marL="1371600" indent="0">
              <a:buFont typeface="Arial" panose="020B0604020202020204" pitchFamily="34" charset="0"/>
              <a:buNone/>
              <a:defRPr sz="1800"/>
            </a:lvl4pPr>
            <a:lvl5pPr marL="1828800" indent="0">
              <a:buFont typeface="Arial" panose="020B0604020202020204" pitchFamily="34" charset="0"/>
              <a:buNone/>
              <a:defRPr sz="1800"/>
            </a:lvl5pPr>
          </a:lstStyle>
          <a:p>
            <a:pPr lvl="0"/>
            <a:r>
              <a:rPr lang="en-US" dirty="0"/>
              <a:t>Click to edit Master text styles</a:t>
            </a:r>
          </a:p>
        </p:txBody>
      </p:sp>
      <p:sp>
        <p:nvSpPr>
          <p:cNvPr id="18" name="Picture Placeholder 2"/>
          <p:cNvSpPr>
            <a:spLocks noGrp="1"/>
          </p:cNvSpPr>
          <p:nvPr>
            <p:ph type="pic" sz="quarter" idx="19" hasCustomPrompt="1"/>
          </p:nvPr>
        </p:nvSpPr>
        <p:spPr>
          <a:xfrm>
            <a:off x="6199805" y="3939361"/>
            <a:ext cx="1858809" cy="1858809"/>
          </a:xfrm>
          <a:prstGeom prst="rect">
            <a:avLst/>
          </a:prstGeom>
          <a:solidFill>
            <a:schemeClr val="bg1"/>
          </a:solidFill>
          <a:ln w="28575">
            <a:noFill/>
          </a:ln>
        </p:spPr>
        <p:txBody>
          <a:bodyPr anchor="ctr">
            <a:normAutofit/>
          </a:bodyPr>
          <a:lstStyle>
            <a:lvl1pPr marL="0" indent="0" algn="ctr">
              <a:buNone/>
              <a:defRPr sz="1800"/>
            </a:lvl1pPr>
          </a:lstStyle>
          <a:p>
            <a:r>
              <a:rPr lang="en-US" dirty="0"/>
              <a:t>Click Icon to add picture</a:t>
            </a:r>
          </a:p>
        </p:txBody>
      </p:sp>
      <p:sp>
        <p:nvSpPr>
          <p:cNvPr id="19" name="Text Placeholder 3"/>
          <p:cNvSpPr>
            <a:spLocks noGrp="1"/>
          </p:cNvSpPr>
          <p:nvPr>
            <p:ph type="body" sz="quarter" idx="20"/>
          </p:nvPr>
        </p:nvSpPr>
        <p:spPr>
          <a:xfrm>
            <a:off x="8270023" y="3939360"/>
            <a:ext cx="2866328" cy="1858809"/>
          </a:xfrm>
        </p:spPr>
        <p:txBody>
          <a:bodyPr anchor="ctr">
            <a:noAutofit/>
          </a:bodyPr>
          <a:lstStyle>
            <a:lvl1pPr marL="0" indent="0">
              <a:spcBef>
                <a:spcPts val="0"/>
              </a:spcBef>
              <a:buFont typeface="Arial" panose="020B0604020202020204" pitchFamily="34" charset="0"/>
              <a:buNone/>
              <a:defRPr sz="1800"/>
            </a:lvl1pPr>
            <a:lvl2pPr marL="457200" indent="0">
              <a:buFont typeface="Arial" panose="020B0604020202020204" pitchFamily="34" charset="0"/>
              <a:buNone/>
              <a:defRPr sz="1800"/>
            </a:lvl2pPr>
            <a:lvl3pPr marL="914400" indent="0">
              <a:buFont typeface="Arial" panose="020B0604020202020204" pitchFamily="34" charset="0"/>
              <a:buNone/>
              <a:defRPr sz="1800"/>
            </a:lvl3pPr>
            <a:lvl4pPr marL="1371600" indent="0">
              <a:buFont typeface="Arial" panose="020B0604020202020204" pitchFamily="34" charset="0"/>
              <a:buNone/>
              <a:defRPr sz="1800"/>
            </a:lvl4pPr>
            <a:lvl5pPr marL="1828800" indent="0">
              <a:buFont typeface="Arial" panose="020B0604020202020204" pitchFamily="34" charset="0"/>
              <a:buNone/>
              <a:defRPr sz="1800"/>
            </a:lvl5pPr>
          </a:lstStyle>
          <a:p>
            <a:pPr lvl="0"/>
            <a:r>
              <a:rPr lang="en-US" dirty="0"/>
              <a:t>Click to edit Master text styles</a:t>
            </a:r>
          </a:p>
        </p:txBody>
      </p:sp>
      <p:sp>
        <p:nvSpPr>
          <p:cNvPr id="8" name="Rectangle 7"/>
          <p:cNvSpPr/>
          <p:nvPr userDrawn="1"/>
        </p:nvSpPr>
        <p:spPr>
          <a:xfrm>
            <a:off x="0" y="1216025"/>
            <a:ext cx="12192000" cy="119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4" name="Date Placeholder 3"/>
          <p:cNvSpPr>
            <a:spLocks noGrp="1"/>
          </p:cNvSpPr>
          <p:nvPr>
            <p:ph type="dt" sz="half" idx="10"/>
          </p:nvPr>
        </p:nvSpPr>
        <p:spPr/>
        <p:txBody>
          <a:bodyPr/>
          <a:lstStyle/>
          <a:p>
            <a:fld id="{F6F1F1E0-319E-4785-8370-0D74CAB2E340}" type="datetime1">
              <a:rPr lang="en-US" smtClean="0"/>
              <a:t>3/22/2017</a:t>
            </a:fld>
            <a:endParaRPr lang="en-US" dirty="0"/>
          </a:p>
        </p:txBody>
      </p:sp>
      <p:sp>
        <p:nvSpPr>
          <p:cNvPr id="20"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tx2"/>
                </a:solidFill>
              </a:defRPr>
            </a:lvl1pPr>
          </a:lstStyle>
          <a:p>
            <a:r>
              <a:rPr lang="en-US"/>
              <a:t>Information Technology for Minnesota Government | mn.gov/mnit</a:t>
            </a:r>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40206933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Team Page Duo Gray Horizontal">
    <p:spTree>
      <p:nvGrpSpPr>
        <p:cNvPr id="1" name=""/>
        <p:cNvGrpSpPr/>
        <p:nvPr/>
      </p:nvGrpSpPr>
      <p:grpSpPr>
        <a:xfrm>
          <a:off x="0" y="0"/>
          <a:ext cx="0" cy="0"/>
          <a:chOff x="0" y="0"/>
          <a:chExt cx="0" cy="0"/>
        </a:xfrm>
      </p:grpSpPr>
      <p:sp>
        <p:nvSpPr>
          <p:cNvPr id="8" name="Rectangle 7"/>
          <p:cNvSpPr/>
          <p:nvPr userDrawn="1"/>
        </p:nvSpPr>
        <p:spPr>
          <a:xfrm>
            <a:off x="0" y="0"/>
            <a:ext cx="12192000" cy="12192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3" name="Title 1"/>
          <p:cNvSpPr>
            <a:spLocks noGrp="1"/>
          </p:cNvSpPr>
          <p:nvPr>
            <p:ph type="title" hasCustomPrompt="1"/>
          </p:nvPr>
        </p:nvSpPr>
        <p:spPr>
          <a:xfrm>
            <a:off x="838200" y="152400"/>
            <a:ext cx="10515600" cy="914400"/>
          </a:xfrm>
        </p:spPr>
        <p:txBody>
          <a:bodyPr>
            <a:normAutofit/>
          </a:bodyPr>
          <a:lstStyle>
            <a:lvl1pPr algn="r">
              <a:defRPr sz="3600">
                <a:solidFill>
                  <a:schemeClr val="bg1"/>
                </a:solidFill>
              </a:defRPr>
            </a:lvl1pPr>
          </a:lstStyle>
          <a:p>
            <a:r>
              <a:rPr lang="en-US" dirty="0"/>
              <a:t>Click to edit title</a:t>
            </a:r>
          </a:p>
        </p:txBody>
      </p:sp>
      <p:sp>
        <p:nvSpPr>
          <p:cNvPr id="17" name="Rectangle 16"/>
          <p:cNvSpPr/>
          <p:nvPr userDrawn="1"/>
        </p:nvSpPr>
        <p:spPr>
          <a:xfrm>
            <a:off x="0" y="1216024"/>
            <a:ext cx="12192000" cy="4987926"/>
          </a:xfrm>
          <a:prstGeom prst="rect">
            <a:avLst/>
          </a:prstGeom>
          <a:solidFill>
            <a:srgbClr val="E8E8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9" name="Picture Placeholder 2"/>
          <p:cNvSpPr>
            <a:spLocks noGrp="1"/>
          </p:cNvSpPr>
          <p:nvPr>
            <p:ph type="pic" sz="quarter" idx="13" hasCustomPrompt="1"/>
          </p:nvPr>
        </p:nvSpPr>
        <p:spPr>
          <a:xfrm>
            <a:off x="806332" y="2571729"/>
            <a:ext cx="1858809" cy="1858809"/>
          </a:xfrm>
          <a:prstGeom prst="ellipse">
            <a:avLst/>
          </a:prstGeom>
          <a:solidFill>
            <a:schemeClr val="bg1"/>
          </a:solidFill>
          <a:ln w="28575">
            <a:solidFill>
              <a:schemeClr val="bg1"/>
            </a:solidFill>
          </a:ln>
        </p:spPr>
        <p:txBody>
          <a:bodyPr anchor="ctr">
            <a:normAutofit/>
          </a:bodyPr>
          <a:lstStyle>
            <a:lvl1pPr marL="0" indent="0" algn="ctr">
              <a:buNone/>
              <a:defRPr sz="1800"/>
            </a:lvl1pPr>
          </a:lstStyle>
          <a:p>
            <a:r>
              <a:rPr lang="en-US" dirty="0"/>
              <a:t>Click Icon to add picture</a:t>
            </a:r>
          </a:p>
        </p:txBody>
      </p:sp>
      <p:sp>
        <p:nvSpPr>
          <p:cNvPr id="24" name="Text Placeholder 3"/>
          <p:cNvSpPr>
            <a:spLocks noGrp="1"/>
          </p:cNvSpPr>
          <p:nvPr>
            <p:ph type="body" sz="quarter" idx="16"/>
          </p:nvPr>
        </p:nvSpPr>
        <p:spPr>
          <a:xfrm>
            <a:off x="2876550" y="2571730"/>
            <a:ext cx="2866328" cy="1858809"/>
          </a:xfrm>
        </p:spPr>
        <p:txBody>
          <a:bodyPr anchor="ctr">
            <a:noAutofit/>
          </a:bodyPr>
          <a:lstStyle>
            <a:lvl1pPr marL="0" indent="0">
              <a:spcBef>
                <a:spcPts val="0"/>
              </a:spcBef>
              <a:buFont typeface="Arial" panose="020B0604020202020204" pitchFamily="34" charset="0"/>
              <a:buNone/>
              <a:defRPr sz="1800"/>
            </a:lvl1pPr>
            <a:lvl2pPr marL="457200" indent="0">
              <a:buFont typeface="Arial" panose="020B0604020202020204" pitchFamily="34" charset="0"/>
              <a:buNone/>
              <a:defRPr sz="1800"/>
            </a:lvl2pPr>
            <a:lvl3pPr marL="914400" indent="0">
              <a:buFont typeface="Arial" panose="020B0604020202020204" pitchFamily="34" charset="0"/>
              <a:buNone/>
              <a:defRPr sz="1800"/>
            </a:lvl3pPr>
            <a:lvl4pPr marL="1371600" indent="0">
              <a:buFont typeface="Arial" panose="020B0604020202020204" pitchFamily="34" charset="0"/>
              <a:buNone/>
              <a:defRPr sz="1800"/>
            </a:lvl4pPr>
            <a:lvl5pPr marL="1828800" indent="0">
              <a:buFont typeface="Arial" panose="020B0604020202020204" pitchFamily="34" charset="0"/>
              <a:buNone/>
              <a:defRPr sz="1800"/>
            </a:lvl5pPr>
          </a:lstStyle>
          <a:p>
            <a:pPr lvl="0"/>
            <a:r>
              <a:rPr lang="en-US" dirty="0"/>
              <a:t>Click to edit Master text styles</a:t>
            </a:r>
          </a:p>
        </p:txBody>
      </p:sp>
      <p:sp>
        <p:nvSpPr>
          <p:cNvPr id="25" name="Picture Placeholder 2"/>
          <p:cNvSpPr>
            <a:spLocks noGrp="1"/>
          </p:cNvSpPr>
          <p:nvPr>
            <p:ph type="pic" sz="quarter" idx="17" hasCustomPrompt="1"/>
          </p:nvPr>
        </p:nvSpPr>
        <p:spPr>
          <a:xfrm>
            <a:off x="6199805" y="2571729"/>
            <a:ext cx="1858809" cy="1858809"/>
          </a:xfrm>
          <a:prstGeom prst="ellipse">
            <a:avLst/>
          </a:prstGeom>
          <a:solidFill>
            <a:schemeClr val="bg1"/>
          </a:solidFill>
          <a:ln w="28575">
            <a:solidFill>
              <a:schemeClr val="bg1"/>
            </a:solidFill>
          </a:ln>
        </p:spPr>
        <p:txBody>
          <a:bodyPr anchor="ctr">
            <a:normAutofit/>
          </a:bodyPr>
          <a:lstStyle>
            <a:lvl1pPr marL="0" indent="0" algn="ctr">
              <a:buNone/>
              <a:defRPr sz="1800"/>
            </a:lvl1pPr>
          </a:lstStyle>
          <a:p>
            <a:r>
              <a:rPr lang="en-US" dirty="0"/>
              <a:t>Click Icon to add picture</a:t>
            </a:r>
          </a:p>
        </p:txBody>
      </p:sp>
      <p:sp>
        <p:nvSpPr>
          <p:cNvPr id="26" name="Text Placeholder 3"/>
          <p:cNvSpPr>
            <a:spLocks noGrp="1"/>
          </p:cNvSpPr>
          <p:nvPr>
            <p:ph type="body" sz="quarter" idx="18"/>
          </p:nvPr>
        </p:nvSpPr>
        <p:spPr>
          <a:xfrm>
            <a:off x="8270023" y="2571730"/>
            <a:ext cx="2866328" cy="1858809"/>
          </a:xfrm>
        </p:spPr>
        <p:txBody>
          <a:bodyPr anchor="ctr">
            <a:noAutofit/>
          </a:bodyPr>
          <a:lstStyle>
            <a:lvl1pPr marL="0" indent="0">
              <a:spcBef>
                <a:spcPts val="0"/>
              </a:spcBef>
              <a:buFont typeface="Arial" panose="020B0604020202020204" pitchFamily="34" charset="0"/>
              <a:buNone/>
              <a:defRPr sz="1800"/>
            </a:lvl1pPr>
            <a:lvl2pPr marL="457200" indent="0">
              <a:buFont typeface="Arial" panose="020B0604020202020204" pitchFamily="34" charset="0"/>
              <a:buNone/>
              <a:defRPr sz="1800"/>
            </a:lvl2pPr>
            <a:lvl3pPr marL="914400" indent="0">
              <a:buFont typeface="Arial" panose="020B0604020202020204" pitchFamily="34" charset="0"/>
              <a:buNone/>
              <a:defRPr sz="1800"/>
            </a:lvl3pPr>
            <a:lvl4pPr marL="1371600" indent="0">
              <a:buFont typeface="Arial" panose="020B0604020202020204" pitchFamily="34" charset="0"/>
              <a:buNone/>
              <a:defRPr sz="1800"/>
            </a:lvl4pPr>
            <a:lvl5pPr marL="1828800" indent="0">
              <a:buFont typeface="Arial" panose="020B0604020202020204" pitchFamily="34" charset="0"/>
              <a:buNone/>
              <a:defRPr sz="1800"/>
            </a:lvl5pPr>
          </a:lstStyle>
          <a:p>
            <a:pPr lvl="0"/>
            <a:r>
              <a:rPr lang="en-US" dirty="0"/>
              <a:t>Click to edit Master text styles</a:t>
            </a:r>
          </a:p>
        </p:txBody>
      </p:sp>
      <p:sp>
        <p:nvSpPr>
          <p:cNvPr id="16" name="Rectangle 15"/>
          <p:cNvSpPr/>
          <p:nvPr userDrawn="1"/>
        </p:nvSpPr>
        <p:spPr>
          <a:xfrm>
            <a:off x="0" y="1216025"/>
            <a:ext cx="12192000" cy="119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3" name="Date Placeholder 2"/>
          <p:cNvSpPr>
            <a:spLocks noGrp="1"/>
          </p:cNvSpPr>
          <p:nvPr>
            <p:ph type="dt" sz="half" idx="10"/>
          </p:nvPr>
        </p:nvSpPr>
        <p:spPr/>
        <p:txBody>
          <a:bodyPr/>
          <a:lstStyle/>
          <a:p>
            <a:fld id="{42CB7C80-0A1E-45A4-89BE-3A468D08E6E8}" type="datetime1">
              <a:rPr lang="en-US" smtClean="0"/>
              <a:t>3/22/2017</a:t>
            </a:fld>
            <a:endParaRPr lang="en-US" dirty="0"/>
          </a:p>
        </p:txBody>
      </p:sp>
      <p:sp>
        <p:nvSpPr>
          <p:cNvPr id="20"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tx2"/>
                </a:solidFill>
              </a:defRPr>
            </a:lvl1pPr>
          </a:lstStyle>
          <a:p>
            <a:r>
              <a:rPr lang="en-US"/>
              <a:t>Information Technology for Minnesota Government | mn.gov/mnit</a:t>
            </a:r>
            <a:endParaRPr lang="en-US" dirty="0"/>
          </a:p>
        </p:txBody>
      </p:sp>
      <p:sp>
        <p:nvSpPr>
          <p:cNvPr id="5" name="Slide Number Placeholder 4"/>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43453293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Team Page 2 Up White BG Horizontal">
    <p:spTree>
      <p:nvGrpSpPr>
        <p:cNvPr id="1" name=""/>
        <p:cNvGrpSpPr/>
        <p:nvPr/>
      </p:nvGrpSpPr>
      <p:grpSpPr>
        <a:xfrm>
          <a:off x="0" y="0"/>
          <a:ext cx="0" cy="0"/>
          <a:chOff x="0" y="0"/>
          <a:chExt cx="0" cy="0"/>
        </a:xfrm>
      </p:grpSpPr>
      <p:sp>
        <p:nvSpPr>
          <p:cNvPr id="7" name="Rectangle 6"/>
          <p:cNvSpPr/>
          <p:nvPr userDrawn="1"/>
        </p:nvSpPr>
        <p:spPr>
          <a:xfrm>
            <a:off x="0" y="0"/>
            <a:ext cx="12192000" cy="12192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hasCustomPrompt="1"/>
          </p:nvPr>
        </p:nvSpPr>
        <p:spPr>
          <a:xfrm>
            <a:off x="838200" y="152400"/>
            <a:ext cx="10515600" cy="914400"/>
          </a:xfrm>
        </p:spPr>
        <p:txBody>
          <a:bodyPr>
            <a:normAutofit/>
          </a:bodyPr>
          <a:lstStyle>
            <a:lvl1pPr algn="r">
              <a:defRPr sz="3600">
                <a:solidFill>
                  <a:schemeClr val="bg1"/>
                </a:solidFill>
              </a:defRPr>
            </a:lvl1pPr>
          </a:lstStyle>
          <a:p>
            <a:r>
              <a:rPr lang="en-US" dirty="0"/>
              <a:t>Click to edit title</a:t>
            </a:r>
          </a:p>
        </p:txBody>
      </p:sp>
      <p:sp>
        <p:nvSpPr>
          <p:cNvPr id="8" name="Rectangle 7"/>
          <p:cNvSpPr/>
          <p:nvPr userDrawn="1"/>
        </p:nvSpPr>
        <p:spPr>
          <a:xfrm>
            <a:off x="0" y="1216025"/>
            <a:ext cx="12192000" cy="119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2" name="Picture Placeholder 2"/>
          <p:cNvSpPr>
            <a:spLocks noGrp="1"/>
          </p:cNvSpPr>
          <p:nvPr>
            <p:ph type="pic" sz="quarter" idx="13" hasCustomPrompt="1"/>
          </p:nvPr>
        </p:nvSpPr>
        <p:spPr>
          <a:xfrm>
            <a:off x="806332" y="2800328"/>
            <a:ext cx="1858809" cy="1858809"/>
          </a:xfrm>
          <a:prstGeom prst="rect">
            <a:avLst/>
          </a:prstGeom>
          <a:solidFill>
            <a:schemeClr val="bg1"/>
          </a:solidFill>
          <a:ln w="28575">
            <a:noFill/>
          </a:ln>
        </p:spPr>
        <p:txBody>
          <a:bodyPr anchor="ctr">
            <a:normAutofit/>
          </a:bodyPr>
          <a:lstStyle>
            <a:lvl1pPr marL="0" indent="0" algn="ctr">
              <a:buNone/>
              <a:defRPr sz="1800"/>
            </a:lvl1pPr>
          </a:lstStyle>
          <a:p>
            <a:r>
              <a:rPr lang="en-US" dirty="0"/>
              <a:t>Click Icon to add picture</a:t>
            </a:r>
          </a:p>
        </p:txBody>
      </p:sp>
      <p:sp>
        <p:nvSpPr>
          <p:cNvPr id="15" name="Text Placeholder 3"/>
          <p:cNvSpPr>
            <a:spLocks noGrp="1"/>
          </p:cNvSpPr>
          <p:nvPr>
            <p:ph type="body" sz="quarter" idx="16"/>
          </p:nvPr>
        </p:nvSpPr>
        <p:spPr>
          <a:xfrm>
            <a:off x="2876550" y="2800329"/>
            <a:ext cx="2866328" cy="1858809"/>
          </a:xfrm>
        </p:spPr>
        <p:txBody>
          <a:bodyPr anchor="ctr">
            <a:noAutofit/>
          </a:bodyPr>
          <a:lstStyle>
            <a:lvl1pPr marL="0" indent="0">
              <a:spcBef>
                <a:spcPts val="0"/>
              </a:spcBef>
              <a:buFont typeface="Arial" panose="020B0604020202020204" pitchFamily="34" charset="0"/>
              <a:buNone/>
              <a:defRPr sz="1800"/>
            </a:lvl1pPr>
            <a:lvl2pPr marL="457200" indent="0">
              <a:buFont typeface="Arial" panose="020B0604020202020204" pitchFamily="34" charset="0"/>
              <a:buNone/>
              <a:defRPr sz="1800"/>
            </a:lvl2pPr>
            <a:lvl3pPr marL="914400" indent="0">
              <a:buFont typeface="Arial" panose="020B0604020202020204" pitchFamily="34" charset="0"/>
              <a:buNone/>
              <a:defRPr sz="1800"/>
            </a:lvl3pPr>
            <a:lvl4pPr marL="1371600" indent="0">
              <a:buFont typeface="Arial" panose="020B0604020202020204" pitchFamily="34" charset="0"/>
              <a:buNone/>
              <a:defRPr sz="1800"/>
            </a:lvl4pPr>
            <a:lvl5pPr marL="1828800" indent="0">
              <a:buFont typeface="Arial" panose="020B0604020202020204" pitchFamily="34" charset="0"/>
              <a:buNone/>
              <a:defRPr sz="1800"/>
            </a:lvl5pPr>
          </a:lstStyle>
          <a:p>
            <a:pPr lvl="0"/>
            <a:r>
              <a:rPr lang="en-US" dirty="0"/>
              <a:t>Click to edit Master text styles</a:t>
            </a:r>
          </a:p>
        </p:txBody>
      </p:sp>
      <p:sp>
        <p:nvSpPr>
          <p:cNvPr id="16" name="Picture Placeholder 2"/>
          <p:cNvSpPr>
            <a:spLocks noGrp="1"/>
          </p:cNvSpPr>
          <p:nvPr>
            <p:ph type="pic" sz="quarter" idx="17" hasCustomPrompt="1"/>
          </p:nvPr>
        </p:nvSpPr>
        <p:spPr>
          <a:xfrm>
            <a:off x="6199805" y="2800328"/>
            <a:ext cx="1858809" cy="1858809"/>
          </a:xfrm>
          <a:prstGeom prst="rect">
            <a:avLst/>
          </a:prstGeom>
          <a:solidFill>
            <a:schemeClr val="bg1"/>
          </a:solidFill>
          <a:ln w="28575">
            <a:noFill/>
          </a:ln>
        </p:spPr>
        <p:txBody>
          <a:bodyPr anchor="ctr">
            <a:normAutofit/>
          </a:bodyPr>
          <a:lstStyle>
            <a:lvl1pPr marL="0" indent="0" algn="ctr">
              <a:buNone/>
              <a:defRPr sz="1800"/>
            </a:lvl1pPr>
          </a:lstStyle>
          <a:p>
            <a:r>
              <a:rPr lang="en-US" dirty="0"/>
              <a:t>Click Icon to add picture</a:t>
            </a:r>
          </a:p>
        </p:txBody>
      </p:sp>
      <p:sp>
        <p:nvSpPr>
          <p:cNvPr id="17" name="Text Placeholder 3"/>
          <p:cNvSpPr>
            <a:spLocks noGrp="1"/>
          </p:cNvSpPr>
          <p:nvPr>
            <p:ph type="body" sz="quarter" idx="18"/>
          </p:nvPr>
        </p:nvSpPr>
        <p:spPr>
          <a:xfrm>
            <a:off x="8270023" y="2800329"/>
            <a:ext cx="2866328" cy="1858809"/>
          </a:xfrm>
        </p:spPr>
        <p:txBody>
          <a:bodyPr anchor="ctr">
            <a:noAutofit/>
          </a:bodyPr>
          <a:lstStyle>
            <a:lvl1pPr marL="0" indent="0">
              <a:spcBef>
                <a:spcPts val="0"/>
              </a:spcBef>
              <a:buFont typeface="Arial" panose="020B0604020202020204" pitchFamily="34" charset="0"/>
              <a:buNone/>
              <a:defRPr sz="1800"/>
            </a:lvl1pPr>
            <a:lvl2pPr marL="457200" indent="0">
              <a:buFont typeface="Arial" panose="020B0604020202020204" pitchFamily="34" charset="0"/>
              <a:buNone/>
              <a:defRPr sz="1800"/>
            </a:lvl2pPr>
            <a:lvl3pPr marL="914400" indent="0">
              <a:buFont typeface="Arial" panose="020B0604020202020204" pitchFamily="34" charset="0"/>
              <a:buNone/>
              <a:defRPr sz="1800"/>
            </a:lvl3pPr>
            <a:lvl4pPr marL="1371600" indent="0">
              <a:buFont typeface="Arial" panose="020B0604020202020204" pitchFamily="34" charset="0"/>
              <a:buNone/>
              <a:defRPr sz="1800"/>
            </a:lvl4pPr>
            <a:lvl5pPr marL="1828800" indent="0">
              <a:buFont typeface="Arial" panose="020B0604020202020204" pitchFamily="34" charset="0"/>
              <a:buNone/>
              <a:defRPr sz="1800"/>
            </a:lvl5pPr>
          </a:lstStyle>
          <a:p>
            <a:pPr lvl="0"/>
            <a:r>
              <a:rPr lang="en-US" dirty="0"/>
              <a:t>Click to edit Master text styles</a:t>
            </a:r>
          </a:p>
        </p:txBody>
      </p:sp>
      <p:sp>
        <p:nvSpPr>
          <p:cNvPr id="4" name="Date Placeholder 3"/>
          <p:cNvSpPr>
            <a:spLocks noGrp="1"/>
          </p:cNvSpPr>
          <p:nvPr>
            <p:ph type="dt" sz="half" idx="10"/>
          </p:nvPr>
        </p:nvSpPr>
        <p:spPr/>
        <p:txBody>
          <a:bodyPr/>
          <a:lstStyle/>
          <a:p>
            <a:fld id="{69FF93A2-39D9-4426-AB1C-AF8C41BA3F37}" type="datetime1">
              <a:rPr lang="en-US" smtClean="0"/>
              <a:t>3/22/2017</a:t>
            </a:fld>
            <a:endParaRPr lang="en-US" dirty="0"/>
          </a:p>
        </p:txBody>
      </p:sp>
      <p:sp>
        <p:nvSpPr>
          <p:cNvPr id="20"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tx2"/>
                </a:solidFill>
              </a:defRPr>
            </a:lvl1pPr>
          </a:lstStyle>
          <a:p>
            <a:r>
              <a:rPr lang="en-US"/>
              <a:t>Information Technology for Minnesota Government | mn.gov/mnit</a:t>
            </a:r>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1922812960"/>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Big Image - Red Title">
    <p:bg>
      <p:bgPr>
        <a:solidFill>
          <a:schemeClr val="bg1"/>
        </a:solidFill>
        <a:effectLst/>
      </p:bgPr>
    </p:bg>
    <p:spTree>
      <p:nvGrpSpPr>
        <p:cNvPr id="1" name=""/>
        <p:cNvGrpSpPr/>
        <p:nvPr/>
      </p:nvGrpSpPr>
      <p:grpSpPr>
        <a:xfrm>
          <a:off x="0" y="0"/>
          <a:ext cx="0" cy="0"/>
          <a:chOff x="0" y="0"/>
          <a:chExt cx="0" cy="0"/>
        </a:xfrm>
      </p:grpSpPr>
      <p:sp>
        <p:nvSpPr>
          <p:cNvPr id="4" name="Picture Placeholder 12"/>
          <p:cNvSpPr>
            <a:spLocks noGrp="1"/>
          </p:cNvSpPr>
          <p:nvPr>
            <p:ph type="pic" sz="quarter" idx="10"/>
          </p:nvPr>
        </p:nvSpPr>
        <p:spPr>
          <a:xfrm>
            <a:off x="0" y="2"/>
            <a:ext cx="12192000" cy="6857998"/>
          </a:xfrm>
        </p:spPr>
        <p:txBody>
          <a:bodyPr/>
          <a:lstStyle/>
          <a:p>
            <a:r>
              <a:rPr lang="en-US"/>
              <a:t>Click icon to add picture</a:t>
            </a:r>
          </a:p>
        </p:txBody>
      </p:sp>
      <p:sp>
        <p:nvSpPr>
          <p:cNvPr id="9" name="Title 1"/>
          <p:cNvSpPr>
            <a:spLocks noGrp="1"/>
          </p:cNvSpPr>
          <p:nvPr>
            <p:ph type="title" hasCustomPrompt="1"/>
          </p:nvPr>
        </p:nvSpPr>
        <p:spPr>
          <a:xfrm>
            <a:off x="1" y="5638801"/>
            <a:ext cx="12192000" cy="1219200"/>
          </a:xfrm>
          <a:solidFill>
            <a:srgbClr val="003865">
              <a:alpha val="87843"/>
            </a:srgbClr>
          </a:solidFill>
        </p:spPr>
        <p:txBody>
          <a:bodyPr>
            <a:normAutofit/>
          </a:bodyPr>
          <a:lstStyle>
            <a:lvl1pPr algn="ctr">
              <a:defRPr sz="3600">
                <a:solidFill>
                  <a:schemeClr val="bg1"/>
                </a:solidFill>
              </a:defRPr>
            </a:lvl1pPr>
          </a:lstStyle>
          <a:p>
            <a:r>
              <a:rPr lang="en-US" dirty="0"/>
              <a:t>Click to edit title</a:t>
            </a:r>
          </a:p>
        </p:txBody>
      </p:sp>
      <p:sp>
        <p:nvSpPr>
          <p:cNvPr id="5" name="Date Placeholder 3"/>
          <p:cNvSpPr>
            <a:spLocks noGrp="1"/>
          </p:cNvSpPr>
          <p:nvPr>
            <p:ph type="dt" sz="half" idx="11"/>
          </p:nvPr>
        </p:nvSpPr>
        <p:spPr>
          <a:xfrm>
            <a:off x="838200" y="6356350"/>
            <a:ext cx="1358590" cy="365125"/>
          </a:xfrm>
        </p:spPr>
        <p:txBody>
          <a:bodyPr/>
          <a:lstStyle/>
          <a:p>
            <a:fld id="{8E95CE56-05C9-4025-AC6B-6142D70E8839}" type="datetime1">
              <a:rPr lang="en-US" smtClean="0"/>
              <a:t>3/22/2017</a:t>
            </a:fld>
            <a:endParaRPr lang="en-US" dirty="0"/>
          </a:p>
        </p:txBody>
      </p:sp>
      <p:sp>
        <p:nvSpPr>
          <p:cNvPr id="6"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tx2"/>
                </a:solidFill>
              </a:defRPr>
            </a:lvl1pPr>
          </a:lstStyle>
          <a:p>
            <a:r>
              <a:rPr lang="en-US"/>
              <a:t>Information Technology for Minnesota Government | mn.gov/mnit</a:t>
            </a:r>
            <a:endParaRPr lang="en-US" dirty="0"/>
          </a:p>
        </p:txBody>
      </p:sp>
      <p:sp>
        <p:nvSpPr>
          <p:cNvPr id="7" name="Slide Number Placeholder 5"/>
          <p:cNvSpPr>
            <a:spLocks noGrp="1"/>
          </p:cNvSpPr>
          <p:nvPr>
            <p:ph type="sldNum" sz="quarter" idx="12"/>
          </p:nvPr>
        </p:nvSpPr>
        <p:spPr>
          <a:xfrm>
            <a:off x="9891132" y="6356350"/>
            <a:ext cx="1462668" cy="365125"/>
          </a:xfrm>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104511261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Big Image - Black Title">
    <p:bg>
      <p:bgPr>
        <a:solidFill>
          <a:schemeClr val="bg1"/>
        </a:solidFill>
        <a:effectLst/>
      </p:bgPr>
    </p:bg>
    <p:spTree>
      <p:nvGrpSpPr>
        <p:cNvPr id="1" name=""/>
        <p:cNvGrpSpPr/>
        <p:nvPr/>
      </p:nvGrpSpPr>
      <p:grpSpPr>
        <a:xfrm>
          <a:off x="0" y="0"/>
          <a:ext cx="0" cy="0"/>
          <a:chOff x="0" y="0"/>
          <a:chExt cx="0" cy="0"/>
        </a:xfrm>
      </p:grpSpPr>
      <p:sp>
        <p:nvSpPr>
          <p:cNvPr id="4" name="Picture Placeholder 12"/>
          <p:cNvSpPr>
            <a:spLocks noGrp="1"/>
          </p:cNvSpPr>
          <p:nvPr>
            <p:ph type="pic" sz="quarter" idx="10"/>
          </p:nvPr>
        </p:nvSpPr>
        <p:spPr>
          <a:xfrm>
            <a:off x="0" y="2"/>
            <a:ext cx="12192000" cy="6857999"/>
          </a:xfrm>
        </p:spPr>
        <p:txBody>
          <a:bodyPr/>
          <a:lstStyle/>
          <a:p>
            <a:r>
              <a:rPr lang="en-US"/>
              <a:t>Click icon to add picture</a:t>
            </a:r>
          </a:p>
        </p:txBody>
      </p:sp>
      <p:sp>
        <p:nvSpPr>
          <p:cNvPr id="9" name="Title 1"/>
          <p:cNvSpPr>
            <a:spLocks noGrp="1"/>
          </p:cNvSpPr>
          <p:nvPr>
            <p:ph type="title" hasCustomPrompt="1"/>
          </p:nvPr>
        </p:nvSpPr>
        <p:spPr>
          <a:xfrm>
            <a:off x="1" y="5638801"/>
            <a:ext cx="12192000" cy="1219200"/>
          </a:xfrm>
          <a:solidFill>
            <a:srgbClr val="0D0D0D">
              <a:alpha val="87843"/>
            </a:srgbClr>
          </a:solidFill>
        </p:spPr>
        <p:txBody>
          <a:bodyPr>
            <a:normAutofit/>
          </a:bodyPr>
          <a:lstStyle>
            <a:lvl1pPr algn="ctr">
              <a:defRPr sz="3600">
                <a:solidFill>
                  <a:schemeClr val="bg1"/>
                </a:solidFill>
              </a:defRPr>
            </a:lvl1pPr>
          </a:lstStyle>
          <a:p>
            <a:r>
              <a:rPr lang="en-US" dirty="0"/>
              <a:t>Click to edit title</a:t>
            </a:r>
          </a:p>
        </p:txBody>
      </p:sp>
      <p:sp>
        <p:nvSpPr>
          <p:cNvPr id="5" name="Date Placeholder 3"/>
          <p:cNvSpPr>
            <a:spLocks noGrp="1"/>
          </p:cNvSpPr>
          <p:nvPr>
            <p:ph type="dt" sz="half" idx="11"/>
          </p:nvPr>
        </p:nvSpPr>
        <p:spPr>
          <a:xfrm>
            <a:off x="838200" y="6356350"/>
            <a:ext cx="1358590" cy="365125"/>
          </a:xfrm>
        </p:spPr>
        <p:txBody>
          <a:bodyPr/>
          <a:lstStyle>
            <a:lvl1pPr>
              <a:defRPr>
                <a:solidFill>
                  <a:schemeClr val="bg1"/>
                </a:solidFill>
              </a:defRPr>
            </a:lvl1pPr>
          </a:lstStyle>
          <a:p>
            <a:fld id="{1DE691A6-7626-455C-A189-14B56DAC5A01}" type="datetime1">
              <a:rPr lang="en-US" smtClean="0"/>
              <a:t>3/22/2017</a:t>
            </a:fld>
            <a:endParaRPr lang="en-US" dirty="0"/>
          </a:p>
        </p:txBody>
      </p:sp>
      <p:sp>
        <p:nvSpPr>
          <p:cNvPr id="6"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bg1"/>
                </a:solidFill>
              </a:defRPr>
            </a:lvl1pPr>
          </a:lstStyle>
          <a:p>
            <a:r>
              <a:rPr lang="en-US"/>
              <a:t>Information Technology for Minnesota Government | mn.gov/mnit</a:t>
            </a:r>
            <a:endParaRPr lang="en-US" dirty="0"/>
          </a:p>
        </p:txBody>
      </p:sp>
      <p:sp>
        <p:nvSpPr>
          <p:cNvPr id="7" name="Slide Number Placeholder 5"/>
          <p:cNvSpPr>
            <a:spLocks noGrp="1"/>
          </p:cNvSpPr>
          <p:nvPr>
            <p:ph type="sldNum" sz="quarter" idx="12"/>
          </p:nvPr>
        </p:nvSpPr>
        <p:spPr>
          <a:xfrm>
            <a:off x="9891132" y="6356350"/>
            <a:ext cx="1462668" cy="365125"/>
          </a:xfrm>
        </p:spPr>
        <p:txBody>
          <a:bodyPr/>
          <a:lstStyle>
            <a:lvl1pPr>
              <a:defRPr>
                <a:solidFill>
                  <a:schemeClr val="bg1"/>
                </a:solidFill>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3297887301"/>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p:cSld name="Big Image - Blue Title">
    <p:bg>
      <p:bgPr>
        <a:solidFill>
          <a:schemeClr val="bg1"/>
        </a:solidFill>
        <a:effectLst/>
      </p:bgPr>
    </p:bg>
    <p:spTree>
      <p:nvGrpSpPr>
        <p:cNvPr id="1" name=""/>
        <p:cNvGrpSpPr/>
        <p:nvPr/>
      </p:nvGrpSpPr>
      <p:grpSpPr>
        <a:xfrm>
          <a:off x="0" y="0"/>
          <a:ext cx="0" cy="0"/>
          <a:chOff x="0" y="0"/>
          <a:chExt cx="0" cy="0"/>
        </a:xfrm>
      </p:grpSpPr>
      <p:sp>
        <p:nvSpPr>
          <p:cNvPr id="4" name="Picture Placeholder 12"/>
          <p:cNvSpPr>
            <a:spLocks noGrp="1"/>
          </p:cNvSpPr>
          <p:nvPr>
            <p:ph type="pic" sz="quarter" idx="10"/>
          </p:nvPr>
        </p:nvSpPr>
        <p:spPr>
          <a:xfrm>
            <a:off x="0" y="2"/>
            <a:ext cx="12192000" cy="6857999"/>
          </a:xfrm>
        </p:spPr>
        <p:txBody>
          <a:bodyPr/>
          <a:lstStyle/>
          <a:p>
            <a:r>
              <a:rPr lang="en-US"/>
              <a:t>Click icon to add picture</a:t>
            </a:r>
          </a:p>
        </p:txBody>
      </p:sp>
      <p:sp>
        <p:nvSpPr>
          <p:cNvPr id="9" name="Title 1"/>
          <p:cNvSpPr>
            <a:spLocks noGrp="1"/>
          </p:cNvSpPr>
          <p:nvPr>
            <p:ph type="title" hasCustomPrompt="1"/>
          </p:nvPr>
        </p:nvSpPr>
        <p:spPr>
          <a:xfrm>
            <a:off x="1" y="5638800"/>
            <a:ext cx="12192000" cy="1219200"/>
          </a:xfrm>
          <a:solidFill>
            <a:srgbClr val="78BE21">
              <a:alpha val="87843"/>
            </a:srgbClr>
          </a:solidFill>
        </p:spPr>
        <p:txBody>
          <a:bodyPr>
            <a:normAutofit/>
          </a:bodyPr>
          <a:lstStyle>
            <a:lvl1pPr algn="ctr">
              <a:defRPr sz="3600">
                <a:solidFill>
                  <a:schemeClr val="tx2"/>
                </a:solidFill>
              </a:defRPr>
            </a:lvl1pPr>
          </a:lstStyle>
          <a:p>
            <a:r>
              <a:rPr lang="en-US" dirty="0"/>
              <a:t>Click to edit title</a:t>
            </a:r>
          </a:p>
        </p:txBody>
      </p:sp>
      <p:sp>
        <p:nvSpPr>
          <p:cNvPr id="5" name="Date Placeholder 3"/>
          <p:cNvSpPr>
            <a:spLocks noGrp="1"/>
          </p:cNvSpPr>
          <p:nvPr>
            <p:ph type="dt" sz="half" idx="11"/>
          </p:nvPr>
        </p:nvSpPr>
        <p:spPr>
          <a:xfrm>
            <a:off x="838200" y="6356350"/>
            <a:ext cx="1358590" cy="365125"/>
          </a:xfrm>
        </p:spPr>
        <p:txBody>
          <a:bodyPr/>
          <a:lstStyle/>
          <a:p>
            <a:fld id="{FC6BD885-23BB-4683-A77C-2E67983619D5}" type="datetime1">
              <a:rPr lang="en-US" smtClean="0"/>
              <a:t>3/22/2017</a:t>
            </a:fld>
            <a:endParaRPr lang="en-US" dirty="0"/>
          </a:p>
        </p:txBody>
      </p:sp>
      <p:sp>
        <p:nvSpPr>
          <p:cNvPr id="6"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tx2"/>
                </a:solidFill>
              </a:defRPr>
            </a:lvl1pPr>
          </a:lstStyle>
          <a:p>
            <a:r>
              <a:rPr lang="en-US"/>
              <a:t>Information Technology for Minnesota Government | mn.gov/mnit</a:t>
            </a:r>
            <a:endParaRPr lang="en-US" dirty="0"/>
          </a:p>
        </p:txBody>
      </p:sp>
      <p:sp>
        <p:nvSpPr>
          <p:cNvPr id="7" name="Slide Number Placeholder 5"/>
          <p:cNvSpPr>
            <a:spLocks noGrp="1"/>
          </p:cNvSpPr>
          <p:nvPr>
            <p:ph type="sldNum" sz="quarter" idx="12"/>
          </p:nvPr>
        </p:nvSpPr>
        <p:spPr>
          <a:xfrm>
            <a:off x="9891132" y="6356350"/>
            <a:ext cx="1462668" cy="365125"/>
          </a:xfrm>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16342373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Slide (Photo)">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0" y="3477837"/>
            <a:ext cx="12192000" cy="1295182"/>
          </a:xfrm>
          <a:solidFill>
            <a:schemeClr val="accent1"/>
          </a:solidFill>
        </p:spPr>
        <p:txBody>
          <a:bodyPr wrap="square" lIns="182880" tIns="91440" rIns="182880" bIns="91440" anchor="ctr">
            <a:normAutofit/>
          </a:bodyPr>
          <a:lstStyle>
            <a:lvl1pPr algn="ctr">
              <a:defRPr sz="3600">
                <a:solidFill>
                  <a:schemeClr val="bg1"/>
                </a:solidFill>
              </a:defRPr>
            </a:lvl1pPr>
          </a:lstStyle>
          <a:p>
            <a:r>
              <a:rPr lang="en-US" dirty="0"/>
              <a:t>Click to enter the slideshow title</a:t>
            </a:r>
          </a:p>
        </p:txBody>
      </p:sp>
      <p:sp>
        <p:nvSpPr>
          <p:cNvPr id="3" name="Rectangle 2"/>
          <p:cNvSpPr/>
          <p:nvPr userDrawn="1"/>
        </p:nvSpPr>
        <p:spPr>
          <a:xfrm>
            <a:off x="0" y="4773019"/>
            <a:ext cx="12192000" cy="2084981"/>
          </a:xfrm>
          <a:prstGeom prst="rect">
            <a:avLst/>
          </a:prstGeom>
          <a:solidFill>
            <a:srgbClr val="E8E8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a:noFill/>
              </a:ln>
            </a:endParaRPr>
          </a:p>
        </p:txBody>
      </p:sp>
      <p:sp>
        <p:nvSpPr>
          <p:cNvPr id="12" name="Text Placeholder 10"/>
          <p:cNvSpPr>
            <a:spLocks noGrp="1"/>
          </p:cNvSpPr>
          <p:nvPr>
            <p:ph type="body" sz="quarter" idx="14" hasCustomPrompt="1"/>
          </p:nvPr>
        </p:nvSpPr>
        <p:spPr>
          <a:xfrm>
            <a:off x="2802467" y="5041204"/>
            <a:ext cx="6587067" cy="1097128"/>
          </a:xfrm>
        </p:spPr>
        <p:txBody>
          <a:bodyPr>
            <a:normAutofit/>
          </a:bodyPr>
          <a:lstStyle>
            <a:lvl1pPr marL="0" indent="0" algn="ctr">
              <a:spcBef>
                <a:spcPts val="0"/>
              </a:spcBef>
              <a:buNone/>
              <a:defRPr sz="1800" baseline="0"/>
            </a:lvl1pPr>
          </a:lstStyle>
          <a:p>
            <a:r>
              <a:rPr lang="en-US" sz="1800" dirty="0" err="1"/>
              <a:t>Firstname</a:t>
            </a:r>
            <a:r>
              <a:rPr lang="en-US" sz="1800" dirty="0"/>
              <a:t> </a:t>
            </a:r>
            <a:r>
              <a:rPr lang="en-US" sz="1800" dirty="0" err="1"/>
              <a:t>Lastname</a:t>
            </a:r>
            <a:r>
              <a:rPr lang="en-US" sz="1800" dirty="0"/>
              <a:t> | Job Title</a:t>
            </a:r>
          </a:p>
          <a:p>
            <a:r>
              <a:rPr lang="en-US" sz="1800" dirty="0"/>
              <a:t>Date</a:t>
            </a:r>
            <a:endParaRPr lang="en-US" dirty="0"/>
          </a:p>
        </p:txBody>
      </p:sp>
      <p:sp>
        <p:nvSpPr>
          <p:cNvPr id="9" name="Footer Placeholder 4"/>
          <p:cNvSpPr>
            <a:spLocks noGrp="1"/>
          </p:cNvSpPr>
          <p:nvPr>
            <p:ph type="ftr" sz="quarter" idx="3"/>
          </p:nvPr>
        </p:nvSpPr>
        <p:spPr>
          <a:xfrm>
            <a:off x="6253560" y="6138332"/>
            <a:ext cx="5587647" cy="365125"/>
          </a:xfrm>
          <a:prstGeom prst="rect">
            <a:avLst/>
          </a:prstGeom>
        </p:spPr>
        <p:txBody>
          <a:bodyPr anchor="b"/>
          <a:lstStyle>
            <a:lvl1pPr algn="r">
              <a:defRPr sz="1200">
                <a:solidFill>
                  <a:schemeClr val="tx2"/>
                </a:solidFill>
              </a:defRPr>
            </a:lvl1pPr>
          </a:lstStyle>
          <a:p>
            <a:r>
              <a:rPr lang="en-US"/>
              <a:t>Information Technology for Minnesota Government | mn.gov/mnit</a:t>
            </a:r>
            <a:endParaRPr lang="en-US" dirty="0"/>
          </a:p>
        </p:txBody>
      </p:sp>
      <p:sp>
        <p:nvSpPr>
          <p:cNvPr id="6" name="Picture Placeholder 5"/>
          <p:cNvSpPr>
            <a:spLocks noGrp="1"/>
          </p:cNvSpPr>
          <p:nvPr>
            <p:ph type="pic" sz="quarter" idx="17"/>
          </p:nvPr>
        </p:nvSpPr>
        <p:spPr>
          <a:xfrm>
            <a:off x="0" y="0"/>
            <a:ext cx="12192000" cy="3380732"/>
          </a:xfrm>
        </p:spPr>
        <p:txBody>
          <a:bodyPr/>
          <a:lstStyle/>
          <a:p>
            <a:endParaRPr lang="en-US" dirty="0"/>
          </a:p>
        </p:txBody>
      </p:sp>
      <p:pic>
        <p:nvPicPr>
          <p:cNvPr id="8" name="Picture 7" descr="Minnesota IT Services Geospatial Information Office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38553" y="5327520"/>
            <a:ext cx="4492035" cy="1621624"/>
          </a:xfrm>
          <a:prstGeom prst="rect">
            <a:avLst/>
          </a:prstGeom>
        </p:spPr>
      </p:pic>
    </p:spTree>
    <p:extLst>
      <p:ext uri="{BB962C8B-B14F-4D97-AF65-F5344CB8AC3E}">
        <p14:creationId xmlns:p14="http://schemas.microsoft.com/office/powerpoint/2010/main" val="1788824392"/>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Code - Gray Background">
    <p:bg>
      <p:bgPr>
        <a:gradFill>
          <a:gsLst>
            <a:gs pos="100000">
              <a:srgbClr val="BFBFBF"/>
            </a:gs>
            <a:gs pos="53000">
              <a:srgbClr val="F5F5F5"/>
            </a:gs>
            <a:gs pos="78000">
              <a:srgbClr val="E8E8E8"/>
            </a:gs>
          </a:gsLst>
          <a:path path="circle">
            <a:fillToRect l="50000" t="50000" r="50000" b="50000"/>
          </a:path>
        </a:gradFill>
        <a:effectLst/>
      </p:bgPr>
    </p:bg>
    <p:spTree>
      <p:nvGrpSpPr>
        <p:cNvPr id="1" name=""/>
        <p:cNvGrpSpPr/>
        <p:nvPr/>
      </p:nvGrpSpPr>
      <p:grpSpPr>
        <a:xfrm>
          <a:off x="0" y="0"/>
          <a:ext cx="0" cy="0"/>
          <a:chOff x="0" y="0"/>
          <a:chExt cx="0" cy="0"/>
        </a:xfrm>
      </p:grpSpPr>
      <p:sp>
        <p:nvSpPr>
          <p:cNvPr id="12" name="Rectangle 11"/>
          <p:cNvSpPr/>
          <p:nvPr userDrawn="1"/>
        </p:nvSpPr>
        <p:spPr>
          <a:xfrm>
            <a:off x="0" y="0"/>
            <a:ext cx="12192000" cy="115972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itle 1"/>
          <p:cNvSpPr>
            <a:spLocks noGrp="1"/>
          </p:cNvSpPr>
          <p:nvPr>
            <p:ph type="title" hasCustomPrompt="1"/>
          </p:nvPr>
        </p:nvSpPr>
        <p:spPr>
          <a:xfrm>
            <a:off x="838200" y="152400"/>
            <a:ext cx="10515600" cy="914400"/>
          </a:xfrm>
        </p:spPr>
        <p:txBody>
          <a:bodyPr>
            <a:normAutofit/>
          </a:bodyPr>
          <a:lstStyle>
            <a:lvl1pPr algn="r">
              <a:defRPr sz="3600">
                <a:solidFill>
                  <a:schemeClr val="accent1"/>
                </a:solidFill>
              </a:defRPr>
            </a:lvl1pPr>
          </a:lstStyle>
          <a:p>
            <a:r>
              <a:rPr lang="en-US" dirty="0"/>
              <a:t>Code Demo (Click to Edit)</a:t>
            </a:r>
          </a:p>
        </p:txBody>
      </p:sp>
      <p:sp>
        <p:nvSpPr>
          <p:cNvPr id="10" name="Table Placeholder 8"/>
          <p:cNvSpPr>
            <a:spLocks noGrp="1"/>
          </p:cNvSpPr>
          <p:nvPr>
            <p:ph type="tbl" sz="quarter" idx="13"/>
          </p:nvPr>
        </p:nvSpPr>
        <p:spPr>
          <a:xfrm>
            <a:off x="2032000" y="2233262"/>
            <a:ext cx="8128000" cy="2966751"/>
          </a:xfrm>
        </p:spPr>
        <p:txBody>
          <a:bodyPr/>
          <a:lstStyle/>
          <a:p>
            <a:endParaRPr lang="en-US"/>
          </a:p>
        </p:txBody>
      </p:sp>
      <p:sp>
        <p:nvSpPr>
          <p:cNvPr id="8" name="Date Placeholder 4"/>
          <p:cNvSpPr>
            <a:spLocks noGrp="1"/>
          </p:cNvSpPr>
          <p:nvPr>
            <p:ph type="dt" sz="half" idx="11"/>
          </p:nvPr>
        </p:nvSpPr>
        <p:spPr>
          <a:xfrm>
            <a:off x="838200" y="6356350"/>
            <a:ext cx="1358590" cy="365125"/>
          </a:xfrm>
        </p:spPr>
        <p:txBody>
          <a:bodyPr/>
          <a:lstStyle/>
          <a:p>
            <a:fld id="{0B3153AF-295A-4FB9-8528-58ED0850F22B}" type="datetime1">
              <a:rPr lang="en-US" smtClean="0"/>
              <a:t>3/22/2017</a:t>
            </a:fld>
            <a:endParaRPr lang="en-US" dirty="0"/>
          </a:p>
        </p:txBody>
      </p:sp>
      <p:sp>
        <p:nvSpPr>
          <p:cNvPr id="7"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tx2"/>
                </a:solidFill>
              </a:defRPr>
            </a:lvl1pPr>
          </a:lstStyle>
          <a:p>
            <a:r>
              <a:rPr lang="en-US"/>
              <a:t>Information Technology for Minnesota Government | mn.gov/mnit</a:t>
            </a:r>
            <a:endParaRPr lang="en-US" dirty="0"/>
          </a:p>
        </p:txBody>
      </p:sp>
      <p:sp>
        <p:nvSpPr>
          <p:cNvPr id="9" name="Slide Number Placeholder 6"/>
          <p:cNvSpPr>
            <a:spLocks noGrp="1"/>
          </p:cNvSpPr>
          <p:nvPr>
            <p:ph type="sldNum" sz="quarter" idx="12"/>
          </p:nvPr>
        </p:nvSpPr>
        <p:spPr>
          <a:xfrm>
            <a:off x="9891132" y="6356350"/>
            <a:ext cx="1462668" cy="365125"/>
          </a:xfrm>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2549061572"/>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7_Title and Content (Solid Dark)">
    <p:bg>
      <p:bgPr>
        <a:gradFill>
          <a:gsLst>
            <a:gs pos="100000">
              <a:schemeClr val="tx1">
                <a:lumMod val="80000"/>
              </a:schemeClr>
            </a:gs>
            <a:gs pos="63000">
              <a:schemeClr val="tx1"/>
            </a:gs>
            <a:gs pos="86000">
              <a:schemeClr val="tx1">
                <a:lumMod val="9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12" name="Rectangle 11"/>
          <p:cNvSpPr/>
          <p:nvPr userDrawn="1"/>
        </p:nvSpPr>
        <p:spPr>
          <a:xfrm>
            <a:off x="0" y="0"/>
            <a:ext cx="12192000" cy="115972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itle 1"/>
          <p:cNvSpPr>
            <a:spLocks noGrp="1"/>
          </p:cNvSpPr>
          <p:nvPr>
            <p:ph type="title" hasCustomPrompt="1"/>
          </p:nvPr>
        </p:nvSpPr>
        <p:spPr>
          <a:xfrm>
            <a:off x="838200" y="152400"/>
            <a:ext cx="10515600" cy="914400"/>
          </a:xfrm>
        </p:spPr>
        <p:txBody>
          <a:bodyPr>
            <a:normAutofit/>
          </a:bodyPr>
          <a:lstStyle>
            <a:lvl1pPr algn="r">
              <a:defRPr sz="3600">
                <a:solidFill>
                  <a:schemeClr val="accent1"/>
                </a:solidFill>
              </a:defRPr>
            </a:lvl1pPr>
          </a:lstStyle>
          <a:p>
            <a:r>
              <a:rPr lang="en-US" dirty="0"/>
              <a:t>Code Demo (Click to Edit)</a:t>
            </a:r>
          </a:p>
        </p:txBody>
      </p:sp>
      <p:sp>
        <p:nvSpPr>
          <p:cNvPr id="14" name="Table Placeholder 8"/>
          <p:cNvSpPr>
            <a:spLocks noGrp="1"/>
          </p:cNvSpPr>
          <p:nvPr>
            <p:ph type="tbl" sz="quarter" idx="13"/>
          </p:nvPr>
        </p:nvSpPr>
        <p:spPr>
          <a:xfrm>
            <a:off x="2032000" y="2233262"/>
            <a:ext cx="8128000" cy="2966751"/>
          </a:xfrm>
        </p:spPr>
        <p:txBody>
          <a:bodyPr/>
          <a:lstStyle>
            <a:lvl1pPr>
              <a:buClr>
                <a:schemeClr val="accent2"/>
              </a:buClr>
              <a:defRPr>
                <a:solidFill>
                  <a:schemeClr val="bg1"/>
                </a:solidFill>
              </a:defRPr>
            </a:lvl1pPr>
          </a:lstStyle>
          <a:p>
            <a:endParaRPr lang="en-US" dirty="0"/>
          </a:p>
        </p:txBody>
      </p:sp>
      <p:sp>
        <p:nvSpPr>
          <p:cNvPr id="8" name="Date Placeholder 4"/>
          <p:cNvSpPr>
            <a:spLocks noGrp="1"/>
          </p:cNvSpPr>
          <p:nvPr>
            <p:ph type="dt" sz="half" idx="11"/>
          </p:nvPr>
        </p:nvSpPr>
        <p:spPr>
          <a:xfrm>
            <a:off x="838200" y="6356350"/>
            <a:ext cx="1358590" cy="365125"/>
          </a:xfrm>
        </p:spPr>
        <p:txBody>
          <a:bodyPr/>
          <a:lstStyle>
            <a:lvl1pPr>
              <a:defRPr>
                <a:solidFill>
                  <a:schemeClr val="bg1"/>
                </a:solidFill>
              </a:defRPr>
            </a:lvl1pPr>
          </a:lstStyle>
          <a:p>
            <a:fld id="{C3B7C0DF-9E0A-412B-A0EA-1E2DFD91A686}" type="datetime1">
              <a:rPr lang="en-US" smtClean="0"/>
              <a:t>3/22/2017</a:t>
            </a:fld>
            <a:endParaRPr lang="en-US" dirty="0"/>
          </a:p>
        </p:txBody>
      </p:sp>
      <p:sp>
        <p:nvSpPr>
          <p:cNvPr id="7"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bg1"/>
                </a:solidFill>
              </a:defRPr>
            </a:lvl1pPr>
          </a:lstStyle>
          <a:p>
            <a:r>
              <a:rPr lang="en-US"/>
              <a:t>Information Technology for Minnesota Government | mn.gov/mnit</a:t>
            </a:r>
            <a:endParaRPr lang="en-US" dirty="0"/>
          </a:p>
        </p:txBody>
      </p:sp>
      <p:sp>
        <p:nvSpPr>
          <p:cNvPr id="9" name="Slide Number Placeholder 6"/>
          <p:cNvSpPr>
            <a:spLocks noGrp="1"/>
          </p:cNvSpPr>
          <p:nvPr>
            <p:ph type="sldNum" sz="quarter" idx="12"/>
          </p:nvPr>
        </p:nvSpPr>
        <p:spPr>
          <a:xfrm>
            <a:off x="9891132" y="6356350"/>
            <a:ext cx="1462668" cy="365125"/>
          </a:xfrm>
        </p:spPr>
        <p:txBody>
          <a:bodyPr/>
          <a:lstStyle>
            <a:lvl1pPr>
              <a:defRPr>
                <a:solidFill>
                  <a:schemeClr val="bg1"/>
                </a:solidFill>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2130512842"/>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5_Title and Content (Solid Dark)">
    <p:bg>
      <p:bgPr>
        <a:gradFill>
          <a:gsLst>
            <a:gs pos="100000">
              <a:schemeClr val="tx2">
                <a:lumMod val="95000"/>
                <a:lumOff val="5000"/>
              </a:schemeClr>
            </a:gs>
            <a:gs pos="45000">
              <a:schemeClr val="tx2">
                <a:lumMod val="85000"/>
                <a:lumOff val="15000"/>
              </a:schemeClr>
            </a:gs>
            <a:gs pos="86000">
              <a:schemeClr val="tx2">
                <a:lumMod val="90000"/>
                <a:lumOff val="1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13" name="Title 1"/>
          <p:cNvSpPr>
            <a:spLocks noGrp="1"/>
          </p:cNvSpPr>
          <p:nvPr>
            <p:ph type="title" hasCustomPrompt="1"/>
          </p:nvPr>
        </p:nvSpPr>
        <p:spPr>
          <a:xfrm>
            <a:off x="815897" y="287066"/>
            <a:ext cx="3521927" cy="2734914"/>
          </a:xfrm>
        </p:spPr>
        <p:txBody>
          <a:bodyPr/>
          <a:lstStyle>
            <a:lvl1pPr>
              <a:defRPr b="0">
                <a:solidFill>
                  <a:schemeClr val="accent2"/>
                </a:solidFill>
              </a:defRPr>
            </a:lvl1pPr>
          </a:lstStyle>
          <a:p>
            <a:r>
              <a:rPr lang="en-US" dirty="0"/>
              <a:t>Click to edit title</a:t>
            </a:r>
          </a:p>
        </p:txBody>
      </p:sp>
      <p:sp>
        <p:nvSpPr>
          <p:cNvPr id="15" name="Text Placeholder 3"/>
          <p:cNvSpPr>
            <a:spLocks noGrp="1"/>
          </p:cNvSpPr>
          <p:nvPr>
            <p:ph type="body" sz="quarter" idx="13"/>
          </p:nvPr>
        </p:nvSpPr>
        <p:spPr>
          <a:xfrm>
            <a:off x="815975" y="3211513"/>
            <a:ext cx="3521849" cy="2475609"/>
          </a:xfrm>
        </p:spPr>
        <p:txBody>
          <a:bodyPr/>
          <a:lstStyle>
            <a:lvl1pPr>
              <a:buClr>
                <a:schemeClr val="accent2"/>
              </a:buClr>
              <a:defRPr>
                <a:solidFill>
                  <a:schemeClr val="bg1"/>
                </a:solidFill>
              </a:defRPr>
            </a:lvl1pPr>
            <a:lvl2pPr>
              <a:buClr>
                <a:schemeClr val="accent2"/>
              </a:buClr>
              <a:defRPr>
                <a:solidFill>
                  <a:schemeClr val="bg1"/>
                </a:solidFill>
              </a:defRPr>
            </a:lvl2pPr>
            <a:lvl3pPr>
              <a:buClr>
                <a:schemeClr val="accent2"/>
              </a:buClr>
              <a:defRPr>
                <a:solidFill>
                  <a:schemeClr val="bg1"/>
                </a:solidFill>
              </a:defRPr>
            </a:lvl3pPr>
            <a:lvl4pPr>
              <a:buClr>
                <a:schemeClr val="accent2"/>
              </a:buClr>
              <a:defRPr>
                <a:solidFill>
                  <a:schemeClr val="bg1"/>
                </a:solidFill>
              </a:defRPr>
            </a:lvl4pPr>
            <a:lvl5pPr>
              <a:buClr>
                <a:schemeClr val="accent2"/>
              </a:buClr>
              <a:defRPr>
                <a:solidFill>
                  <a:schemeClr val="bg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14" name="Picture 1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976787" y="504855"/>
            <a:ext cx="9618920" cy="5413315"/>
          </a:xfrm>
          <a:prstGeom prst="rect">
            <a:avLst/>
          </a:prstGeom>
          <a:ln>
            <a:noFill/>
          </a:ln>
          <a:effectLst>
            <a:outerShdw blurRad="292100" dist="139700" dir="2700000" algn="tl" rotWithShape="0">
              <a:srgbClr val="333333">
                <a:alpha val="65000"/>
              </a:srgbClr>
            </a:outerShdw>
          </a:effectLst>
        </p:spPr>
      </p:pic>
      <p:sp>
        <p:nvSpPr>
          <p:cNvPr id="16" name="Picture Placeholder 12" descr="Screenshot"/>
          <p:cNvSpPr>
            <a:spLocks noGrp="1"/>
          </p:cNvSpPr>
          <p:nvPr>
            <p:ph type="pic" sz="quarter" idx="10" hasCustomPrompt="1"/>
          </p:nvPr>
        </p:nvSpPr>
        <p:spPr>
          <a:xfrm>
            <a:off x="4976787" y="1067565"/>
            <a:ext cx="9516215" cy="4850604"/>
          </a:xfrm>
        </p:spPr>
        <p:txBody>
          <a:bodyPr/>
          <a:lstStyle>
            <a:lvl1pPr>
              <a:defRPr/>
            </a:lvl1pPr>
          </a:lstStyle>
          <a:p>
            <a:r>
              <a:rPr lang="en-US" dirty="0"/>
              <a:t>Click icon to insert screenshot</a:t>
            </a:r>
          </a:p>
        </p:txBody>
      </p:sp>
      <p:sp>
        <p:nvSpPr>
          <p:cNvPr id="8" name="Date Placeholder 4"/>
          <p:cNvSpPr>
            <a:spLocks noGrp="1"/>
          </p:cNvSpPr>
          <p:nvPr>
            <p:ph type="dt" sz="half" idx="11"/>
          </p:nvPr>
        </p:nvSpPr>
        <p:spPr>
          <a:xfrm>
            <a:off x="838200" y="6356350"/>
            <a:ext cx="1358590" cy="365125"/>
          </a:xfrm>
        </p:spPr>
        <p:txBody>
          <a:bodyPr/>
          <a:lstStyle>
            <a:lvl1pPr>
              <a:defRPr>
                <a:solidFill>
                  <a:schemeClr val="bg1"/>
                </a:solidFill>
              </a:defRPr>
            </a:lvl1pPr>
          </a:lstStyle>
          <a:p>
            <a:fld id="{FB8AFACB-25FA-4B5B-9996-259BFDA569A9}" type="datetime1">
              <a:rPr lang="en-US" smtClean="0"/>
              <a:t>3/22/2017</a:t>
            </a:fld>
            <a:endParaRPr lang="en-US" dirty="0"/>
          </a:p>
        </p:txBody>
      </p:sp>
      <p:sp>
        <p:nvSpPr>
          <p:cNvPr id="7"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bg1"/>
                </a:solidFill>
              </a:defRPr>
            </a:lvl1pPr>
          </a:lstStyle>
          <a:p>
            <a:r>
              <a:rPr lang="en-US"/>
              <a:t>Information Technology for Minnesota Government | mn.gov/mnit</a:t>
            </a:r>
            <a:endParaRPr lang="en-US" dirty="0"/>
          </a:p>
        </p:txBody>
      </p:sp>
      <p:sp>
        <p:nvSpPr>
          <p:cNvPr id="9" name="Slide Number Placeholder 6"/>
          <p:cNvSpPr>
            <a:spLocks noGrp="1"/>
          </p:cNvSpPr>
          <p:nvPr>
            <p:ph type="sldNum" sz="quarter" idx="12"/>
          </p:nvPr>
        </p:nvSpPr>
        <p:spPr>
          <a:xfrm>
            <a:off x="9891132" y="6356350"/>
            <a:ext cx="1462668" cy="365125"/>
          </a:xfrm>
        </p:spPr>
        <p:txBody>
          <a:bodyPr/>
          <a:lstStyle>
            <a:lvl1pPr>
              <a:defRPr>
                <a:solidFill>
                  <a:schemeClr val="bg1"/>
                </a:solidFill>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3755601260"/>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6_Title and Content (Solid Dark)">
    <p:bg>
      <p:bgPr>
        <a:gradFill>
          <a:gsLst>
            <a:gs pos="100000">
              <a:schemeClr val="tx2">
                <a:lumMod val="95000"/>
                <a:lumOff val="5000"/>
              </a:schemeClr>
            </a:gs>
            <a:gs pos="45000">
              <a:schemeClr val="tx2">
                <a:lumMod val="85000"/>
                <a:lumOff val="15000"/>
              </a:schemeClr>
            </a:gs>
            <a:gs pos="86000">
              <a:schemeClr val="tx2">
                <a:lumMod val="90000"/>
                <a:lumOff val="1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10" name="Title 1"/>
          <p:cNvSpPr>
            <a:spLocks noGrp="1"/>
          </p:cNvSpPr>
          <p:nvPr>
            <p:ph type="title" hasCustomPrompt="1"/>
          </p:nvPr>
        </p:nvSpPr>
        <p:spPr>
          <a:xfrm>
            <a:off x="838200" y="152400"/>
            <a:ext cx="10515600" cy="914400"/>
          </a:xfrm>
        </p:spPr>
        <p:txBody>
          <a:bodyPr>
            <a:normAutofit/>
          </a:bodyPr>
          <a:lstStyle>
            <a:lvl1pPr algn="r">
              <a:defRPr sz="3600">
                <a:solidFill>
                  <a:schemeClr val="accent2"/>
                </a:solidFill>
              </a:defRPr>
            </a:lvl1pPr>
          </a:lstStyle>
          <a:p>
            <a:r>
              <a:rPr lang="en-US" dirty="0"/>
              <a:t>Click to edit title</a:t>
            </a:r>
          </a:p>
        </p:txBody>
      </p:sp>
      <p:sp>
        <p:nvSpPr>
          <p:cNvPr id="11" name="Text Placeholder 3"/>
          <p:cNvSpPr>
            <a:spLocks noGrp="1"/>
          </p:cNvSpPr>
          <p:nvPr>
            <p:ph type="body" sz="quarter" idx="13"/>
          </p:nvPr>
        </p:nvSpPr>
        <p:spPr>
          <a:xfrm>
            <a:off x="815895" y="1365203"/>
            <a:ext cx="10555696" cy="1567183"/>
          </a:xfrm>
        </p:spPr>
        <p:txBody>
          <a:bodyPr/>
          <a:lstStyle>
            <a:lvl1pPr>
              <a:buClr>
                <a:schemeClr val="accent2"/>
              </a:buClr>
              <a:defRPr>
                <a:solidFill>
                  <a:schemeClr val="bg1"/>
                </a:solidFill>
              </a:defRPr>
            </a:lvl1pPr>
            <a:lvl2pPr>
              <a:buClr>
                <a:schemeClr val="accent2"/>
              </a:buClr>
              <a:defRPr>
                <a:solidFill>
                  <a:schemeClr val="bg1"/>
                </a:solidFill>
              </a:defRPr>
            </a:lvl2pPr>
            <a:lvl3pPr>
              <a:buClr>
                <a:schemeClr val="accent2"/>
              </a:buClr>
              <a:defRPr>
                <a:solidFill>
                  <a:schemeClr val="bg1"/>
                </a:solidFill>
              </a:defRPr>
            </a:lvl3pPr>
            <a:lvl4pPr>
              <a:defRPr>
                <a:solidFill>
                  <a:schemeClr val="bg1"/>
                </a:solidFill>
              </a:defRPr>
            </a:lvl4pPr>
            <a:lvl5pPr>
              <a:defRPr>
                <a:solidFill>
                  <a:schemeClr val="bg1"/>
                </a:solidFill>
              </a:defRPr>
            </a:lvl5pPr>
          </a:lstStyle>
          <a:p>
            <a:pPr lvl="0"/>
            <a:r>
              <a:rPr lang="en-US" dirty="0"/>
              <a:t>Click to edit Master text styles</a:t>
            </a:r>
          </a:p>
          <a:p>
            <a:pPr lvl="1"/>
            <a:r>
              <a:rPr lang="en-US" dirty="0"/>
              <a:t>Second level</a:t>
            </a:r>
          </a:p>
          <a:p>
            <a:pPr lvl="2"/>
            <a:r>
              <a:rPr lang="en-US" dirty="0"/>
              <a:t>Third level</a:t>
            </a:r>
          </a:p>
        </p:txBody>
      </p:sp>
      <p:pic>
        <p:nvPicPr>
          <p:cNvPr id="12" name="Picture 1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373458" y="3222702"/>
            <a:ext cx="9387470" cy="5283060"/>
          </a:xfrm>
          <a:prstGeom prst="rect">
            <a:avLst/>
          </a:prstGeom>
          <a:ln>
            <a:noFill/>
          </a:ln>
          <a:effectLst>
            <a:outerShdw blurRad="292100" dist="139700" dir="2700000" algn="tl" rotWithShape="0">
              <a:srgbClr val="333333">
                <a:alpha val="65000"/>
              </a:srgbClr>
            </a:outerShdw>
          </a:effectLst>
        </p:spPr>
      </p:pic>
      <p:sp>
        <p:nvSpPr>
          <p:cNvPr id="17" name="Picture Placeholder 12" descr="Screenshot"/>
          <p:cNvSpPr>
            <a:spLocks noGrp="1"/>
          </p:cNvSpPr>
          <p:nvPr>
            <p:ph type="pic" sz="quarter" idx="10" hasCustomPrompt="1"/>
          </p:nvPr>
        </p:nvSpPr>
        <p:spPr>
          <a:xfrm>
            <a:off x="1373459" y="3771871"/>
            <a:ext cx="9287236" cy="4733889"/>
          </a:xfrm>
        </p:spPr>
        <p:txBody>
          <a:bodyPr/>
          <a:lstStyle>
            <a:lvl1pPr>
              <a:defRPr/>
            </a:lvl1pPr>
          </a:lstStyle>
          <a:p>
            <a:r>
              <a:rPr lang="en-US" dirty="0"/>
              <a:t>Click icon to insert screenshot</a:t>
            </a:r>
          </a:p>
        </p:txBody>
      </p:sp>
      <p:sp>
        <p:nvSpPr>
          <p:cNvPr id="6" name="Date Placeholder 3"/>
          <p:cNvSpPr>
            <a:spLocks noGrp="1"/>
          </p:cNvSpPr>
          <p:nvPr>
            <p:ph type="dt" sz="half" idx="11"/>
          </p:nvPr>
        </p:nvSpPr>
        <p:spPr>
          <a:xfrm>
            <a:off x="838200" y="6356350"/>
            <a:ext cx="1358590" cy="365125"/>
          </a:xfrm>
        </p:spPr>
        <p:txBody>
          <a:bodyPr/>
          <a:lstStyle/>
          <a:p>
            <a:fld id="{13DD7CE2-7AD7-427C-A7F8-EEEFB558B12D}" type="datetime1">
              <a:rPr lang="en-US" smtClean="0"/>
              <a:t>3/22/2017</a:t>
            </a:fld>
            <a:endParaRPr lang="en-US" dirty="0"/>
          </a:p>
        </p:txBody>
      </p:sp>
      <p:sp>
        <p:nvSpPr>
          <p:cNvPr id="7"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tx2"/>
                </a:solidFill>
              </a:defRPr>
            </a:lvl1pPr>
          </a:lstStyle>
          <a:p>
            <a:r>
              <a:rPr lang="en-US"/>
              <a:t>Information Technology for Minnesota Government | mn.gov/mnit</a:t>
            </a:r>
            <a:endParaRPr lang="en-US" dirty="0"/>
          </a:p>
        </p:txBody>
      </p:sp>
      <p:sp>
        <p:nvSpPr>
          <p:cNvPr id="8" name="Slide Number Placeholder 5"/>
          <p:cNvSpPr>
            <a:spLocks noGrp="1"/>
          </p:cNvSpPr>
          <p:nvPr>
            <p:ph type="sldNum" sz="quarter" idx="12"/>
          </p:nvPr>
        </p:nvSpPr>
        <p:spPr>
          <a:xfrm>
            <a:off x="9891132" y="6356350"/>
            <a:ext cx="1462668" cy="365125"/>
          </a:xfrm>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1639915943"/>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Screenshot Light Background Horizontal">
    <p:bg>
      <p:bgPr>
        <a:gradFill>
          <a:gsLst>
            <a:gs pos="100000">
              <a:srgbClr val="BFBFBF"/>
            </a:gs>
            <a:gs pos="53000">
              <a:srgbClr val="F5F5F5"/>
            </a:gs>
            <a:gs pos="78000">
              <a:srgbClr val="E8E8E8"/>
            </a:gs>
          </a:gsLst>
          <a:path path="circle">
            <a:fillToRect l="50000" t="50000" r="50000" b="50000"/>
          </a:path>
        </a:gradFill>
        <a:effectLst/>
      </p:bgPr>
    </p:bg>
    <p:spTree>
      <p:nvGrpSpPr>
        <p:cNvPr id="1" name=""/>
        <p:cNvGrpSpPr/>
        <p:nvPr/>
      </p:nvGrpSpPr>
      <p:grpSpPr>
        <a:xfrm>
          <a:off x="0" y="0"/>
          <a:ext cx="0" cy="0"/>
          <a:chOff x="0" y="0"/>
          <a:chExt cx="0" cy="0"/>
        </a:xfrm>
      </p:grpSpPr>
      <p:sp>
        <p:nvSpPr>
          <p:cNvPr id="3" name="Title 1"/>
          <p:cNvSpPr>
            <a:spLocks noGrp="1"/>
          </p:cNvSpPr>
          <p:nvPr>
            <p:ph type="title" hasCustomPrompt="1"/>
          </p:nvPr>
        </p:nvSpPr>
        <p:spPr>
          <a:xfrm>
            <a:off x="815897" y="287066"/>
            <a:ext cx="3521927" cy="2734914"/>
          </a:xfrm>
        </p:spPr>
        <p:txBody>
          <a:bodyPr/>
          <a:lstStyle>
            <a:lvl1pPr>
              <a:defRPr>
                <a:solidFill>
                  <a:schemeClr val="accent1"/>
                </a:solidFill>
              </a:defRPr>
            </a:lvl1pPr>
          </a:lstStyle>
          <a:p>
            <a:r>
              <a:rPr lang="en-US" dirty="0"/>
              <a:t>Click to edit title</a:t>
            </a:r>
          </a:p>
        </p:txBody>
      </p:sp>
      <p:sp>
        <p:nvSpPr>
          <p:cNvPr id="4" name="Text Placeholder 3"/>
          <p:cNvSpPr>
            <a:spLocks noGrp="1"/>
          </p:cNvSpPr>
          <p:nvPr>
            <p:ph type="body" sz="quarter" idx="11"/>
          </p:nvPr>
        </p:nvSpPr>
        <p:spPr>
          <a:xfrm>
            <a:off x="815975" y="3211513"/>
            <a:ext cx="3521849" cy="2475609"/>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12" name="Picture 1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976787" y="504855"/>
            <a:ext cx="9618920" cy="5413315"/>
          </a:xfrm>
          <a:prstGeom prst="rect">
            <a:avLst/>
          </a:prstGeom>
          <a:ln>
            <a:noFill/>
          </a:ln>
          <a:effectLst>
            <a:outerShdw blurRad="292100" dist="139700" dir="2700000" algn="tl" rotWithShape="0">
              <a:srgbClr val="333333">
                <a:alpha val="65000"/>
              </a:srgbClr>
            </a:outerShdw>
          </a:effectLst>
        </p:spPr>
      </p:pic>
      <p:sp>
        <p:nvSpPr>
          <p:cNvPr id="13" name="Picture Placeholder 12" descr="Screenshot"/>
          <p:cNvSpPr>
            <a:spLocks noGrp="1"/>
          </p:cNvSpPr>
          <p:nvPr>
            <p:ph type="pic" sz="quarter" idx="10" hasCustomPrompt="1"/>
          </p:nvPr>
        </p:nvSpPr>
        <p:spPr>
          <a:xfrm>
            <a:off x="4976787" y="1067565"/>
            <a:ext cx="9516215" cy="4850604"/>
          </a:xfrm>
        </p:spPr>
        <p:txBody>
          <a:bodyPr/>
          <a:lstStyle>
            <a:lvl1pPr>
              <a:defRPr/>
            </a:lvl1pPr>
          </a:lstStyle>
          <a:p>
            <a:r>
              <a:rPr lang="en-US" dirty="0"/>
              <a:t>Click icon to insert screenshot</a:t>
            </a:r>
          </a:p>
        </p:txBody>
      </p:sp>
      <p:sp>
        <p:nvSpPr>
          <p:cNvPr id="10" name="Date Placeholder 4"/>
          <p:cNvSpPr>
            <a:spLocks noGrp="1"/>
          </p:cNvSpPr>
          <p:nvPr>
            <p:ph type="dt" sz="half" idx="12"/>
          </p:nvPr>
        </p:nvSpPr>
        <p:spPr>
          <a:xfrm>
            <a:off x="838200" y="6356350"/>
            <a:ext cx="1358590" cy="365125"/>
          </a:xfrm>
        </p:spPr>
        <p:txBody>
          <a:bodyPr/>
          <a:lstStyle/>
          <a:p>
            <a:fld id="{46828ED1-88F3-4280-A7D0-465ABE883FA5}" type="datetime1">
              <a:rPr lang="en-US" smtClean="0"/>
              <a:t>3/22/2017</a:t>
            </a:fld>
            <a:endParaRPr lang="en-US" dirty="0"/>
          </a:p>
        </p:txBody>
      </p:sp>
      <p:sp>
        <p:nvSpPr>
          <p:cNvPr id="7"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tx2"/>
                </a:solidFill>
              </a:defRPr>
            </a:lvl1pPr>
          </a:lstStyle>
          <a:p>
            <a:r>
              <a:rPr lang="en-US"/>
              <a:t>Information Technology for Minnesota Government | mn.gov/mnit</a:t>
            </a:r>
            <a:endParaRPr lang="en-US" dirty="0"/>
          </a:p>
        </p:txBody>
      </p:sp>
      <p:sp>
        <p:nvSpPr>
          <p:cNvPr id="11" name="Slide Number Placeholder 6"/>
          <p:cNvSpPr>
            <a:spLocks noGrp="1"/>
          </p:cNvSpPr>
          <p:nvPr>
            <p:ph type="sldNum" sz="quarter" idx="13"/>
          </p:nvPr>
        </p:nvSpPr>
        <p:spPr>
          <a:xfrm>
            <a:off x="9891132" y="6356350"/>
            <a:ext cx="1462668" cy="365125"/>
          </a:xfrm>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1009037883"/>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Screenshot Light Background Vertical">
    <p:bg>
      <p:bgPr>
        <a:gradFill>
          <a:gsLst>
            <a:gs pos="100000">
              <a:srgbClr val="BFBFBF"/>
            </a:gs>
            <a:gs pos="53000">
              <a:srgbClr val="F5F5F5"/>
            </a:gs>
            <a:gs pos="78000">
              <a:srgbClr val="E8E8E8"/>
            </a:gs>
          </a:gsLst>
          <a:path path="circle">
            <a:fillToRect l="50000" t="50000" r="50000" b="50000"/>
          </a:path>
        </a:gradFill>
        <a:effectLst/>
      </p:bgPr>
    </p:bg>
    <p:spTree>
      <p:nvGrpSpPr>
        <p:cNvPr id="1" name=""/>
        <p:cNvGrpSpPr/>
        <p:nvPr/>
      </p:nvGrpSpPr>
      <p:grpSpPr>
        <a:xfrm>
          <a:off x="0" y="0"/>
          <a:ext cx="0" cy="0"/>
          <a:chOff x="0" y="0"/>
          <a:chExt cx="0" cy="0"/>
        </a:xfrm>
      </p:grpSpPr>
      <p:sp>
        <p:nvSpPr>
          <p:cNvPr id="8" name="Title 1"/>
          <p:cNvSpPr>
            <a:spLocks noGrp="1"/>
          </p:cNvSpPr>
          <p:nvPr>
            <p:ph type="title" hasCustomPrompt="1"/>
          </p:nvPr>
        </p:nvSpPr>
        <p:spPr>
          <a:xfrm>
            <a:off x="838200" y="152400"/>
            <a:ext cx="10515600" cy="914400"/>
          </a:xfrm>
        </p:spPr>
        <p:txBody>
          <a:bodyPr>
            <a:normAutofit/>
          </a:bodyPr>
          <a:lstStyle>
            <a:lvl1pPr algn="r">
              <a:defRPr sz="3600">
                <a:solidFill>
                  <a:schemeClr val="accent1"/>
                </a:solidFill>
              </a:defRPr>
            </a:lvl1pPr>
          </a:lstStyle>
          <a:p>
            <a:r>
              <a:rPr lang="en-US" dirty="0"/>
              <a:t>Click to edit title</a:t>
            </a:r>
          </a:p>
        </p:txBody>
      </p:sp>
      <p:sp>
        <p:nvSpPr>
          <p:cNvPr id="7" name="Text Placeholder 3"/>
          <p:cNvSpPr>
            <a:spLocks noGrp="1"/>
          </p:cNvSpPr>
          <p:nvPr>
            <p:ph type="body" sz="quarter" idx="11"/>
          </p:nvPr>
        </p:nvSpPr>
        <p:spPr>
          <a:xfrm>
            <a:off x="815895" y="1365203"/>
            <a:ext cx="10555696" cy="1567183"/>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bg1"/>
                </a:solidFill>
              </a:defRPr>
            </a:lvl4pPr>
            <a:lvl5pPr>
              <a:defRPr>
                <a:solidFill>
                  <a:schemeClr val="bg1"/>
                </a:solidFill>
              </a:defRPr>
            </a:lvl5pPr>
          </a:lstStyle>
          <a:p>
            <a:pPr lvl="0"/>
            <a:r>
              <a:rPr lang="en-US" dirty="0"/>
              <a:t>Click to edit Master text styles</a:t>
            </a:r>
          </a:p>
          <a:p>
            <a:pPr lvl="1"/>
            <a:r>
              <a:rPr lang="en-US" dirty="0"/>
              <a:t>Second level</a:t>
            </a:r>
          </a:p>
          <a:p>
            <a:pPr lvl="2"/>
            <a:r>
              <a:rPr lang="en-US" dirty="0"/>
              <a:t>Third level</a:t>
            </a:r>
          </a:p>
        </p:txBody>
      </p:sp>
      <p:pic>
        <p:nvPicPr>
          <p:cNvPr id="6" name="Picture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373458" y="3222702"/>
            <a:ext cx="9387470" cy="5283060"/>
          </a:xfrm>
          <a:prstGeom prst="rect">
            <a:avLst/>
          </a:prstGeom>
          <a:ln>
            <a:noFill/>
          </a:ln>
          <a:effectLst>
            <a:outerShdw blurRad="292100" dist="139700" dir="2700000" algn="tl" rotWithShape="0">
              <a:srgbClr val="333333">
                <a:alpha val="65000"/>
              </a:srgbClr>
            </a:outerShdw>
          </a:effectLst>
        </p:spPr>
      </p:pic>
      <p:sp>
        <p:nvSpPr>
          <p:cNvPr id="13" name="Picture Placeholder 12"/>
          <p:cNvSpPr>
            <a:spLocks noGrp="1"/>
          </p:cNvSpPr>
          <p:nvPr>
            <p:ph type="pic" sz="quarter" idx="10" hasCustomPrompt="1"/>
          </p:nvPr>
        </p:nvSpPr>
        <p:spPr>
          <a:xfrm>
            <a:off x="1373459" y="3771871"/>
            <a:ext cx="9287236" cy="4733889"/>
          </a:xfrm>
        </p:spPr>
        <p:txBody>
          <a:bodyPr/>
          <a:lstStyle>
            <a:lvl1pPr>
              <a:defRPr/>
            </a:lvl1pPr>
          </a:lstStyle>
          <a:p>
            <a:r>
              <a:rPr lang="en-US" dirty="0"/>
              <a:t>Click icon to insert screenshot</a:t>
            </a:r>
          </a:p>
        </p:txBody>
      </p:sp>
      <p:sp>
        <p:nvSpPr>
          <p:cNvPr id="9" name="Date Placeholder 3"/>
          <p:cNvSpPr>
            <a:spLocks noGrp="1"/>
          </p:cNvSpPr>
          <p:nvPr>
            <p:ph type="dt" sz="half" idx="12"/>
          </p:nvPr>
        </p:nvSpPr>
        <p:spPr>
          <a:xfrm>
            <a:off x="838200" y="6356350"/>
            <a:ext cx="1358590" cy="365125"/>
          </a:xfrm>
        </p:spPr>
        <p:txBody>
          <a:bodyPr/>
          <a:lstStyle/>
          <a:p>
            <a:fld id="{FECCB6FE-00A5-4902-9E5D-0DA0EED2532C}" type="datetime1">
              <a:rPr lang="en-US" smtClean="0"/>
              <a:t>3/22/2017</a:t>
            </a:fld>
            <a:endParaRPr lang="en-US" dirty="0"/>
          </a:p>
        </p:txBody>
      </p:sp>
      <p:sp>
        <p:nvSpPr>
          <p:cNvPr id="10"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tx2"/>
                </a:solidFill>
              </a:defRPr>
            </a:lvl1pPr>
          </a:lstStyle>
          <a:p>
            <a:r>
              <a:rPr lang="en-US"/>
              <a:t>Information Technology for Minnesota Government | mn.gov/mnit</a:t>
            </a:r>
            <a:endParaRPr lang="en-US" dirty="0"/>
          </a:p>
        </p:txBody>
      </p:sp>
      <p:sp>
        <p:nvSpPr>
          <p:cNvPr id="11" name="Slide Number Placeholder 5"/>
          <p:cNvSpPr>
            <a:spLocks noGrp="1"/>
          </p:cNvSpPr>
          <p:nvPr>
            <p:ph type="sldNum" sz="quarter" idx="13"/>
          </p:nvPr>
        </p:nvSpPr>
        <p:spPr>
          <a:xfrm>
            <a:off x="9891132" y="6356350"/>
            <a:ext cx="1462668" cy="365125"/>
          </a:xfrm>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894290563"/>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Single Quote Red Background">
    <p:bg>
      <p:bgPr>
        <a:gradFill>
          <a:gsLst>
            <a:gs pos="100000">
              <a:schemeClr val="accent1">
                <a:lumMod val="50000"/>
              </a:schemeClr>
            </a:gs>
            <a:gs pos="20000">
              <a:schemeClr val="accent1"/>
            </a:gs>
          </a:gsLst>
          <a:path path="circle">
            <a:fillToRect l="50000" t="50000" r="50000" b="50000"/>
          </a:path>
        </a:gradFill>
        <a:effectLst/>
      </p:bgPr>
    </p:bg>
    <p:spTree>
      <p:nvGrpSpPr>
        <p:cNvPr id="1" name=""/>
        <p:cNvGrpSpPr/>
        <p:nvPr/>
      </p:nvGrpSpPr>
      <p:grpSpPr>
        <a:xfrm>
          <a:off x="0" y="0"/>
          <a:ext cx="0" cy="0"/>
          <a:chOff x="0" y="0"/>
          <a:chExt cx="0" cy="0"/>
        </a:xfrm>
      </p:grpSpPr>
      <p:sp>
        <p:nvSpPr>
          <p:cNvPr id="13" name="Title 1"/>
          <p:cNvSpPr>
            <a:spLocks noGrp="1"/>
          </p:cNvSpPr>
          <p:nvPr>
            <p:ph type="title" hasCustomPrompt="1"/>
          </p:nvPr>
        </p:nvSpPr>
        <p:spPr>
          <a:xfrm>
            <a:off x="815897" y="287066"/>
            <a:ext cx="3521927" cy="2734914"/>
          </a:xfrm>
        </p:spPr>
        <p:txBody>
          <a:bodyPr/>
          <a:lstStyle>
            <a:lvl1pPr>
              <a:defRPr b="0">
                <a:solidFill>
                  <a:schemeClr val="accent2"/>
                </a:solidFill>
              </a:defRPr>
            </a:lvl1pPr>
          </a:lstStyle>
          <a:p>
            <a:r>
              <a:rPr lang="en-US" dirty="0"/>
              <a:t>Click to edit title</a:t>
            </a:r>
          </a:p>
        </p:txBody>
      </p:sp>
      <p:sp>
        <p:nvSpPr>
          <p:cNvPr id="16" name="Text Placeholder 3"/>
          <p:cNvSpPr>
            <a:spLocks noGrp="1"/>
          </p:cNvSpPr>
          <p:nvPr>
            <p:ph type="body" sz="quarter" idx="13"/>
          </p:nvPr>
        </p:nvSpPr>
        <p:spPr>
          <a:xfrm>
            <a:off x="815975" y="3211513"/>
            <a:ext cx="3521849" cy="2475609"/>
          </a:xfrm>
        </p:spPr>
        <p:txBody>
          <a:bodyPr/>
          <a:lstStyle>
            <a:lvl1pPr>
              <a:buClr>
                <a:schemeClr val="accent2"/>
              </a:buClr>
              <a:defRPr>
                <a:solidFill>
                  <a:schemeClr val="bg1"/>
                </a:solidFill>
              </a:defRPr>
            </a:lvl1pPr>
            <a:lvl2pPr>
              <a:buClr>
                <a:schemeClr val="accent2"/>
              </a:buClr>
              <a:defRPr>
                <a:solidFill>
                  <a:schemeClr val="bg1"/>
                </a:solidFill>
              </a:defRPr>
            </a:lvl2pPr>
            <a:lvl3pPr>
              <a:buClr>
                <a:schemeClr val="accent2"/>
              </a:buClr>
              <a:defRPr>
                <a:solidFill>
                  <a:schemeClr val="bg1"/>
                </a:solidFill>
              </a:defRPr>
            </a:lvl3pPr>
            <a:lvl4pPr>
              <a:buClr>
                <a:schemeClr val="accent2"/>
              </a:buClr>
              <a:defRPr>
                <a:solidFill>
                  <a:schemeClr val="bg1"/>
                </a:solidFill>
              </a:defRPr>
            </a:lvl4pPr>
            <a:lvl5pPr>
              <a:buClr>
                <a:schemeClr val="accent2"/>
              </a:buClr>
              <a:defRPr>
                <a:solidFill>
                  <a:schemeClr val="bg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14" name="Picture 13" descr="Compute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712851" y="434836"/>
            <a:ext cx="6828661" cy="6050713"/>
          </a:xfrm>
          <a:prstGeom prst="rect">
            <a:avLst/>
          </a:prstGeom>
          <a:effectLst>
            <a:outerShdw blurRad="76200" dir="18900000" sy="23000" kx="-1200000" algn="bl" rotWithShape="0">
              <a:prstClr val="black">
                <a:alpha val="20000"/>
              </a:prstClr>
            </a:outerShdw>
          </a:effectLst>
        </p:spPr>
      </p:pic>
      <p:sp>
        <p:nvSpPr>
          <p:cNvPr id="15" name="Picture Placeholder 12"/>
          <p:cNvSpPr>
            <a:spLocks noGrp="1"/>
          </p:cNvSpPr>
          <p:nvPr>
            <p:ph type="pic" sz="quarter" idx="10" hasCustomPrompt="1"/>
          </p:nvPr>
        </p:nvSpPr>
        <p:spPr>
          <a:xfrm>
            <a:off x="4976787" y="691882"/>
            <a:ext cx="6300787" cy="3411537"/>
          </a:xfrm>
        </p:spPr>
        <p:txBody>
          <a:bodyPr/>
          <a:lstStyle>
            <a:lvl1pPr>
              <a:defRPr/>
            </a:lvl1pPr>
          </a:lstStyle>
          <a:p>
            <a:r>
              <a:rPr lang="en-US" dirty="0"/>
              <a:t>Click icon to insert screenshot</a:t>
            </a:r>
          </a:p>
        </p:txBody>
      </p:sp>
      <p:sp>
        <p:nvSpPr>
          <p:cNvPr id="10" name="Date Placeholder 4"/>
          <p:cNvSpPr>
            <a:spLocks noGrp="1"/>
          </p:cNvSpPr>
          <p:nvPr>
            <p:ph type="dt" sz="half" idx="11"/>
          </p:nvPr>
        </p:nvSpPr>
        <p:spPr>
          <a:xfrm>
            <a:off x="838200" y="6356350"/>
            <a:ext cx="1358590" cy="365125"/>
          </a:xfrm>
        </p:spPr>
        <p:txBody>
          <a:bodyPr/>
          <a:lstStyle>
            <a:lvl1pPr>
              <a:defRPr>
                <a:solidFill>
                  <a:schemeClr val="bg1"/>
                </a:solidFill>
              </a:defRPr>
            </a:lvl1pPr>
          </a:lstStyle>
          <a:p>
            <a:fld id="{9E744416-D2DA-4AC5-BA60-2A1FDA5628F5}" type="datetime1">
              <a:rPr lang="en-US" smtClean="0"/>
              <a:t>3/22/2017</a:t>
            </a:fld>
            <a:endParaRPr lang="en-US" dirty="0"/>
          </a:p>
        </p:txBody>
      </p:sp>
      <p:sp>
        <p:nvSpPr>
          <p:cNvPr id="9"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bg1"/>
                </a:solidFill>
              </a:defRPr>
            </a:lvl1pPr>
          </a:lstStyle>
          <a:p>
            <a:r>
              <a:rPr lang="en-US"/>
              <a:t>Information Technology for Minnesota Government | mn.gov/mnit</a:t>
            </a:r>
            <a:endParaRPr lang="en-US" dirty="0"/>
          </a:p>
        </p:txBody>
      </p:sp>
      <p:sp>
        <p:nvSpPr>
          <p:cNvPr id="11" name="Slide Number Placeholder 6"/>
          <p:cNvSpPr>
            <a:spLocks noGrp="1"/>
          </p:cNvSpPr>
          <p:nvPr>
            <p:ph type="sldNum" sz="quarter" idx="12"/>
          </p:nvPr>
        </p:nvSpPr>
        <p:spPr>
          <a:xfrm>
            <a:off x="9891132" y="6356350"/>
            <a:ext cx="1462668" cy="365125"/>
          </a:xfrm>
        </p:spPr>
        <p:txBody>
          <a:bodyPr/>
          <a:lstStyle>
            <a:lvl1pPr>
              <a:defRPr>
                <a:solidFill>
                  <a:schemeClr val="bg1"/>
                </a:solidFill>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2761752356"/>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3_Single Quote Red Background">
    <p:bg>
      <p:bgPr>
        <a:gradFill>
          <a:gsLst>
            <a:gs pos="100000">
              <a:schemeClr val="accent1">
                <a:lumMod val="50000"/>
              </a:schemeClr>
            </a:gs>
            <a:gs pos="20000">
              <a:schemeClr val="accent1"/>
            </a:gs>
          </a:gsLst>
          <a:path path="circle">
            <a:fillToRect l="50000" t="50000" r="50000" b="50000"/>
          </a:path>
        </a:gradFill>
        <a:effectLst/>
      </p:bgPr>
    </p:bg>
    <p:spTree>
      <p:nvGrpSpPr>
        <p:cNvPr id="1" name=""/>
        <p:cNvGrpSpPr/>
        <p:nvPr/>
      </p:nvGrpSpPr>
      <p:grpSpPr>
        <a:xfrm>
          <a:off x="0" y="0"/>
          <a:ext cx="0" cy="0"/>
          <a:chOff x="0" y="0"/>
          <a:chExt cx="0" cy="0"/>
        </a:xfrm>
      </p:grpSpPr>
      <p:sp>
        <p:nvSpPr>
          <p:cNvPr id="13" name="Title 1"/>
          <p:cNvSpPr>
            <a:spLocks noGrp="1"/>
          </p:cNvSpPr>
          <p:nvPr>
            <p:ph type="title" hasCustomPrompt="1"/>
          </p:nvPr>
        </p:nvSpPr>
        <p:spPr>
          <a:xfrm>
            <a:off x="815897" y="287066"/>
            <a:ext cx="3521927" cy="2734914"/>
          </a:xfrm>
        </p:spPr>
        <p:txBody>
          <a:bodyPr/>
          <a:lstStyle>
            <a:lvl1pPr>
              <a:defRPr b="0">
                <a:solidFill>
                  <a:schemeClr val="accent2"/>
                </a:solidFill>
              </a:defRPr>
            </a:lvl1pPr>
          </a:lstStyle>
          <a:p>
            <a:r>
              <a:rPr lang="en-US" dirty="0"/>
              <a:t>Click to edit title</a:t>
            </a:r>
          </a:p>
        </p:txBody>
      </p:sp>
      <p:sp>
        <p:nvSpPr>
          <p:cNvPr id="15" name="Text Placeholder 3"/>
          <p:cNvSpPr>
            <a:spLocks noGrp="1"/>
          </p:cNvSpPr>
          <p:nvPr>
            <p:ph type="body" sz="quarter" idx="13"/>
          </p:nvPr>
        </p:nvSpPr>
        <p:spPr>
          <a:xfrm>
            <a:off x="815975" y="3211513"/>
            <a:ext cx="3521849" cy="2475609"/>
          </a:xfrm>
        </p:spPr>
        <p:txBody>
          <a:bodyPr/>
          <a:lstStyle>
            <a:lvl1pPr>
              <a:buClr>
                <a:schemeClr val="accent2"/>
              </a:buClr>
              <a:defRPr>
                <a:solidFill>
                  <a:schemeClr val="bg1"/>
                </a:solidFill>
              </a:defRPr>
            </a:lvl1pPr>
            <a:lvl2pPr>
              <a:buClr>
                <a:schemeClr val="accent2"/>
              </a:buClr>
              <a:defRPr>
                <a:solidFill>
                  <a:schemeClr val="bg1"/>
                </a:solidFill>
              </a:defRPr>
            </a:lvl2pPr>
            <a:lvl3pPr>
              <a:buClr>
                <a:schemeClr val="accent2"/>
              </a:buClr>
              <a:defRPr>
                <a:solidFill>
                  <a:schemeClr val="bg1"/>
                </a:solidFill>
              </a:defRPr>
            </a:lvl3pPr>
            <a:lvl4pPr>
              <a:buClr>
                <a:schemeClr val="accent2"/>
              </a:buClr>
              <a:defRPr>
                <a:solidFill>
                  <a:schemeClr val="bg1"/>
                </a:solidFill>
              </a:defRPr>
            </a:lvl4pPr>
            <a:lvl5pPr>
              <a:buClr>
                <a:schemeClr val="accent2"/>
              </a:buClr>
              <a:defRPr>
                <a:solidFill>
                  <a:schemeClr val="bg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14" name="Picture 1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976787" y="504855"/>
            <a:ext cx="9618920" cy="5413315"/>
          </a:xfrm>
          <a:prstGeom prst="rect">
            <a:avLst/>
          </a:prstGeom>
          <a:ln>
            <a:noFill/>
          </a:ln>
          <a:effectLst>
            <a:outerShdw blurRad="292100" dist="139700" dir="2700000" algn="tl" rotWithShape="0">
              <a:srgbClr val="333333">
                <a:alpha val="65000"/>
              </a:srgbClr>
            </a:outerShdw>
          </a:effectLst>
        </p:spPr>
      </p:pic>
      <p:sp>
        <p:nvSpPr>
          <p:cNvPr id="16" name="Picture Placeholder 12" descr="Screenshot"/>
          <p:cNvSpPr>
            <a:spLocks noGrp="1"/>
          </p:cNvSpPr>
          <p:nvPr>
            <p:ph type="pic" sz="quarter" idx="10" hasCustomPrompt="1"/>
          </p:nvPr>
        </p:nvSpPr>
        <p:spPr>
          <a:xfrm>
            <a:off x="4976787" y="1067565"/>
            <a:ext cx="9516215" cy="4850604"/>
          </a:xfrm>
        </p:spPr>
        <p:txBody>
          <a:bodyPr/>
          <a:lstStyle>
            <a:lvl1pPr>
              <a:defRPr/>
            </a:lvl1pPr>
          </a:lstStyle>
          <a:p>
            <a:r>
              <a:rPr lang="en-US" dirty="0"/>
              <a:t>Click icon to insert screenshot</a:t>
            </a:r>
          </a:p>
        </p:txBody>
      </p:sp>
      <p:sp>
        <p:nvSpPr>
          <p:cNvPr id="10" name="Date Placeholder 4"/>
          <p:cNvSpPr>
            <a:spLocks noGrp="1"/>
          </p:cNvSpPr>
          <p:nvPr>
            <p:ph type="dt" sz="half" idx="11"/>
          </p:nvPr>
        </p:nvSpPr>
        <p:spPr>
          <a:xfrm>
            <a:off x="838200" y="6356350"/>
            <a:ext cx="1358590" cy="365125"/>
          </a:xfrm>
        </p:spPr>
        <p:txBody>
          <a:bodyPr/>
          <a:lstStyle>
            <a:lvl1pPr>
              <a:defRPr>
                <a:solidFill>
                  <a:schemeClr val="bg1"/>
                </a:solidFill>
              </a:defRPr>
            </a:lvl1pPr>
          </a:lstStyle>
          <a:p>
            <a:fld id="{104247D4-1BBB-49E5-BE46-61BD52DE4378}" type="datetime1">
              <a:rPr lang="en-US" smtClean="0"/>
              <a:t>3/22/2017</a:t>
            </a:fld>
            <a:endParaRPr lang="en-US" dirty="0"/>
          </a:p>
        </p:txBody>
      </p:sp>
      <p:sp>
        <p:nvSpPr>
          <p:cNvPr id="9"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bg1"/>
                </a:solidFill>
              </a:defRPr>
            </a:lvl1pPr>
          </a:lstStyle>
          <a:p>
            <a:r>
              <a:rPr lang="en-US"/>
              <a:t>Information Technology for Minnesota Government | mn.gov/mnit</a:t>
            </a:r>
            <a:endParaRPr lang="en-US" dirty="0"/>
          </a:p>
        </p:txBody>
      </p:sp>
      <p:sp>
        <p:nvSpPr>
          <p:cNvPr id="11" name="Slide Number Placeholder 6"/>
          <p:cNvSpPr>
            <a:spLocks noGrp="1"/>
          </p:cNvSpPr>
          <p:nvPr>
            <p:ph type="sldNum" sz="quarter" idx="12"/>
          </p:nvPr>
        </p:nvSpPr>
        <p:spPr>
          <a:xfrm>
            <a:off x="9891132" y="6356350"/>
            <a:ext cx="1462668" cy="365125"/>
          </a:xfrm>
        </p:spPr>
        <p:txBody>
          <a:bodyPr/>
          <a:lstStyle>
            <a:lvl1pPr>
              <a:defRPr>
                <a:solidFill>
                  <a:schemeClr val="bg1"/>
                </a:solidFill>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1969326360"/>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2_Single Quote Red Background">
    <p:bg>
      <p:bgPr>
        <a:gradFill>
          <a:gsLst>
            <a:gs pos="100000">
              <a:schemeClr val="accent1">
                <a:lumMod val="50000"/>
              </a:schemeClr>
            </a:gs>
            <a:gs pos="20000">
              <a:schemeClr val="accent1"/>
            </a:gs>
          </a:gsLst>
          <a:path path="circle">
            <a:fillToRect l="50000" t="50000" r="50000" b="50000"/>
          </a:path>
        </a:gradFill>
        <a:effectLst/>
      </p:bgPr>
    </p:bg>
    <p:spTree>
      <p:nvGrpSpPr>
        <p:cNvPr id="1" name=""/>
        <p:cNvGrpSpPr/>
        <p:nvPr/>
      </p:nvGrpSpPr>
      <p:grpSpPr>
        <a:xfrm>
          <a:off x="0" y="0"/>
          <a:ext cx="0" cy="0"/>
          <a:chOff x="0" y="0"/>
          <a:chExt cx="0" cy="0"/>
        </a:xfrm>
      </p:grpSpPr>
      <p:sp>
        <p:nvSpPr>
          <p:cNvPr id="13" name="Title 1"/>
          <p:cNvSpPr>
            <a:spLocks noGrp="1"/>
          </p:cNvSpPr>
          <p:nvPr>
            <p:ph type="title" hasCustomPrompt="1"/>
          </p:nvPr>
        </p:nvSpPr>
        <p:spPr>
          <a:xfrm>
            <a:off x="838200" y="152400"/>
            <a:ext cx="10515600" cy="914400"/>
          </a:xfrm>
        </p:spPr>
        <p:txBody>
          <a:bodyPr>
            <a:normAutofit/>
          </a:bodyPr>
          <a:lstStyle>
            <a:lvl1pPr algn="r">
              <a:defRPr sz="3600">
                <a:solidFill>
                  <a:schemeClr val="accent2"/>
                </a:solidFill>
              </a:defRPr>
            </a:lvl1pPr>
          </a:lstStyle>
          <a:p>
            <a:r>
              <a:rPr lang="en-US" dirty="0"/>
              <a:t>Click to edit title</a:t>
            </a:r>
          </a:p>
        </p:txBody>
      </p:sp>
      <p:sp>
        <p:nvSpPr>
          <p:cNvPr id="14" name="Text Placeholder 3"/>
          <p:cNvSpPr>
            <a:spLocks noGrp="1"/>
          </p:cNvSpPr>
          <p:nvPr>
            <p:ph type="body" sz="quarter" idx="13"/>
          </p:nvPr>
        </p:nvSpPr>
        <p:spPr>
          <a:xfrm>
            <a:off x="815895" y="1365203"/>
            <a:ext cx="10555696" cy="1567183"/>
          </a:xfrm>
        </p:spPr>
        <p:txBody>
          <a:bodyPr/>
          <a:lstStyle>
            <a:lvl1pPr>
              <a:buClr>
                <a:schemeClr val="accent2"/>
              </a:buClr>
              <a:defRPr>
                <a:solidFill>
                  <a:schemeClr val="bg1"/>
                </a:solidFill>
              </a:defRPr>
            </a:lvl1pPr>
            <a:lvl2pPr>
              <a:buClr>
                <a:schemeClr val="accent2"/>
              </a:buClr>
              <a:defRPr>
                <a:solidFill>
                  <a:schemeClr val="bg1"/>
                </a:solidFill>
              </a:defRPr>
            </a:lvl2pPr>
            <a:lvl3pPr>
              <a:buClr>
                <a:schemeClr val="accent2"/>
              </a:buClr>
              <a:defRPr>
                <a:solidFill>
                  <a:schemeClr val="bg1"/>
                </a:solidFill>
              </a:defRPr>
            </a:lvl3pPr>
            <a:lvl4pPr>
              <a:defRPr>
                <a:solidFill>
                  <a:schemeClr val="bg1"/>
                </a:solidFill>
              </a:defRPr>
            </a:lvl4pPr>
            <a:lvl5pPr>
              <a:defRPr>
                <a:solidFill>
                  <a:schemeClr val="bg1"/>
                </a:solidFill>
              </a:defRPr>
            </a:lvl5pPr>
          </a:lstStyle>
          <a:p>
            <a:pPr lvl="0"/>
            <a:r>
              <a:rPr lang="en-US" dirty="0"/>
              <a:t>Click to edit Master text styles</a:t>
            </a:r>
          </a:p>
          <a:p>
            <a:pPr lvl="1"/>
            <a:r>
              <a:rPr lang="en-US" dirty="0"/>
              <a:t>Second level</a:t>
            </a:r>
          </a:p>
          <a:p>
            <a:pPr lvl="2"/>
            <a:r>
              <a:rPr lang="en-US" dirty="0"/>
              <a:t>Third level</a:t>
            </a:r>
          </a:p>
        </p:txBody>
      </p:sp>
      <p:pic>
        <p:nvPicPr>
          <p:cNvPr id="15" name="Picture 1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373458" y="3222702"/>
            <a:ext cx="9387470" cy="5283060"/>
          </a:xfrm>
          <a:prstGeom prst="rect">
            <a:avLst/>
          </a:prstGeom>
          <a:ln>
            <a:noFill/>
          </a:ln>
          <a:effectLst>
            <a:outerShdw blurRad="292100" dist="139700" dir="2700000" algn="tl" rotWithShape="0">
              <a:srgbClr val="333333">
                <a:alpha val="65000"/>
              </a:srgbClr>
            </a:outerShdw>
          </a:effectLst>
        </p:spPr>
      </p:pic>
      <p:sp>
        <p:nvSpPr>
          <p:cNvPr id="16" name="Picture Placeholder 12" descr="Screenshot"/>
          <p:cNvSpPr>
            <a:spLocks noGrp="1"/>
          </p:cNvSpPr>
          <p:nvPr>
            <p:ph type="pic" sz="quarter" idx="10" hasCustomPrompt="1"/>
          </p:nvPr>
        </p:nvSpPr>
        <p:spPr>
          <a:xfrm>
            <a:off x="1373459" y="3771871"/>
            <a:ext cx="9287236" cy="4733889"/>
          </a:xfrm>
        </p:spPr>
        <p:txBody>
          <a:bodyPr/>
          <a:lstStyle>
            <a:lvl1pPr>
              <a:defRPr/>
            </a:lvl1pPr>
          </a:lstStyle>
          <a:p>
            <a:r>
              <a:rPr lang="en-US" dirty="0"/>
              <a:t>Click icon to insert screenshot</a:t>
            </a:r>
          </a:p>
        </p:txBody>
      </p:sp>
      <p:sp>
        <p:nvSpPr>
          <p:cNvPr id="6" name="Date Placeholder 3"/>
          <p:cNvSpPr>
            <a:spLocks noGrp="1"/>
          </p:cNvSpPr>
          <p:nvPr>
            <p:ph type="dt" sz="half" idx="11"/>
          </p:nvPr>
        </p:nvSpPr>
        <p:spPr>
          <a:xfrm>
            <a:off x="838200" y="6356350"/>
            <a:ext cx="1358590" cy="365125"/>
          </a:xfrm>
        </p:spPr>
        <p:txBody>
          <a:bodyPr/>
          <a:lstStyle/>
          <a:p>
            <a:fld id="{AE1001DA-B129-4E6F-BB69-86685FF0E575}" type="datetime1">
              <a:rPr lang="en-US" smtClean="0"/>
              <a:t>3/22/2017</a:t>
            </a:fld>
            <a:endParaRPr lang="en-US" dirty="0"/>
          </a:p>
        </p:txBody>
      </p:sp>
      <p:sp>
        <p:nvSpPr>
          <p:cNvPr id="7"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tx2"/>
                </a:solidFill>
              </a:defRPr>
            </a:lvl1pPr>
          </a:lstStyle>
          <a:p>
            <a:r>
              <a:rPr lang="en-US"/>
              <a:t>Information Technology for Minnesota Government | mn.gov/mnit</a:t>
            </a:r>
            <a:endParaRPr lang="en-US" dirty="0"/>
          </a:p>
        </p:txBody>
      </p:sp>
      <p:sp>
        <p:nvSpPr>
          <p:cNvPr id="8" name="Slide Number Placeholder 5"/>
          <p:cNvSpPr>
            <a:spLocks noGrp="1"/>
          </p:cNvSpPr>
          <p:nvPr>
            <p:ph type="sldNum" sz="quarter" idx="12"/>
          </p:nvPr>
        </p:nvSpPr>
        <p:spPr>
          <a:xfrm>
            <a:off x="9891132" y="6356350"/>
            <a:ext cx="1462668" cy="365125"/>
          </a:xfrm>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4034028452"/>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1_Single Quote Red Background">
    <p:bg>
      <p:bgPr>
        <a:gradFill>
          <a:gsLst>
            <a:gs pos="100000">
              <a:schemeClr val="accent1">
                <a:lumMod val="50000"/>
              </a:schemeClr>
            </a:gs>
            <a:gs pos="20000">
              <a:schemeClr val="accent1"/>
            </a:gs>
          </a:gsLst>
          <a:path path="circle">
            <a:fillToRect l="50000" t="50000" r="50000" b="50000"/>
          </a:path>
        </a:gradFill>
        <a:effectLst/>
      </p:bgPr>
    </p:bg>
    <p:spTree>
      <p:nvGrpSpPr>
        <p:cNvPr id="1" name=""/>
        <p:cNvGrpSpPr/>
        <p:nvPr/>
      </p:nvGrpSpPr>
      <p:grpSpPr>
        <a:xfrm>
          <a:off x="0" y="0"/>
          <a:ext cx="0" cy="0"/>
          <a:chOff x="0" y="0"/>
          <a:chExt cx="0" cy="0"/>
        </a:xfrm>
      </p:grpSpPr>
      <p:sp>
        <p:nvSpPr>
          <p:cNvPr id="12" name="Rounded Rectangular Callout 11"/>
          <p:cNvSpPr/>
          <p:nvPr userDrawn="1"/>
        </p:nvSpPr>
        <p:spPr>
          <a:xfrm>
            <a:off x="866887" y="601818"/>
            <a:ext cx="10515600" cy="5450408"/>
          </a:xfrm>
          <a:custGeom>
            <a:avLst/>
            <a:gdLst>
              <a:gd name="connsiteX0" fmla="*/ 0 w 10515600"/>
              <a:gd name="connsiteY0" fmla="*/ 805890 h 4835245"/>
              <a:gd name="connsiteX1" fmla="*/ 805890 w 10515600"/>
              <a:gd name="connsiteY1" fmla="*/ 0 h 4835245"/>
              <a:gd name="connsiteX2" fmla="*/ 1752600 w 10515600"/>
              <a:gd name="connsiteY2" fmla="*/ 0 h 4835245"/>
              <a:gd name="connsiteX3" fmla="*/ 1752600 w 10515600"/>
              <a:gd name="connsiteY3" fmla="*/ 0 h 4835245"/>
              <a:gd name="connsiteX4" fmla="*/ 4381500 w 10515600"/>
              <a:gd name="connsiteY4" fmla="*/ 0 h 4835245"/>
              <a:gd name="connsiteX5" fmla="*/ 9709710 w 10515600"/>
              <a:gd name="connsiteY5" fmla="*/ 0 h 4835245"/>
              <a:gd name="connsiteX6" fmla="*/ 10515600 w 10515600"/>
              <a:gd name="connsiteY6" fmla="*/ 805890 h 4835245"/>
              <a:gd name="connsiteX7" fmla="*/ 10515600 w 10515600"/>
              <a:gd name="connsiteY7" fmla="*/ 2820560 h 4835245"/>
              <a:gd name="connsiteX8" fmla="*/ 10515600 w 10515600"/>
              <a:gd name="connsiteY8" fmla="*/ 2820560 h 4835245"/>
              <a:gd name="connsiteX9" fmla="*/ 10515600 w 10515600"/>
              <a:gd name="connsiteY9" fmla="*/ 4029371 h 4835245"/>
              <a:gd name="connsiteX10" fmla="*/ 10515600 w 10515600"/>
              <a:gd name="connsiteY10" fmla="*/ 4029355 h 4835245"/>
              <a:gd name="connsiteX11" fmla="*/ 9709710 w 10515600"/>
              <a:gd name="connsiteY11" fmla="*/ 4835245 h 4835245"/>
              <a:gd name="connsiteX12" fmla="*/ 4381500 w 10515600"/>
              <a:gd name="connsiteY12" fmla="*/ 4835245 h 4835245"/>
              <a:gd name="connsiteX13" fmla="*/ 3067085 w 10515600"/>
              <a:gd name="connsiteY13" fmla="*/ 5439651 h 4835245"/>
              <a:gd name="connsiteX14" fmla="*/ 1752600 w 10515600"/>
              <a:gd name="connsiteY14" fmla="*/ 4835245 h 4835245"/>
              <a:gd name="connsiteX15" fmla="*/ 805890 w 10515600"/>
              <a:gd name="connsiteY15" fmla="*/ 4835245 h 4835245"/>
              <a:gd name="connsiteX16" fmla="*/ 0 w 10515600"/>
              <a:gd name="connsiteY16" fmla="*/ 4029355 h 4835245"/>
              <a:gd name="connsiteX17" fmla="*/ 0 w 10515600"/>
              <a:gd name="connsiteY17" fmla="*/ 4029371 h 4835245"/>
              <a:gd name="connsiteX18" fmla="*/ 0 w 10515600"/>
              <a:gd name="connsiteY18" fmla="*/ 2820560 h 4835245"/>
              <a:gd name="connsiteX19" fmla="*/ 0 w 10515600"/>
              <a:gd name="connsiteY19" fmla="*/ 2820560 h 4835245"/>
              <a:gd name="connsiteX20" fmla="*/ 0 w 10515600"/>
              <a:gd name="connsiteY20" fmla="*/ 805890 h 4835245"/>
              <a:gd name="connsiteX0" fmla="*/ 0 w 10515600"/>
              <a:gd name="connsiteY0" fmla="*/ 805890 h 5439651"/>
              <a:gd name="connsiteX1" fmla="*/ 805890 w 10515600"/>
              <a:gd name="connsiteY1" fmla="*/ 0 h 5439651"/>
              <a:gd name="connsiteX2" fmla="*/ 1752600 w 10515600"/>
              <a:gd name="connsiteY2" fmla="*/ 0 h 5439651"/>
              <a:gd name="connsiteX3" fmla="*/ 1752600 w 10515600"/>
              <a:gd name="connsiteY3" fmla="*/ 0 h 5439651"/>
              <a:gd name="connsiteX4" fmla="*/ 4381500 w 10515600"/>
              <a:gd name="connsiteY4" fmla="*/ 0 h 5439651"/>
              <a:gd name="connsiteX5" fmla="*/ 9709710 w 10515600"/>
              <a:gd name="connsiteY5" fmla="*/ 0 h 5439651"/>
              <a:gd name="connsiteX6" fmla="*/ 10515600 w 10515600"/>
              <a:gd name="connsiteY6" fmla="*/ 805890 h 5439651"/>
              <a:gd name="connsiteX7" fmla="*/ 10515600 w 10515600"/>
              <a:gd name="connsiteY7" fmla="*/ 2820560 h 5439651"/>
              <a:gd name="connsiteX8" fmla="*/ 10515600 w 10515600"/>
              <a:gd name="connsiteY8" fmla="*/ 2820560 h 5439651"/>
              <a:gd name="connsiteX9" fmla="*/ 10515600 w 10515600"/>
              <a:gd name="connsiteY9" fmla="*/ 4029371 h 5439651"/>
              <a:gd name="connsiteX10" fmla="*/ 10515600 w 10515600"/>
              <a:gd name="connsiteY10" fmla="*/ 4029355 h 5439651"/>
              <a:gd name="connsiteX11" fmla="*/ 9709710 w 10515600"/>
              <a:gd name="connsiteY11" fmla="*/ 4835245 h 5439651"/>
              <a:gd name="connsiteX12" fmla="*/ 4381500 w 10515600"/>
              <a:gd name="connsiteY12" fmla="*/ 4835245 h 5439651"/>
              <a:gd name="connsiteX13" fmla="*/ 3067085 w 10515600"/>
              <a:gd name="connsiteY13" fmla="*/ 5439651 h 5439651"/>
              <a:gd name="connsiteX14" fmla="*/ 2279725 w 10515600"/>
              <a:gd name="connsiteY14" fmla="*/ 4824487 h 5439651"/>
              <a:gd name="connsiteX15" fmla="*/ 805890 w 10515600"/>
              <a:gd name="connsiteY15" fmla="*/ 4835245 h 5439651"/>
              <a:gd name="connsiteX16" fmla="*/ 0 w 10515600"/>
              <a:gd name="connsiteY16" fmla="*/ 4029355 h 5439651"/>
              <a:gd name="connsiteX17" fmla="*/ 0 w 10515600"/>
              <a:gd name="connsiteY17" fmla="*/ 4029371 h 5439651"/>
              <a:gd name="connsiteX18" fmla="*/ 0 w 10515600"/>
              <a:gd name="connsiteY18" fmla="*/ 2820560 h 5439651"/>
              <a:gd name="connsiteX19" fmla="*/ 0 w 10515600"/>
              <a:gd name="connsiteY19" fmla="*/ 2820560 h 5439651"/>
              <a:gd name="connsiteX20" fmla="*/ 0 w 10515600"/>
              <a:gd name="connsiteY20" fmla="*/ 805890 h 5439651"/>
              <a:gd name="connsiteX0" fmla="*/ 0 w 10515600"/>
              <a:gd name="connsiteY0" fmla="*/ 805890 h 5439651"/>
              <a:gd name="connsiteX1" fmla="*/ 805890 w 10515600"/>
              <a:gd name="connsiteY1" fmla="*/ 0 h 5439651"/>
              <a:gd name="connsiteX2" fmla="*/ 1752600 w 10515600"/>
              <a:gd name="connsiteY2" fmla="*/ 0 h 5439651"/>
              <a:gd name="connsiteX3" fmla="*/ 1752600 w 10515600"/>
              <a:gd name="connsiteY3" fmla="*/ 0 h 5439651"/>
              <a:gd name="connsiteX4" fmla="*/ 4381500 w 10515600"/>
              <a:gd name="connsiteY4" fmla="*/ 0 h 5439651"/>
              <a:gd name="connsiteX5" fmla="*/ 9709710 w 10515600"/>
              <a:gd name="connsiteY5" fmla="*/ 0 h 5439651"/>
              <a:gd name="connsiteX6" fmla="*/ 10515600 w 10515600"/>
              <a:gd name="connsiteY6" fmla="*/ 805890 h 5439651"/>
              <a:gd name="connsiteX7" fmla="*/ 10515600 w 10515600"/>
              <a:gd name="connsiteY7" fmla="*/ 2820560 h 5439651"/>
              <a:gd name="connsiteX8" fmla="*/ 10515600 w 10515600"/>
              <a:gd name="connsiteY8" fmla="*/ 2820560 h 5439651"/>
              <a:gd name="connsiteX9" fmla="*/ 10515600 w 10515600"/>
              <a:gd name="connsiteY9" fmla="*/ 4029371 h 5439651"/>
              <a:gd name="connsiteX10" fmla="*/ 10515600 w 10515600"/>
              <a:gd name="connsiteY10" fmla="*/ 4029355 h 5439651"/>
              <a:gd name="connsiteX11" fmla="*/ 9709710 w 10515600"/>
              <a:gd name="connsiteY11" fmla="*/ 4835245 h 5439651"/>
              <a:gd name="connsiteX12" fmla="*/ 3725283 w 10515600"/>
              <a:gd name="connsiteY12" fmla="*/ 4846003 h 5439651"/>
              <a:gd name="connsiteX13" fmla="*/ 3067085 w 10515600"/>
              <a:gd name="connsiteY13" fmla="*/ 5439651 h 5439651"/>
              <a:gd name="connsiteX14" fmla="*/ 2279725 w 10515600"/>
              <a:gd name="connsiteY14" fmla="*/ 4824487 h 5439651"/>
              <a:gd name="connsiteX15" fmla="*/ 805890 w 10515600"/>
              <a:gd name="connsiteY15" fmla="*/ 4835245 h 5439651"/>
              <a:gd name="connsiteX16" fmla="*/ 0 w 10515600"/>
              <a:gd name="connsiteY16" fmla="*/ 4029355 h 5439651"/>
              <a:gd name="connsiteX17" fmla="*/ 0 w 10515600"/>
              <a:gd name="connsiteY17" fmla="*/ 4029371 h 5439651"/>
              <a:gd name="connsiteX18" fmla="*/ 0 w 10515600"/>
              <a:gd name="connsiteY18" fmla="*/ 2820560 h 5439651"/>
              <a:gd name="connsiteX19" fmla="*/ 0 w 10515600"/>
              <a:gd name="connsiteY19" fmla="*/ 2820560 h 5439651"/>
              <a:gd name="connsiteX20" fmla="*/ 0 w 10515600"/>
              <a:gd name="connsiteY20" fmla="*/ 805890 h 5439651"/>
              <a:gd name="connsiteX0" fmla="*/ 0 w 10515600"/>
              <a:gd name="connsiteY0" fmla="*/ 805890 h 5601015"/>
              <a:gd name="connsiteX1" fmla="*/ 805890 w 10515600"/>
              <a:gd name="connsiteY1" fmla="*/ 0 h 5601015"/>
              <a:gd name="connsiteX2" fmla="*/ 1752600 w 10515600"/>
              <a:gd name="connsiteY2" fmla="*/ 0 h 5601015"/>
              <a:gd name="connsiteX3" fmla="*/ 1752600 w 10515600"/>
              <a:gd name="connsiteY3" fmla="*/ 0 h 5601015"/>
              <a:gd name="connsiteX4" fmla="*/ 4381500 w 10515600"/>
              <a:gd name="connsiteY4" fmla="*/ 0 h 5601015"/>
              <a:gd name="connsiteX5" fmla="*/ 9709710 w 10515600"/>
              <a:gd name="connsiteY5" fmla="*/ 0 h 5601015"/>
              <a:gd name="connsiteX6" fmla="*/ 10515600 w 10515600"/>
              <a:gd name="connsiteY6" fmla="*/ 805890 h 5601015"/>
              <a:gd name="connsiteX7" fmla="*/ 10515600 w 10515600"/>
              <a:gd name="connsiteY7" fmla="*/ 2820560 h 5601015"/>
              <a:gd name="connsiteX8" fmla="*/ 10515600 w 10515600"/>
              <a:gd name="connsiteY8" fmla="*/ 2820560 h 5601015"/>
              <a:gd name="connsiteX9" fmla="*/ 10515600 w 10515600"/>
              <a:gd name="connsiteY9" fmla="*/ 4029371 h 5601015"/>
              <a:gd name="connsiteX10" fmla="*/ 10515600 w 10515600"/>
              <a:gd name="connsiteY10" fmla="*/ 4029355 h 5601015"/>
              <a:gd name="connsiteX11" fmla="*/ 9709710 w 10515600"/>
              <a:gd name="connsiteY11" fmla="*/ 4835245 h 5601015"/>
              <a:gd name="connsiteX12" fmla="*/ 3725283 w 10515600"/>
              <a:gd name="connsiteY12" fmla="*/ 4846003 h 5601015"/>
              <a:gd name="connsiteX13" fmla="*/ 3067085 w 10515600"/>
              <a:gd name="connsiteY13" fmla="*/ 5601015 h 5601015"/>
              <a:gd name="connsiteX14" fmla="*/ 2279725 w 10515600"/>
              <a:gd name="connsiteY14" fmla="*/ 4824487 h 5601015"/>
              <a:gd name="connsiteX15" fmla="*/ 805890 w 10515600"/>
              <a:gd name="connsiteY15" fmla="*/ 4835245 h 5601015"/>
              <a:gd name="connsiteX16" fmla="*/ 0 w 10515600"/>
              <a:gd name="connsiteY16" fmla="*/ 4029355 h 5601015"/>
              <a:gd name="connsiteX17" fmla="*/ 0 w 10515600"/>
              <a:gd name="connsiteY17" fmla="*/ 4029371 h 5601015"/>
              <a:gd name="connsiteX18" fmla="*/ 0 w 10515600"/>
              <a:gd name="connsiteY18" fmla="*/ 2820560 h 5601015"/>
              <a:gd name="connsiteX19" fmla="*/ 0 w 10515600"/>
              <a:gd name="connsiteY19" fmla="*/ 2820560 h 5601015"/>
              <a:gd name="connsiteX20" fmla="*/ 0 w 10515600"/>
              <a:gd name="connsiteY20" fmla="*/ 805890 h 5601015"/>
              <a:gd name="connsiteX0" fmla="*/ 0 w 10515600"/>
              <a:gd name="connsiteY0" fmla="*/ 805890 h 5601015"/>
              <a:gd name="connsiteX1" fmla="*/ 805890 w 10515600"/>
              <a:gd name="connsiteY1" fmla="*/ 0 h 5601015"/>
              <a:gd name="connsiteX2" fmla="*/ 1752600 w 10515600"/>
              <a:gd name="connsiteY2" fmla="*/ 0 h 5601015"/>
              <a:gd name="connsiteX3" fmla="*/ 1752600 w 10515600"/>
              <a:gd name="connsiteY3" fmla="*/ 0 h 5601015"/>
              <a:gd name="connsiteX4" fmla="*/ 4381500 w 10515600"/>
              <a:gd name="connsiteY4" fmla="*/ 0 h 5601015"/>
              <a:gd name="connsiteX5" fmla="*/ 9709710 w 10515600"/>
              <a:gd name="connsiteY5" fmla="*/ 0 h 5601015"/>
              <a:gd name="connsiteX6" fmla="*/ 10515600 w 10515600"/>
              <a:gd name="connsiteY6" fmla="*/ 805890 h 5601015"/>
              <a:gd name="connsiteX7" fmla="*/ 10515600 w 10515600"/>
              <a:gd name="connsiteY7" fmla="*/ 2820560 h 5601015"/>
              <a:gd name="connsiteX8" fmla="*/ 10515600 w 10515600"/>
              <a:gd name="connsiteY8" fmla="*/ 2820560 h 5601015"/>
              <a:gd name="connsiteX9" fmla="*/ 10515600 w 10515600"/>
              <a:gd name="connsiteY9" fmla="*/ 4029371 h 5601015"/>
              <a:gd name="connsiteX10" fmla="*/ 10515600 w 10515600"/>
              <a:gd name="connsiteY10" fmla="*/ 4029355 h 5601015"/>
              <a:gd name="connsiteX11" fmla="*/ 9709710 w 10515600"/>
              <a:gd name="connsiteY11" fmla="*/ 4835245 h 5601015"/>
              <a:gd name="connsiteX12" fmla="*/ 3725283 w 10515600"/>
              <a:gd name="connsiteY12" fmla="*/ 4846003 h 5601015"/>
              <a:gd name="connsiteX13" fmla="*/ 3067085 w 10515600"/>
              <a:gd name="connsiteY13" fmla="*/ 5601015 h 5601015"/>
              <a:gd name="connsiteX14" fmla="*/ 1440628 w 10515600"/>
              <a:gd name="connsiteY14" fmla="*/ 4824487 h 5601015"/>
              <a:gd name="connsiteX15" fmla="*/ 805890 w 10515600"/>
              <a:gd name="connsiteY15" fmla="*/ 4835245 h 5601015"/>
              <a:gd name="connsiteX16" fmla="*/ 0 w 10515600"/>
              <a:gd name="connsiteY16" fmla="*/ 4029355 h 5601015"/>
              <a:gd name="connsiteX17" fmla="*/ 0 w 10515600"/>
              <a:gd name="connsiteY17" fmla="*/ 4029371 h 5601015"/>
              <a:gd name="connsiteX18" fmla="*/ 0 w 10515600"/>
              <a:gd name="connsiteY18" fmla="*/ 2820560 h 5601015"/>
              <a:gd name="connsiteX19" fmla="*/ 0 w 10515600"/>
              <a:gd name="connsiteY19" fmla="*/ 2820560 h 5601015"/>
              <a:gd name="connsiteX20" fmla="*/ 0 w 10515600"/>
              <a:gd name="connsiteY20" fmla="*/ 805890 h 5601015"/>
              <a:gd name="connsiteX0" fmla="*/ 0 w 10515600"/>
              <a:gd name="connsiteY0" fmla="*/ 805890 h 5439651"/>
              <a:gd name="connsiteX1" fmla="*/ 805890 w 10515600"/>
              <a:gd name="connsiteY1" fmla="*/ 0 h 5439651"/>
              <a:gd name="connsiteX2" fmla="*/ 1752600 w 10515600"/>
              <a:gd name="connsiteY2" fmla="*/ 0 h 5439651"/>
              <a:gd name="connsiteX3" fmla="*/ 1752600 w 10515600"/>
              <a:gd name="connsiteY3" fmla="*/ 0 h 5439651"/>
              <a:gd name="connsiteX4" fmla="*/ 4381500 w 10515600"/>
              <a:gd name="connsiteY4" fmla="*/ 0 h 5439651"/>
              <a:gd name="connsiteX5" fmla="*/ 9709710 w 10515600"/>
              <a:gd name="connsiteY5" fmla="*/ 0 h 5439651"/>
              <a:gd name="connsiteX6" fmla="*/ 10515600 w 10515600"/>
              <a:gd name="connsiteY6" fmla="*/ 805890 h 5439651"/>
              <a:gd name="connsiteX7" fmla="*/ 10515600 w 10515600"/>
              <a:gd name="connsiteY7" fmla="*/ 2820560 h 5439651"/>
              <a:gd name="connsiteX8" fmla="*/ 10515600 w 10515600"/>
              <a:gd name="connsiteY8" fmla="*/ 2820560 h 5439651"/>
              <a:gd name="connsiteX9" fmla="*/ 10515600 w 10515600"/>
              <a:gd name="connsiteY9" fmla="*/ 4029371 h 5439651"/>
              <a:gd name="connsiteX10" fmla="*/ 10515600 w 10515600"/>
              <a:gd name="connsiteY10" fmla="*/ 4029355 h 5439651"/>
              <a:gd name="connsiteX11" fmla="*/ 9709710 w 10515600"/>
              <a:gd name="connsiteY11" fmla="*/ 4835245 h 5439651"/>
              <a:gd name="connsiteX12" fmla="*/ 3725283 w 10515600"/>
              <a:gd name="connsiteY12" fmla="*/ 4846003 h 5439651"/>
              <a:gd name="connsiteX13" fmla="*/ 2098897 w 10515600"/>
              <a:gd name="connsiteY13" fmla="*/ 5439651 h 5439651"/>
              <a:gd name="connsiteX14" fmla="*/ 1440628 w 10515600"/>
              <a:gd name="connsiteY14" fmla="*/ 4824487 h 5439651"/>
              <a:gd name="connsiteX15" fmla="*/ 805890 w 10515600"/>
              <a:gd name="connsiteY15" fmla="*/ 4835245 h 5439651"/>
              <a:gd name="connsiteX16" fmla="*/ 0 w 10515600"/>
              <a:gd name="connsiteY16" fmla="*/ 4029355 h 5439651"/>
              <a:gd name="connsiteX17" fmla="*/ 0 w 10515600"/>
              <a:gd name="connsiteY17" fmla="*/ 4029371 h 5439651"/>
              <a:gd name="connsiteX18" fmla="*/ 0 w 10515600"/>
              <a:gd name="connsiteY18" fmla="*/ 2820560 h 5439651"/>
              <a:gd name="connsiteX19" fmla="*/ 0 w 10515600"/>
              <a:gd name="connsiteY19" fmla="*/ 2820560 h 5439651"/>
              <a:gd name="connsiteX20" fmla="*/ 0 w 10515600"/>
              <a:gd name="connsiteY20" fmla="*/ 805890 h 5439651"/>
              <a:gd name="connsiteX0" fmla="*/ 0 w 10515600"/>
              <a:gd name="connsiteY0" fmla="*/ 805890 h 5439651"/>
              <a:gd name="connsiteX1" fmla="*/ 805890 w 10515600"/>
              <a:gd name="connsiteY1" fmla="*/ 0 h 5439651"/>
              <a:gd name="connsiteX2" fmla="*/ 1752600 w 10515600"/>
              <a:gd name="connsiteY2" fmla="*/ 0 h 5439651"/>
              <a:gd name="connsiteX3" fmla="*/ 1752600 w 10515600"/>
              <a:gd name="connsiteY3" fmla="*/ 0 h 5439651"/>
              <a:gd name="connsiteX4" fmla="*/ 4381500 w 10515600"/>
              <a:gd name="connsiteY4" fmla="*/ 0 h 5439651"/>
              <a:gd name="connsiteX5" fmla="*/ 9709710 w 10515600"/>
              <a:gd name="connsiteY5" fmla="*/ 0 h 5439651"/>
              <a:gd name="connsiteX6" fmla="*/ 10515600 w 10515600"/>
              <a:gd name="connsiteY6" fmla="*/ 805890 h 5439651"/>
              <a:gd name="connsiteX7" fmla="*/ 10515600 w 10515600"/>
              <a:gd name="connsiteY7" fmla="*/ 2820560 h 5439651"/>
              <a:gd name="connsiteX8" fmla="*/ 10515600 w 10515600"/>
              <a:gd name="connsiteY8" fmla="*/ 2820560 h 5439651"/>
              <a:gd name="connsiteX9" fmla="*/ 10515600 w 10515600"/>
              <a:gd name="connsiteY9" fmla="*/ 4029371 h 5439651"/>
              <a:gd name="connsiteX10" fmla="*/ 10515600 w 10515600"/>
              <a:gd name="connsiteY10" fmla="*/ 4029355 h 5439651"/>
              <a:gd name="connsiteX11" fmla="*/ 9709710 w 10515600"/>
              <a:gd name="connsiteY11" fmla="*/ 4835245 h 5439651"/>
              <a:gd name="connsiteX12" fmla="*/ 2552700 w 10515600"/>
              <a:gd name="connsiteY12" fmla="*/ 4846003 h 5439651"/>
              <a:gd name="connsiteX13" fmla="*/ 2098897 w 10515600"/>
              <a:gd name="connsiteY13" fmla="*/ 5439651 h 5439651"/>
              <a:gd name="connsiteX14" fmla="*/ 1440628 w 10515600"/>
              <a:gd name="connsiteY14" fmla="*/ 4824487 h 5439651"/>
              <a:gd name="connsiteX15" fmla="*/ 805890 w 10515600"/>
              <a:gd name="connsiteY15" fmla="*/ 4835245 h 5439651"/>
              <a:gd name="connsiteX16" fmla="*/ 0 w 10515600"/>
              <a:gd name="connsiteY16" fmla="*/ 4029355 h 5439651"/>
              <a:gd name="connsiteX17" fmla="*/ 0 w 10515600"/>
              <a:gd name="connsiteY17" fmla="*/ 4029371 h 5439651"/>
              <a:gd name="connsiteX18" fmla="*/ 0 w 10515600"/>
              <a:gd name="connsiteY18" fmla="*/ 2820560 h 5439651"/>
              <a:gd name="connsiteX19" fmla="*/ 0 w 10515600"/>
              <a:gd name="connsiteY19" fmla="*/ 2820560 h 5439651"/>
              <a:gd name="connsiteX20" fmla="*/ 0 w 10515600"/>
              <a:gd name="connsiteY20" fmla="*/ 805890 h 5439651"/>
              <a:gd name="connsiteX0" fmla="*/ 0 w 10515600"/>
              <a:gd name="connsiteY0" fmla="*/ 805890 h 5450408"/>
              <a:gd name="connsiteX1" fmla="*/ 805890 w 10515600"/>
              <a:gd name="connsiteY1" fmla="*/ 0 h 5450408"/>
              <a:gd name="connsiteX2" fmla="*/ 1752600 w 10515600"/>
              <a:gd name="connsiteY2" fmla="*/ 0 h 5450408"/>
              <a:gd name="connsiteX3" fmla="*/ 1752600 w 10515600"/>
              <a:gd name="connsiteY3" fmla="*/ 0 h 5450408"/>
              <a:gd name="connsiteX4" fmla="*/ 4381500 w 10515600"/>
              <a:gd name="connsiteY4" fmla="*/ 0 h 5450408"/>
              <a:gd name="connsiteX5" fmla="*/ 9709710 w 10515600"/>
              <a:gd name="connsiteY5" fmla="*/ 0 h 5450408"/>
              <a:gd name="connsiteX6" fmla="*/ 10515600 w 10515600"/>
              <a:gd name="connsiteY6" fmla="*/ 805890 h 5450408"/>
              <a:gd name="connsiteX7" fmla="*/ 10515600 w 10515600"/>
              <a:gd name="connsiteY7" fmla="*/ 2820560 h 5450408"/>
              <a:gd name="connsiteX8" fmla="*/ 10515600 w 10515600"/>
              <a:gd name="connsiteY8" fmla="*/ 2820560 h 5450408"/>
              <a:gd name="connsiteX9" fmla="*/ 10515600 w 10515600"/>
              <a:gd name="connsiteY9" fmla="*/ 4029371 h 5450408"/>
              <a:gd name="connsiteX10" fmla="*/ 10515600 w 10515600"/>
              <a:gd name="connsiteY10" fmla="*/ 4029355 h 5450408"/>
              <a:gd name="connsiteX11" fmla="*/ 9709710 w 10515600"/>
              <a:gd name="connsiteY11" fmla="*/ 4835245 h 5450408"/>
              <a:gd name="connsiteX12" fmla="*/ 2552700 w 10515600"/>
              <a:gd name="connsiteY12" fmla="*/ 4846003 h 5450408"/>
              <a:gd name="connsiteX13" fmla="*/ 2034351 w 10515600"/>
              <a:gd name="connsiteY13" fmla="*/ 5450408 h 5450408"/>
              <a:gd name="connsiteX14" fmla="*/ 1440628 w 10515600"/>
              <a:gd name="connsiteY14" fmla="*/ 4824487 h 5450408"/>
              <a:gd name="connsiteX15" fmla="*/ 805890 w 10515600"/>
              <a:gd name="connsiteY15" fmla="*/ 4835245 h 5450408"/>
              <a:gd name="connsiteX16" fmla="*/ 0 w 10515600"/>
              <a:gd name="connsiteY16" fmla="*/ 4029355 h 5450408"/>
              <a:gd name="connsiteX17" fmla="*/ 0 w 10515600"/>
              <a:gd name="connsiteY17" fmla="*/ 4029371 h 5450408"/>
              <a:gd name="connsiteX18" fmla="*/ 0 w 10515600"/>
              <a:gd name="connsiteY18" fmla="*/ 2820560 h 5450408"/>
              <a:gd name="connsiteX19" fmla="*/ 0 w 10515600"/>
              <a:gd name="connsiteY19" fmla="*/ 2820560 h 5450408"/>
              <a:gd name="connsiteX20" fmla="*/ 0 w 10515600"/>
              <a:gd name="connsiteY20" fmla="*/ 805890 h 5450408"/>
              <a:gd name="connsiteX0" fmla="*/ 0 w 10515600"/>
              <a:gd name="connsiteY0" fmla="*/ 805890 h 5450408"/>
              <a:gd name="connsiteX1" fmla="*/ 805890 w 10515600"/>
              <a:gd name="connsiteY1" fmla="*/ 0 h 5450408"/>
              <a:gd name="connsiteX2" fmla="*/ 1752600 w 10515600"/>
              <a:gd name="connsiteY2" fmla="*/ 0 h 5450408"/>
              <a:gd name="connsiteX3" fmla="*/ 1752600 w 10515600"/>
              <a:gd name="connsiteY3" fmla="*/ 0 h 5450408"/>
              <a:gd name="connsiteX4" fmla="*/ 4381500 w 10515600"/>
              <a:gd name="connsiteY4" fmla="*/ 0 h 5450408"/>
              <a:gd name="connsiteX5" fmla="*/ 9709710 w 10515600"/>
              <a:gd name="connsiteY5" fmla="*/ 0 h 5450408"/>
              <a:gd name="connsiteX6" fmla="*/ 10515600 w 10515600"/>
              <a:gd name="connsiteY6" fmla="*/ 805890 h 5450408"/>
              <a:gd name="connsiteX7" fmla="*/ 10515600 w 10515600"/>
              <a:gd name="connsiteY7" fmla="*/ 2820560 h 5450408"/>
              <a:gd name="connsiteX8" fmla="*/ 10515600 w 10515600"/>
              <a:gd name="connsiteY8" fmla="*/ 2820560 h 5450408"/>
              <a:gd name="connsiteX9" fmla="*/ 10515600 w 10515600"/>
              <a:gd name="connsiteY9" fmla="*/ 4029371 h 5450408"/>
              <a:gd name="connsiteX10" fmla="*/ 10515600 w 10515600"/>
              <a:gd name="connsiteY10" fmla="*/ 4029355 h 5450408"/>
              <a:gd name="connsiteX11" fmla="*/ 9709710 w 10515600"/>
              <a:gd name="connsiteY11" fmla="*/ 4835245 h 5450408"/>
              <a:gd name="connsiteX12" fmla="*/ 2552700 w 10515600"/>
              <a:gd name="connsiteY12" fmla="*/ 4846003 h 5450408"/>
              <a:gd name="connsiteX13" fmla="*/ 2002078 w 10515600"/>
              <a:gd name="connsiteY13" fmla="*/ 5450408 h 5450408"/>
              <a:gd name="connsiteX14" fmla="*/ 1440628 w 10515600"/>
              <a:gd name="connsiteY14" fmla="*/ 4824487 h 5450408"/>
              <a:gd name="connsiteX15" fmla="*/ 805890 w 10515600"/>
              <a:gd name="connsiteY15" fmla="*/ 4835245 h 5450408"/>
              <a:gd name="connsiteX16" fmla="*/ 0 w 10515600"/>
              <a:gd name="connsiteY16" fmla="*/ 4029355 h 5450408"/>
              <a:gd name="connsiteX17" fmla="*/ 0 w 10515600"/>
              <a:gd name="connsiteY17" fmla="*/ 4029371 h 5450408"/>
              <a:gd name="connsiteX18" fmla="*/ 0 w 10515600"/>
              <a:gd name="connsiteY18" fmla="*/ 2820560 h 5450408"/>
              <a:gd name="connsiteX19" fmla="*/ 0 w 10515600"/>
              <a:gd name="connsiteY19" fmla="*/ 2820560 h 5450408"/>
              <a:gd name="connsiteX20" fmla="*/ 0 w 10515600"/>
              <a:gd name="connsiteY20" fmla="*/ 805890 h 54504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0515600" h="5450408">
                <a:moveTo>
                  <a:pt x="0" y="805890"/>
                </a:moveTo>
                <a:cubicBezTo>
                  <a:pt x="0" y="360809"/>
                  <a:pt x="360809" y="0"/>
                  <a:pt x="805890" y="0"/>
                </a:cubicBezTo>
                <a:lnTo>
                  <a:pt x="1752600" y="0"/>
                </a:lnTo>
                <a:lnTo>
                  <a:pt x="1752600" y="0"/>
                </a:lnTo>
                <a:lnTo>
                  <a:pt x="4381500" y="0"/>
                </a:lnTo>
                <a:lnTo>
                  <a:pt x="9709710" y="0"/>
                </a:lnTo>
                <a:cubicBezTo>
                  <a:pt x="10154791" y="0"/>
                  <a:pt x="10515600" y="360809"/>
                  <a:pt x="10515600" y="805890"/>
                </a:cubicBezTo>
                <a:lnTo>
                  <a:pt x="10515600" y="2820560"/>
                </a:lnTo>
                <a:lnTo>
                  <a:pt x="10515600" y="2820560"/>
                </a:lnTo>
                <a:lnTo>
                  <a:pt x="10515600" y="4029371"/>
                </a:lnTo>
                <a:lnTo>
                  <a:pt x="10515600" y="4029355"/>
                </a:lnTo>
                <a:cubicBezTo>
                  <a:pt x="10515600" y="4474436"/>
                  <a:pt x="10154791" y="4835245"/>
                  <a:pt x="9709710" y="4835245"/>
                </a:cubicBezTo>
                <a:lnTo>
                  <a:pt x="2552700" y="4846003"/>
                </a:lnTo>
                <a:lnTo>
                  <a:pt x="2002078" y="5450408"/>
                </a:lnTo>
                <a:lnTo>
                  <a:pt x="1440628" y="4824487"/>
                </a:lnTo>
                <a:lnTo>
                  <a:pt x="805890" y="4835245"/>
                </a:lnTo>
                <a:cubicBezTo>
                  <a:pt x="360809" y="4835245"/>
                  <a:pt x="0" y="4474436"/>
                  <a:pt x="0" y="4029355"/>
                </a:cubicBezTo>
                <a:lnTo>
                  <a:pt x="0" y="4029371"/>
                </a:lnTo>
                <a:lnTo>
                  <a:pt x="0" y="2820560"/>
                </a:lnTo>
                <a:lnTo>
                  <a:pt x="0" y="2820560"/>
                </a:lnTo>
                <a:lnTo>
                  <a:pt x="0" y="80589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itle 1"/>
          <p:cNvSpPr>
            <a:spLocks noGrp="1"/>
          </p:cNvSpPr>
          <p:nvPr>
            <p:ph type="title" hasCustomPrompt="1"/>
          </p:nvPr>
        </p:nvSpPr>
        <p:spPr>
          <a:xfrm>
            <a:off x="1387736" y="1438507"/>
            <a:ext cx="9488245" cy="2219093"/>
          </a:xfrm>
        </p:spPr>
        <p:txBody>
          <a:bodyPr>
            <a:noAutofit/>
          </a:bodyPr>
          <a:lstStyle>
            <a:lvl1pPr algn="ctr">
              <a:tabLst>
                <a:tab pos="3770313" algn="l"/>
              </a:tabLst>
              <a:defRPr sz="5000" baseline="0">
                <a:solidFill>
                  <a:schemeClr val="accent1"/>
                </a:solidFill>
              </a:defRPr>
            </a:lvl1pPr>
          </a:lstStyle>
          <a:p>
            <a:r>
              <a:rPr lang="en-US" dirty="0"/>
              <a:t>“Click to edit quote.”</a:t>
            </a:r>
          </a:p>
        </p:txBody>
      </p:sp>
      <p:sp>
        <p:nvSpPr>
          <p:cNvPr id="8" name="Text Placeholder 6"/>
          <p:cNvSpPr>
            <a:spLocks noGrp="1"/>
          </p:cNvSpPr>
          <p:nvPr>
            <p:ph type="body" sz="quarter" idx="13" hasCustomPrompt="1"/>
          </p:nvPr>
        </p:nvSpPr>
        <p:spPr>
          <a:xfrm>
            <a:off x="1387736" y="4126416"/>
            <a:ext cx="9488245" cy="1015739"/>
          </a:xfrm>
        </p:spPr>
        <p:txBody>
          <a:bodyPr anchor="ctr">
            <a:normAutofit/>
          </a:bodyPr>
          <a:lstStyle>
            <a:lvl1pPr marL="0" indent="0" algn="ctr">
              <a:buNone/>
              <a:defRPr sz="2400" i="1" baseline="0">
                <a:solidFill>
                  <a:schemeClr val="tx2"/>
                </a:solidFill>
              </a:defRPr>
            </a:lvl1pPr>
          </a:lstStyle>
          <a:p>
            <a:pPr lvl="0"/>
            <a:r>
              <a:rPr lang="en-US" dirty="0"/>
              <a:t>- Click to edit name or subtext</a:t>
            </a:r>
          </a:p>
        </p:txBody>
      </p:sp>
      <p:sp>
        <p:nvSpPr>
          <p:cNvPr id="10" name="Date Placeholder 4"/>
          <p:cNvSpPr>
            <a:spLocks noGrp="1"/>
          </p:cNvSpPr>
          <p:nvPr>
            <p:ph type="dt" sz="half" idx="11"/>
          </p:nvPr>
        </p:nvSpPr>
        <p:spPr>
          <a:xfrm>
            <a:off x="838200" y="6356350"/>
            <a:ext cx="1358590" cy="365125"/>
          </a:xfrm>
        </p:spPr>
        <p:txBody>
          <a:bodyPr/>
          <a:lstStyle>
            <a:lvl1pPr>
              <a:defRPr>
                <a:solidFill>
                  <a:schemeClr val="bg1"/>
                </a:solidFill>
              </a:defRPr>
            </a:lvl1pPr>
          </a:lstStyle>
          <a:p>
            <a:fld id="{821775AA-3E62-4945-8A4A-31D2A0705AC5}" type="datetime1">
              <a:rPr lang="en-US" smtClean="0"/>
              <a:t>3/22/2017</a:t>
            </a:fld>
            <a:endParaRPr lang="en-US" dirty="0"/>
          </a:p>
        </p:txBody>
      </p:sp>
      <p:sp>
        <p:nvSpPr>
          <p:cNvPr id="9"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bg1"/>
                </a:solidFill>
              </a:defRPr>
            </a:lvl1pPr>
          </a:lstStyle>
          <a:p>
            <a:r>
              <a:rPr lang="en-US"/>
              <a:t>Information Technology for Minnesota Government | mn.gov/mnit</a:t>
            </a:r>
            <a:endParaRPr lang="en-US" dirty="0"/>
          </a:p>
        </p:txBody>
      </p:sp>
      <p:sp>
        <p:nvSpPr>
          <p:cNvPr id="11" name="Slide Number Placeholder 6"/>
          <p:cNvSpPr>
            <a:spLocks noGrp="1"/>
          </p:cNvSpPr>
          <p:nvPr>
            <p:ph type="sldNum" sz="quarter" idx="12"/>
          </p:nvPr>
        </p:nvSpPr>
        <p:spPr>
          <a:xfrm>
            <a:off x="9891132" y="6356350"/>
            <a:ext cx="1462668" cy="365125"/>
          </a:xfrm>
        </p:spPr>
        <p:txBody>
          <a:bodyPr/>
          <a:lstStyle>
            <a:lvl1pPr>
              <a:defRPr>
                <a:solidFill>
                  <a:schemeClr val="bg1"/>
                </a:solidFill>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32539662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Agenda">
    <p:bg>
      <p:bgPr>
        <a:solidFill>
          <a:srgbClr val="E8E8E8"/>
        </a:solidFill>
        <a:effectLst/>
      </p:bgPr>
    </p:bg>
    <p:spTree>
      <p:nvGrpSpPr>
        <p:cNvPr id="1" name=""/>
        <p:cNvGrpSpPr/>
        <p:nvPr/>
      </p:nvGrpSpPr>
      <p:grpSpPr>
        <a:xfrm>
          <a:off x="0" y="0"/>
          <a:ext cx="0" cy="0"/>
          <a:chOff x="0" y="0"/>
          <a:chExt cx="0" cy="0"/>
        </a:xfrm>
      </p:grpSpPr>
      <p:sp>
        <p:nvSpPr>
          <p:cNvPr id="7" name="Rectangle 6"/>
          <p:cNvSpPr/>
          <p:nvPr userDrawn="1"/>
        </p:nvSpPr>
        <p:spPr>
          <a:xfrm>
            <a:off x="0" y="0"/>
            <a:ext cx="12192000" cy="12192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chemeClr val="tx1"/>
              </a:solidFill>
            </a:endParaRPr>
          </a:p>
        </p:txBody>
      </p:sp>
      <p:sp>
        <p:nvSpPr>
          <p:cNvPr id="2" name="Title 1"/>
          <p:cNvSpPr>
            <a:spLocks noGrp="1"/>
          </p:cNvSpPr>
          <p:nvPr>
            <p:ph type="title" hasCustomPrompt="1"/>
          </p:nvPr>
        </p:nvSpPr>
        <p:spPr>
          <a:xfrm>
            <a:off x="838200" y="152400"/>
            <a:ext cx="10515600" cy="914400"/>
          </a:xfrm>
        </p:spPr>
        <p:txBody>
          <a:bodyPr>
            <a:normAutofit/>
          </a:bodyPr>
          <a:lstStyle>
            <a:lvl1pPr algn="r">
              <a:defRPr sz="3600">
                <a:solidFill>
                  <a:schemeClr val="bg1"/>
                </a:solidFill>
              </a:defRPr>
            </a:lvl1pPr>
          </a:lstStyle>
          <a:p>
            <a:r>
              <a:rPr lang="en-US" dirty="0"/>
              <a:t>Agenda</a:t>
            </a:r>
          </a:p>
        </p:txBody>
      </p:sp>
      <p:sp>
        <p:nvSpPr>
          <p:cNvPr id="12" name="Table Placeholder 9"/>
          <p:cNvSpPr>
            <a:spLocks noGrp="1"/>
          </p:cNvSpPr>
          <p:nvPr>
            <p:ph type="tbl" sz="quarter" idx="13"/>
          </p:nvPr>
        </p:nvSpPr>
        <p:spPr>
          <a:xfrm>
            <a:off x="838200" y="1335088"/>
            <a:ext cx="10515600" cy="4841875"/>
          </a:xfrm>
        </p:spPr>
        <p:txBody>
          <a:bodyPr/>
          <a:lstStyle/>
          <a:p>
            <a:endParaRPr lang="en-US"/>
          </a:p>
        </p:txBody>
      </p:sp>
      <p:sp>
        <p:nvSpPr>
          <p:cNvPr id="4" name="Date Placeholder 3"/>
          <p:cNvSpPr>
            <a:spLocks noGrp="1"/>
          </p:cNvSpPr>
          <p:nvPr>
            <p:ph type="dt" sz="half" idx="10"/>
          </p:nvPr>
        </p:nvSpPr>
        <p:spPr/>
        <p:txBody>
          <a:bodyPr/>
          <a:lstStyle/>
          <a:p>
            <a:fld id="{F303117C-FA79-4EC7-898E-5A7B10A66A4B}" type="datetime1">
              <a:rPr lang="en-US" smtClean="0"/>
              <a:t>3/22/2017</a:t>
            </a:fld>
            <a:endParaRPr lang="en-US" dirty="0"/>
          </a:p>
        </p:txBody>
      </p:sp>
      <p:sp>
        <p:nvSpPr>
          <p:cNvPr id="11"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tx2"/>
                </a:solidFill>
              </a:defRPr>
            </a:lvl1pPr>
          </a:lstStyle>
          <a:p>
            <a:r>
              <a:rPr lang="en-US"/>
              <a:t>Information Technology for Minnesota Government | mn.gov/mnit</a:t>
            </a:r>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
        <p:nvSpPr>
          <p:cNvPr id="9" name="Rectangle 8"/>
          <p:cNvSpPr/>
          <p:nvPr userDrawn="1"/>
        </p:nvSpPr>
        <p:spPr>
          <a:xfrm>
            <a:off x="0" y="1216025"/>
            <a:ext cx="12192000" cy="119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2679964413"/>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8_Title and Content (Solid Dark)">
    <p:bg>
      <p:bgPr>
        <a:gradFill>
          <a:gsLst>
            <a:gs pos="100000">
              <a:schemeClr val="tx2">
                <a:lumMod val="95000"/>
                <a:lumOff val="5000"/>
              </a:schemeClr>
            </a:gs>
            <a:gs pos="45000">
              <a:schemeClr val="tx2">
                <a:lumMod val="85000"/>
                <a:lumOff val="15000"/>
              </a:schemeClr>
            </a:gs>
            <a:gs pos="86000">
              <a:schemeClr val="tx2">
                <a:lumMod val="90000"/>
                <a:lumOff val="1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13" name="Rounded Rectangular Callout 11"/>
          <p:cNvSpPr/>
          <p:nvPr userDrawn="1"/>
        </p:nvSpPr>
        <p:spPr>
          <a:xfrm>
            <a:off x="866887" y="601818"/>
            <a:ext cx="10515600" cy="5450408"/>
          </a:xfrm>
          <a:custGeom>
            <a:avLst/>
            <a:gdLst>
              <a:gd name="connsiteX0" fmla="*/ 0 w 10515600"/>
              <a:gd name="connsiteY0" fmla="*/ 805890 h 4835245"/>
              <a:gd name="connsiteX1" fmla="*/ 805890 w 10515600"/>
              <a:gd name="connsiteY1" fmla="*/ 0 h 4835245"/>
              <a:gd name="connsiteX2" fmla="*/ 1752600 w 10515600"/>
              <a:gd name="connsiteY2" fmla="*/ 0 h 4835245"/>
              <a:gd name="connsiteX3" fmla="*/ 1752600 w 10515600"/>
              <a:gd name="connsiteY3" fmla="*/ 0 h 4835245"/>
              <a:gd name="connsiteX4" fmla="*/ 4381500 w 10515600"/>
              <a:gd name="connsiteY4" fmla="*/ 0 h 4835245"/>
              <a:gd name="connsiteX5" fmla="*/ 9709710 w 10515600"/>
              <a:gd name="connsiteY5" fmla="*/ 0 h 4835245"/>
              <a:gd name="connsiteX6" fmla="*/ 10515600 w 10515600"/>
              <a:gd name="connsiteY6" fmla="*/ 805890 h 4835245"/>
              <a:gd name="connsiteX7" fmla="*/ 10515600 w 10515600"/>
              <a:gd name="connsiteY7" fmla="*/ 2820560 h 4835245"/>
              <a:gd name="connsiteX8" fmla="*/ 10515600 w 10515600"/>
              <a:gd name="connsiteY8" fmla="*/ 2820560 h 4835245"/>
              <a:gd name="connsiteX9" fmla="*/ 10515600 w 10515600"/>
              <a:gd name="connsiteY9" fmla="*/ 4029371 h 4835245"/>
              <a:gd name="connsiteX10" fmla="*/ 10515600 w 10515600"/>
              <a:gd name="connsiteY10" fmla="*/ 4029355 h 4835245"/>
              <a:gd name="connsiteX11" fmla="*/ 9709710 w 10515600"/>
              <a:gd name="connsiteY11" fmla="*/ 4835245 h 4835245"/>
              <a:gd name="connsiteX12" fmla="*/ 4381500 w 10515600"/>
              <a:gd name="connsiteY12" fmla="*/ 4835245 h 4835245"/>
              <a:gd name="connsiteX13" fmla="*/ 3067085 w 10515600"/>
              <a:gd name="connsiteY13" fmla="*/ 5439651 h 4835245"/>
              <a:gd name="connsiteX14" fmla="*/ 1752600 w 10515600"/>
              <a:gd name="connsiteY14" fmla="*/ 4835245 h 4835245"/>
              <a:gd name="connsiteX15" fmla="*/ 805890 w 10515600"/>
              <a:gd name="connsiteY15" fmla="*/ 4835245 h 4835245"/>
              <a:gd name="connsiteX16" fmla="*/ 0 w 10515600"/>
              <a:gd name="connsiteY16" fmla="*/ 4029355 h 4835245"/>
              <a:gd name="connsiteX17" fmla="*/ 0 w 10515600"/>
              <a:gd name="connsiteY17" fmla="*/ 4029371 h 4835245"/>
              <a:gd name="connsiteX18" fmla="*/ 0 w 10515600"/>
              <a:gd name="connsiteY18" fmla="*/ 2820560 h 4835245"/>
              <a:gd name="connsiteX19" fmla="*/ 0 w 10515600"/>
              <a:gd name="connsiteY19" fmla="*/ 2820560 h 4835245"/>
              <a:gd name="connsiteX20" fmla="*/ 0 w 10515600"/>
              <a:gd name="connsiteY20" fmla="*/ 805890 h 4835245"/>
              <a:gd name="connsiteX0" fmla="*/ 0 w 10515600"/>
              <a:gd name="connsiteY0" fmla="*/ 805890 h 5439651"/>
              <a:gd name="connsiteX1" fmla="*/ 805890 w 10515600"/>
              <a:gd name="connsiteY1" fmla="*/ 0 h 5439651"/>
              <a:gd name="connsiteX2" fmla="*/ 1752600 w 10515600"/>
              <a:gd name="connsiteY2" fmla="*/ 0 h 5439651"/>
              <a:gd name="connsiteX3" fmla="*/ 1752600 w 10515600"/>
              <a:gd name="connsiteY3" fmla="*/ 0 h 5439651"/>
              <a:gd name="connsiteX4" fmla="*/ 4381500 w 10515600"/>
              <a:gd name="connsiteY4" fmla="*/ 0 h 5439651"/>
              <a:gd name="connsiteX5" fmla="*/ 9709710 w 10515600"/>
              <a:gd name="connsiteY5" fmla="*/ 0 h 5439651"/>
              <a:gd name="connsiteX6" fmla="*/ 10515600 w 10515600"/>
              <a:gd name="connsiteY6" fmla="*/ 805890 h 5439651"/>
              <a:gd name="connsiteX7" fmla="*/ 10515600 w 10515600"/>
              <a:gd name="connsiteY7" fmla="*/ 2820560 h 5439651"/>
              <a:gd name="connsiteX8" fmla="*/ 10515600 w 10515600"/>
              <a:gd name="connsiteY8" fmla="*/ 2820560 h 5439651"/>
              <a:gd name="connsiteX9" fmla="*/ 10515600 w 10515600"/>
              <a:gd name="connsiteY9" fmla="*/ 4029371 h 5439651"/>
              <a:gd name="connsiteX10" fmla="*/ 10515600 w 10515600"/>
              <a:gd name="connsiteY10" fmla="*/ 4029355 h 5439651"/>
              <a:gd name="connsiteX11" fmla="*/ 9709710 w 10515600"/>
              <a:gd name="connsiteY11" fmla="*/ 4835245 h 5439651"/>
              <a:gd name="connsiteX12" fmla="*/ 4381500 w 10515600"/>
              <a:gd name="connsiteY12" fmla="*/ 4835245 h 5439651"/>
              <a:gd name="connsiteX13" fmla="*/ 3067085 w 10515600"/>
              <a:gd name="connsiteY13" fmla="*/ 5439651 h 5439651"/>
              <a:gd name="connsiteX14" fmla="*/ 2279725 w 10515600"/>
              <a:gd name="connsiteY14" fmla="*/ 4824487 h 5439651"/>
              <a:gd name="connsiteX15" fmla="*/ 805890 w 10515600"/>
              <a:gd name="connsiteY15" fmla="*/ 4835245 h 5439651"/>
              <a:gd name="connsiteX16" fmla="*/ 0 w 10515600"/>
              <a:gd name="connsiteY16" fmla="*/ 4029355 h 5439651"/>
              <a:gd name="connsiteX17" fmla="*/ 0 w 10515600"/>
              <a:gd name="connsiteY17" fmla="*/ 4029371 h 5439651"/>
              <a:gd name="connsiteX18" fmla="*/ 0 w 10515600"/>
              <a:gd name="connsiteY18" fmla="*/ 2820560 h 5439651"/>
              <a:gd name="connsiteX19" fmla="*/ 0 w 10515600"/>
              <a:gd name="connsiteY19" fmla="*/ 2820560 h 5439651"/>
              <a:gd name="connsiteX20" fmla="*/ 0 w 10515600"/>
              <a:gd name="connsiteY20" fmla="*/ 805890 h 5439651"/>
              <a:gd name="connsiteX0" fmla="*/ 0 w 10515600"/>
              <a:gd name="connsiteY0" fmla="*/ 805890 h 5439651"/>
              <a:gd name="connsiteX1" fmla="*/ 805890 w 10515600"/>
              <a:gd name="connsiteY1" fmla="*/ 0 h 5439651"/>
              <a:gd name="connsiteX2" fmla="*/ 1752600 w 10515600"/>
              <a:gd name="connsiteY2" fmla="*/ 0 h 5439651"/>
              <a:gd name="connsiteX3" fmla="*/ 1752600 w 10515600"/>
              <a:gd name="connsiteY3" fmla="*/ 0 h 5439651"/>
              <a:gd name="connsiteX4" fmla="*/ 4381500 w 10515600"/>
              <a:gd name="connsiteY4" fmla="*/ 0 h 5439651"/>
              <a:gd name="connsiteX5" fmla="*/ 9709710 w 10515600"/>
              <a:gd name="connsiteY5" fmla="*/ 0 h 5439651"/>
              <a:gd name="connsiteX6" fmla="*/ 10515600 w 10515600"/>
              <a:gd name="connsiteY6" fmla="*/ 805890 h 5439651"/>
              <a:gd name="connsiteX7" fmla="*/ 10515600 w 10515600"/>
              <a:gd name="connsiteY7" fmla="*/ 2820560 h 5439651"/>
              <a:gd name="connsiteX8" fmla="*/ 10515600 w 10515600"/>
              <a:gd name="connsiteY8" fmla="*/ 2820560 h 5439651"/>
              <a:gd name="connsiteX9" fmla="*/ 10515600 w 10515600"/>
              <a:gd name="connsiteY9" fmla="*/ 4029371 h 5439651"/>
              <a:gd name="connsiteX10" fmla="*/ 10515600 w 10515600"/>
              <a:gd name="connsiteY10" fmla="*/ 4029355 h 5439651"/>
              <a:gd name="connsiteX11" fmla="*/ 9709710 w 10515600"/>
              <a:gd name="connsiteY11" fmla="*/ 4835245 h 5439651"/>
              <a:gd name="connsiteX12" fmla="*/ 3725283 w 10515600"/>
              <a:gd name="connsiteY12" fmla="*/ 4846003 h 5439651"/>
              <a:gd name="connsiteX13" fmla="*/ 3067085 w 10515600"/>
              <a:gd name="connsiteY13" fmla="*/ 5439651 h 5439651"/>
              <a:gd name="connsiteX14" fmla="*/ 2279725 w 10515600"/>
              <a:gd name="connsiteY14" fmla="*/ 4824487 h 5439651"/>
              <a:gd name="connsiteX15" fmla="*/ 805890 w 10515600"/>
              <a:gd name="connsiteY15" fmla="*/ 4835245 h 5439651"/>
              <a:gd name="connsiteX16" fmla="*/ 0 w 10515600"/>
              <a:gd name="connsiteY16" fmla="*/ 4029355 h 5439651"/>
              <a:gd name="connsiteX17" fmla="*/ 0 w 10515600"/>
              <a:gd name="connsiteY17" fmla="*/ 4029371 h 5439651"/>
              <a:gd name="connsiteX18" fmla="*/ 0 w 10515600"/>
              <a:gd name="connsiteY18" fmla="*/ 2820560 h 5439651"/>
              <a:gd name="connsiteX19" fmla="*/ 0 w 10515600"/>
              <a:gd name="connsiteY19" fmla="*/ 2820560 h 5439651"/>
              <a:gd name="connsiteX20" fmla="*/ 0 w 10515600"/>
              <a:gd name="connsiteY20" fmla="*/ 805890 h 5439651"/>
              <a:gd name="connsiteX0" fmla="*/ 0 w 10515600"/>
              <a:gd name="connsiteY0" fmla="*/ 805890 h 5601015"/>
              <a:gd name="connsiteX1" fmla="*/ 805890 w 10515600"/>
              <a:gd name="connsiteY1" fmla="*/ 0 h 5601015"/>
              <a:gd name="connsiteX2" fmla="*/ 1752600 w 10515600"/>
              <a:gd name="connsiteY2" fmla="*/ 0 h 5601015"/>
              <a:gd name="connsiteX3" fmla="*/ 1752600 w 10515600"/>
              <a:gd name="connsiteY3" fmla="*/ 0 h 5601015"/>
              <a:gd name="connsiteX4" fmla="*/ 4381500 w 10515600"/>
              <a:gd name="connsiteY4" fmla="*/ 0 h 5601015"/>
              <a:gd name="connsiteX5" fmla="*/ 9709710 w 10515600"/>
              <a:gd name="connsiteY5" fmla="*/ 0 h 5601015"/>
              <a:gd name="connsiteX6" fmla="*/ 10515600 w 10515600"/>
              <a:gd name="connsiteY6" fmla="*/ 805890 h 5601015"/>
              <a:gd name="connsiteX7" fmla="*/ 10515600 w 10515600"/>
              <a:gd name="connsiteY7" fmla="*/ 2820560 h 5601015"/>
              <a:gd name="connsiteX8" fmla="*/ 10515600 w 10515600"/>
              <a:gd name="connsiteY8" fmla="*/ 2820560 h 5601015"/>
              <a:gd name="connsiteX9" fmla="*/ 10515600 w 10515600"/>
              <a:gd name="connsiteY9" fmla="*/ 4029371 h 5601015"/>
              <a:gd name="connsiteX10" fmla="*/ 10515600 w 10515600"/>
              <a:gd name="connsiteY10" fmla="*/ 4029355 h 5601015"/>
              <a:gd name="connsiteX11" fmla="*/ 9709710 w 10515600"/>
              <a:gd name="connsiteY11" fmla="*/ 4835245 h 5601015"/>
              <a:gd name="connsiteX12" fmla="*/ 3725283 w 10515600"/>
              <a:gd name="connsiteY12" fmla="*/ 4846003 h 5601015"/>
              <a:gd name="connsiteX13" fmla="*/ 3067085 w 10515600"/>
              <a:gd name="connsiteY13" fmla="*/ 5601015 h 5601015"/>
              <a:gd name="connsiteX14" fmla="*/ 2279725 w 10515600"/>
              <a:gd name="connsiteY14" fmla="*/ 4824487 h 5601015"/>
              <a:gd name="connsiteX15" fmla="*/ 805890 w 10515600"/>
              <a:gd name="connsiteY15" fmla="*/ 4835245 h 5601015"/>
              <a:gd name="connsiteX16" fmla="*/ 0 w 10515600"/>
              <a:gd name="connsiteY16" fmla="*/ 4029355 h 5601015"/>
              <a:gd name="connsiteX17" fmla="*/ 0 w 10515600"/>
              <a:gd name="connsiteY17" fmla="*/ 4029371 h 5601015"/>
              <a:gd name="connsiteX18" fmla="*/ 0 w 10515600"/>
              <a:gd name="connsiteY18" fmla="*/ 2820560 h 5601015"/>
              <a:gd name="connsiteX19" fmla="*/ 0 w 10515600"/>
              <a:gd name="connsiteY19" fmla="*/ 2820560 h 5601015"/>
              <a:gd name="connsiteX20" fmla="*/ 0 w 10515600"/>
              <a:gd name="connsiteY20" fmla="*/ 805890 h 5601015"/>
              <a:gd name="connsiteX0" fmla="*/ 0 w 10515600"/>
              <a:gd name="connsiteY0" fmla="*/ 805890 h 5601015"/>
              <a:gd name="connsiteX1" fmla="*/ 805890 w 10515600"/>
              <a:gd name="connsiteY1" fmla="*/ 0 h 5601015"/>
              <a:gd name="connsiteX2" fmla="*/ 1752600 w 10515600"/>
              <a:gd name="connsiteY2" fmla="*/ 0 h 5601015"/>
              <a:gd name="connsiteX3" fmla="*/ 1752600 w 10515600"/>
              <a:gd name="connsiteY3" fmla="*/ 0 h 5601015"/>
              <a:gd name="connsiteX4" fmla="*/ 4381500 w 10515600"/>
              <a:gd name="connsiteY4" fmla="*/ 0 h 5601015"/>
              <a:gd name="connsiteX5" fmla="*/ 9709710 w 10515600"/>
              <a:gd name="connsiteY5" fmla="*/ 0 h 5601015"/>
              <a:gd name="connsiteX6" fmla="*/ 10515600 w 10515600"/>
              <a:gd name="connsiteY6" fmla="*/ 805890 h 5601015"/>
              <a:gd name="connsiteX7" fmla="*/ 10515600 w 10515600"/>
              <a:gd name="connsiteY7" fmla="*/ 2820560 h 5601015"/>
              <a:gd name="connsiteX8" fmla="*/ 10515600 w 10515600"/>
              <a:gd name="connsiteY8" fmla="*/ 2820560 h 5601015"/>
              <a:gd name="connsiteX9" fmla="*/ 10515600 w 10515600"/>
              <a:gd name="connsiteY9" fmla="*/ 4029371 h 5601015"/>
              <a:gd name="connsiteX10" fmla="*/ 10515600 w 10515600"/>
              <a:gd name="connsiteY10" fmla="*/ 4029355 h 5601015"/>
              <a:gd name="connsiteX11" fmla="*/ 9709710 w 10515600"/>
              <a:gd name="connsiteY11" fmla="*/ 4835245 h 5601015"/>
              <a:gd name="connsiteX12" fmla="*/ 3725283 w 10515600"/>
              <a:gd name="connsiteY12" fmla="*/ 4846003 h 5601015"/>
              <a:gd name="connsiteX13" fmla="*/ 3067085 w 10515600"/>
              <a:gd name="connsiteY13" fmla="*/ 5601015 h 5601015"/>
              <a:gd name="connsiteX14" fmla="*/ 1440628 w 10515600"/>
              <a:gd name="connsiteY14" fmla="*/ 4824487 h 5601015"/>
              <a:gd name="connsiteX15" fmla="*/ 805890 w 10515600"/>
              <a:gd name="connsiteY15" fmla="*/ 4835245 h 5601015"/>
              <a:gd name="connsiteX16" fmla="*/ 0 w 10515600"/>
              <a:gd name="connsiteY16" fmla="*/ 4029355 h 5601015"/>
              <a:gd name="connsiteX17" fmla="*/ 0 w 10515600"/>
              <a:gd name="connsiteY17" fmla="*/ 4029371 h 5601015"/>
              <a:gd name="connsiteX18" fmla="*/ 0 w 10515600"/>
              <a:gd name="connsiteY18" fmla="*/ 2820560 h 5601015"/>
              <a:gd name="connsiteX19" fmla="*/ 0 w 10515600"/>
              <a:gd name="connsiteY19" fmla="*/ 2820560 h 5601015"/>
              <a:gd name="connsiteX20" fmla="*/ 0 w 10515600"/>
              <a:gd name="connsiteY20" fmla="*/ 805890 h 5601015"/>
              <a:gd name="connsiteX0" fmla="*/ 0 w 10515600"/>
              <a:gd name="connsiteY0" fmla="*/ 805890 h 5439651"/>
              <a:gd name="connsiteX1" fmla="*/ 805890 w 10515600"/>
              <a:gd name="connsiteY1" fmla="*/ 0 h 5439651"/>
              <a:gd name="connsiteX2" fmla="*/ 1752600 w 10515600"/>
              <a:gd name="connsiteY2" fmla="*/ 0 h 5439651"/>
              <a:gd name="connsiteX3" fmla="*/ 1752600 w 10515600"/>
              <a:gd name="connsiteY3" fmla="*/ 0 h 5439651"/>
              <a:gd name="connsiteX4" fmla="*/ 4381500 w 10515600"/>
              <a:gd name="connsiteY4" fmla="*/ 0 h 5439651"/>
              <a:gd name="connsiteX5" fmla="*/ 9709710 w 10515600"/>
              <a:gd name="connsiteY5" fmla="*/ 0 h 5439651"/>
              <a:gd name="connsiteX6" fmla="*/ 10515600 w 10515600"/>
              <a:gd name="connsiteY6" fmla="*/ 805890 h 5439651"/>
              <a:gd name="connsiteX7" fmla="*/ 10515600 w 10515600"/>
              <a:gd name="connsiteY7" fmla="*/ 2820560 h 5439651"/>
              <a:gd name="connsiteX8" fmla="*/ 10515600 w 10515600"/>
              <a:gd name="connsiteY8" fmla="*/ 2820560 h 5439651"/>
              <a:gd name="connsiteX9" fmla="*/ 10515600 w 10515600"/>
              <a:gd name="connsiteY9" fmla="*/ 4029371 h 5439651"/>
              <a:gd name="connsiteX10" fmla="*/ 10515600 w 10515600"/>
              <a:gd name="connsiteY10" fmla="*/ 4029355 h 5439651"/>
              <a:gd name="connsiteX11" fmla="*/ 9709710 w 10515600"/>
              <a:gd name="connsiteY11" fmla="*/ 4835245 h 5439651"/>
              <a:gd name="connsiteX12" fmla="*/ 3725283 w 10515600"/>
              <a:gd name="connsiteY12" fmla="*/ 4846003 h 5439651"/>
              <a:gd name="connsiteX13" fmla="*/ 2098897 w 10515600"/>
              <a:gd name="connsiteY13" fmla="*/ 5439651 h 5439651"/>
              <a:gd name="connsiteX14" fmla="*/ 1440628 w 10515600"/>
              <a:gd name="connsiteY14" fmla="*/ 4824487 h 5439651"/>
              <a:gd name="connsiteX15" fmla="*/ 805890 w 10515600"/>
              <a:gd name="connsiteY15" fmla="*/ 4835245 h 5439651"/>
              <a:gd name="connsiteX16" fmla="*/ 0 w 10515600"/>
              <a:gd name="connsiteY16" fmla="*/ 4029355 h 5439651"/>
              <a:gd name="connsiteX17" fmla="*/ 0 w 10515600"/>
              <a:gd name="connsiteY17" fmla="*/ 4029371 h 5439651"/>
              <a:gd name="connsiteX18" fmla="*/ 0 w 10515600"/>
              <a:gd name="connsiteY18" fmla="*/ 2820560 h 5439651"/>
              <a:gd name="connsiteX19" fmla="*/ 0 w 10515600"/>
              <a:gd name="connsiteY19" fmla="*/ 2820560 h 5439651"/>
              <a:gd name="connsiteX20" fmla="*/ 0 w 10515600"/>
              <a:gd name="connsiteY20" fmla="*/ 805890 h 5439651"/>
              <a:gd name="connsiteX0" fmla="*/ 0 w 10515600"/>
              <a:gd name="connsiteY0" fmla="*/ 805890 h 5439651"/>
              <a:gd name="connsiteX1" fmla="*/ 805890 w 10515600"/>
              <a:gd name="connsiteY1" fmla="*/ 0 h 5439651"/>
              <a:gd name="connsiteX2" fmla="*/ 1752600 w 10515600"/>
              <a:gd name="connsiteY2" fmla="*/ 0 h 5439651"/>
              <a:gd name="connsiteX3" fmla="*/ 1752600 w 10515600"/>
              <a:gd name="connsiteY3" fmla="*/ 0 h 5439651"/>
              <a:gd name="connsiteX4" fmla="*/ 4381500 w 10515600"/>
              <a:gd name="connsiteY4" fmla="*/ 0 h 5439651"/>
              <a:gd name="connsiteX5" fmla="*/ 9709710 w 10515600"/>
              <a:gd name="connsiteY5" fmla="*/ 0 h 5439651"/>
              <a:gd name="connsiteX6" fmla="*/ 10515600 w 10515600"/>
              <a:gd name="connsiteY6" fmla="*/ 805890 h 5439651"/>
              <a:gd name="connsiteX7" fmla="*/ 10515600 w 10515600"/>
              <a:gd name="connsiteY7" fmla="*/ 2820560 h 5439651"/>
              <a:gd name="connsiteX8" fmla="*/ 10515600 w 10515600"/>
              <a:gd name="connsiteY8" fmla="*/ 2820560 h 5439651"/>
              <a:gd name="connsiteX9" fmla="*/ 10515600 w 10515600"/>
              <a:gd name="connsiteY9" fmla="*/ 4029371 h 5439651"/>
              <a:gd name="connsiteX10" fmla="*/ 10515600 w 10515600"/>
              <a:gd name="connsiteY10" fmla="*/ 4029355 h 5439651"/>
              <a:gd name="connsiteX11" fmla="*/ 9709710 w 10515600"/>
              <a:gd name="connsiteY11" fmla="*/ 4835245 h 5439651"/>
              <a:gd name="connsiteX12" fmla="*/ 2552700 w 10515600"/>
              <a:gd name="connsiteY12" fmla="*/ 4846003 h 5439651"/>
              <a:gd name="connsiteX13" fmla="*/ 2098897 w 10515600"/>
              <a:gd name="connsiteY13" fmla="*/ 5439651 h 5439651"/>
              <a:gd name="connsiteX14" fmla="*/ 1440628 w 10515600"/>
              <a:gd name="connsiteY14" fmla="*/ 4824487 h 5439651"/>
              <a:gd name="connsiteX15" fmla="*/ 805890 w 10515600"/>
              <a:gd name="connsiteY15" fmla="*/ 4835245 h 5439651"/>
              <a:gd name="connsiteX16" fmla="*/ 0 w 10515600"/>
              <a:gd name="connsiteY16" fmla="*/ 4029355 h 5439651"/>
              <a:gd name="connsiteX17" fmla="*/ 0 w 10515600"/>
              <a:gd name="connsiteY17" fmla="*/ 4029371 h 5439651"/>
              <a:gd name="connsiteX18" fmla="*/ 0 w 10515600"/>
              <a:gd name="connsiteY18" fmla="*/ 2820560 h 5439651"/>
              <a:gd name="connsiteX19" fmla="*/ 0 w 10515600"/>
              <a:gd name="connsiteY19" fmla="*/ 2820560 h 5439651"/>
              <a:gd name="connsiteX20" fmla="*/ 0 w 10515600"/>
              <a:gd name="connsiteY20" fmla="*/ 805890 h 5439651"/>
              <a:gd name="connsiteX0" fmla="*/ 0 w 10515600"/>
              <a:gd name="connsiteY0" fmla="*/ 805890 h 5450408"/>
              <a:gd name="connsiteX1" fmla="*/ 805890 w 10515600"/>
              <a:gd name="connsiteY1" fmla="*/ 0 h 5450408"/>
              <a:gd name="connsiteX2" fmla="*/ 1752600 w 10515600"/>
              <a:gd name="connsiteY2" fmla="*/ 0 h 5450408"/>
              <a:gd name="connsiteX3" fmla="*/ 1752600 w 10515600"/>
              <a:gd name="connsiteY3" fmla="*/ 0 h 5450408"/>
              <a:gd name="connsiteX4" fmla="*/ 4381500 w 10515600"/>
              <a:gd name="connsiteY4" fmla="*/ 0 h 5450408"/>
              <a:gd name="connsiteX5" fmla="*/ 9709710 w 10515600"/>
              <a:gd name="connsiteY5" fmla="*/ 0 h 5450408"/>
              <a:gd name="connsiteX6" fmla="*/ 10515600 w 10515600"/>
              <a:gd name="connsiteY6" fmla="*/ 805890 h 5450408"/>
              <a:gd name="connsiteX7" fmla="*/ 10515600 w 10515600"/>
              <a:gd name="connsiteY7" fmla="*/ 2820560 h 5450408"/>
              <a:gd name="connsiteX8" fmla="*/ 10515600 w 10515600"/>
              <a:gd name="connsiteY8" fmla="*/ 2820560 h 5450408"/>
              <a:gd name="connsiteX9" fmla="*/ 10515600 w 10515600"/>
              <a:gd name="connsiteY9" fmla="*/ 4029371 h 5450408"/>
              <a:gd name="connsiteX10" fmla="*/ 10515600 w 10515600"/>
              <a:gd name="connsiteY10" fmla="*/ 4029355 h 5450408"/>
              <a:gd name="connsiteX11" fmla="*/ 9709710 w 10515600"/>
              <a:gd name="connsiteY11" fmla="*/ 4835245 h 5450408"/>
              <a:gd name="connsiteX12" fmla="*/ 2552700 w 10515600"/>
              <a:gd name="connsiteY12" fmla="*/ 4846003 h 5450408"/>
              <a:gd name="connsiteX13" fmla="*/ 2034351 w 10515600"/>
              <a:gd name="connsiteY13" fmla="*/ 5450408 h 5450408"/>
              <a:gd name="connsiteX14" fmla="*/ 1440628 w 10515600"/>
              <a:gd name="connsiteY14" fmla="*/ 4824487 h 5450408"/>
              <a:gd name="connsiteX15" fmla="*/ 805890 w 10515600"/>
              <a:gd name="connsiteY15" fmla="*/ 4835245 h 5450408"/>
              <a:gd name="connsiteX16" fmla="*/ 0 w 10515600"/>
              <a:gd name="connsiteY16" fmla="*/ 4029355 h 5450408"/>
              <a:gd name="connsiteX17" fmla="*/ 0 w 10515600"/>
              <a:gd name="connsiteY17" fmla="*/ 4029371 h 5450408"/>
              <a:gd name="connsiteX18" fmla="*/ 0 w 10515600"/>
              <a:gd name="connsiteY18" fmla="*/ 2820560 h 5450408"/>
              <a:gd name="connsiteX19" fmla="*/ 0 w 10515600"/>
              <a:gd name="connsiteY19" fmla="*/ 2820560 h 5450408"/>
              <a:gd name="connsiteX20" fmla="*/ 0 w 10515600"/>
              <a:gd name="connsiteY20" fmla="*/ 805890 h 5450408"/>
              <a:gd name="connsiteX0" fmla="*/ 0 w 10515600"/>
              <a:gd name="connsiteY0" fmla="*/ 805890 h 5450408"/>
              <a:gd name="connsiteX1" fmla="*/ 805890 w 10515600"/>
              <a:gd name="connsiteY1" fmla="*/ 0 h 5450408"/>
              <a:gd name="connsiteX2" fmla="*/ 1752600 w 10515600"/>
              <a:gd name="connsiteY2" fmla="*/ 0 h 5450408"/>
              <a:gd name="connsiteX3" fmla="*/ 1752600 w 10515600"/>
              <a:gd name="connsiteY3" fmla="*/ 0 h 5450408"/>
              <a:gd name="connsiteX4" fmla="*/ 4381500 w 10515600"/>
              <a:gd name="connsiteY4" fmla="*/ 0 h 5450408"/>
              <a:gd name="connsiteX5" fmla="*/ 9709710 w 10515600"/>
              <a:gd name="connsiteY5" fmla="*/ 0 h 5450408"/>
              <a:gd name="connsiteX6" fmla="*/ 10515600 w 10515600"/>
              <a:gd name="connsiteY6" fmla="*/ 805890 h 5450408"/>
              <a:gd name="connsiteX7" fmla="*/ 10515600 w 10515600"/>
              <a:gd name="connsiteY7" fmla="*/ 2820560 h 5450408"/>
              <a:gd name="connsiteX8" fmla="*/ 10515600 w 10515600"/>
              <a:gd name="connsiteY8" fmla="*/ 2820560 h 5450408"/>
              <a:gd name="connsiteX9" fmla="*/ 10515600 w 10515600"/>
              <a:gd name="connsiteY9" fmla="*/ 4029371 h 5450408"/>
              <a:gd name="connsiteX10" fmla="*/ 10515600 w 10515600"/>
              <a:gd name="connsiteY10" fmla="*/ 4029355 h 5450408"/>
              <a:gd name="connsiteX11" fmla="*/ 9709710 w 10515600"/>
              <a:gd name="connsiteY11" fmla="*/ 4835245 h 5450408"/>
              <a:gd name="connsiteX12" fmla="*/ 2552700 w 10515600"/>
              <a:gd name="connsiteY12" fmla="*/ 4846003 h 5450408"/>
              <a:gd name="connsiteX13" fmla="*/ 2002078 w 10515600"/>
              <a:gd name="connsiteY13" fmla="*/ 5450408 h 5450408"/>
              <a:gd name="connsiteX14" fmla="*/ 1440628 w 10515600"/>
              <a:gd name="connsiteY14" fmla="*/ 4824487 h 5450408"/>
              <a:gd name="connsiteX15" fmla="*/ 805890 w 10515600"/>
              <a:gd name="connsiteY15" fmla="*/ 4835245 h 5450408"/>
              <a:gd name="connsiteX16" fmla="*/ 0 w 10515600"/>
              <a:gd name="connsiteY16" fmla="*/ 4029355 h 5450408"/>
              <a:gd name="connsiteX17" fmla="*/ 0 w 10515600"/>
              <a:gd name="connsiteY17" fmla="*/ 4029371 h 5450408"/>
              <a:gd name="connsiteX18" fmla="*/ 0 w 10515600"/>
              <a:gd name="connsiteY18" fmla="*/ 2820560 h 5450408"/>
              <a:gd name="connsiteX19" fmla="*/ 0 w 10515600"/>
              <a:gd name="connsiteY19" fmla="*/ 2820560 h 5450408"/>
              <a:gd name="connsiteX20" fmla="*/ 0 w 10515600"/>
              <a:gd name="connsiteY20" fmla="*/ 805890 h 54504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0515600" h="5450408">
                <a:moveTo>
                  <a:pt x="0" y="805890"/>
                </a:moveTo>
                <a:cubicBezTo>
                  <a:pt x="0" y="360809"/>
                  <a:pt x="360809" y="0"/>
                  <a:pt x="805890" y="0"/>
                </a:cubicBezTo>
                <a:lnTo>
                  <a:pt x="1752600" y="0"/>
                </a:lnTo>
                <a:lnTo>
                  <a:pt x="1752600" y="0"/>
                </a:lnTo>
                <a:lnTo>
                  <a:pt x="4381500" y="0"/>
                </a:lnTo>
                <a:lnTo>
                  <a:pt x="9709710" y="0"/>
                </a:lnTo>
                <a:cubicBezTo>
                  <a:pt x="10154791" y="0"/>
                  <a:pt x="10515600" y="360809"/>
                  <a:pt x="10515600" y="805890"/>
                </a:cubicBezTo>
                <a:lnTo>
                  <a:pt x="10515600" y="2820560"/>
                </a:lnTo>
                <a:lnTo>
                  <a:pt x="10515600" y="2820560"/>
                </a:lnTo>
                <a:lnTo>
                  <a:pt x="10515600" y="4029371"/>
                </a:lnTo>
                <a:lnTo>
                  <a:pt x="10515600" y="4029355"/>
                </a:lnTo>
                <a:cubicBezTo>
                  <a:pt x="10515600" y="4474436"/>
                  <a:pt x="10154791" y="4835245"/>
                  <a:pt x="9709710" y="4835245"/>
                </a:cubicBezTo>
                <a:lnTo>
                  <a:pt x="2552700" y="4846003"/>
                </a:lnTo>
                <a:lnTo>
                  <a:pt x="2002078" y="5450408"/>
                </a:lnTo>
                <a:lnTo>
                  <a:pt x="1440628" y="4824487"/>
                </a:lnTo>
                <a:lnTo>
                  <a:pt x="805890" y="4835245"/>
                </a:lnTo>
                <a:cubicBezTo>
                  <a:pt x="360809" y="4835245"/>
                  <a:pt x="0" y="4474436"/>
                  <a:pt x="0" y="4029355"/>
                </a:cubicBezTo>
                <a:lnTo>
                  <a:pt x="0" y="4029371"/>
                </a:lnTo>
                <a:lnTo>
                  <a:pt x="0" y="2820560"/>
                </a:lnTo>
                <a:lnTo>
                  <a:pt x="0" y="2820560"/>
                </a:lnTo>
                <a:lnTo>
                  <a:pt x="0" y="80589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itle 1"/>
          <p:cNvSpPr>
            <a:spLocks noGrp="1"/>
          </p:cNvSpPr>
          <p:nvPr>
            <p:ph type="title" hasCustomPrompt="1"/>
          </p:nvPr>
        </p:nvSpPr>
        <p:spPr>
          <a:xfrm>
            <a:off x="1387736" y="1438507"/>
            <a:ext cx="9488245" cy="2219093"/>
          </a:xfrm>
        </p:spPr>
        <p:txBody>
          <a:bodyPr>
            <a:noAutofit/>
          </a:bodyPr>
          <a:lstStyle>
            <a:lvl1pPr algn="ctr">
              <a:tabLst>
                <a:tab pos="3770313" algn="l"/>
              </a:tabLst>
              <a:defRPr sz="5000" baseline="0">
                <a:solidFill>
                  <a:schemeClr val="accent1"/>
                </a:solidFill>
              </a:defRPr>
            </a:lvl1pPr>
          </a:lstStyle>
          <a:p>
            <a:r>
              <a:rPr lang="en-US" dirty="0"/>
              <a:t>“Click to edit quote.”</a:t>
            </a:r>
          </a:p>
        </p:txBody>
      </p:sp>
      <p:sp>
        <p:nvSpPr>
          <p:cNvPr id="15" name="Text Placeholder 6"/>
          <p:cNvSpPr>
            <a:spLocks noGrp="1"/>
          </p:cNvSpPr>
          <p:nvPr>
            <p:ph type="body" sz="quarter" idx="13" hasCustomPrompt="1"/>
          </p:nvPr>
        </p:nvSpPr>
        <p:spPr>
          <a:xfrm>
            <a:off x="1387736" y="4126416"/>
            <a:ext cx="9488245" cy="1015739"/>
          </a:xfrm>
        </p:spPr>
        <p:txBody>
          <a:bodyPr anchor="ctr">
            <a:normAutofit/>
          </a:bodyPr>
          <a:lstStyle>
            <a:lvl1pPr marL="0" indent="0" algn="ctr">
              <a:buNone/>
              <a:defRPr sz="2400" i="1" baseline="0">
                <a:solidFill>
                  <a:schemeClr val="tx2"/>
                </a:solidFill>
              </a:defRPr>
            </a:lvl1pPr>
          </a:lstStyle>
          <a:p>
            <a:pPr lvl="0"/>
            <a:r>
              <a:rPr lang="en-US" dirty="0"/>
              <a:t>- Click to edit name or subtext</a:t>
            </a:r>
          </a:p>
        </p:txBody>
      </p:sp>
      <p:sp>
        <p:nvSpPr>
          <p:cNvPr id="16" name="Date Placeholder 4"/>
          <p:cNvSpPr>
            <a:spLocks noGrp="1"/>
          </p:cNvSpPr>
          <p:nvPr>
            <p:ph type="dt" sz="half" idx="11"/>
          </p:nvPr>
        </p:nvSpPr>
        <p:spPr>
          <a:xfrm>
            <a:off x="838200" y="6356350"/>
            <a:ext cx="1358590" cy="365125"/>
          </a:xfrm>
        </p:spPr>
        <p:txBody>
          <a:bodyPr/>
          <a:lstStyle>
            <a:lvl1pPr>
              <a:defRPr>
                <a:solidFill>
                  <a:schemeClr val="bg1"/>
                </a:solidFill>
              </a:defRPr>
            </a:lvl1pPr>
          </a:lstStyle>
          <a:p>
            <a:fld id="{A07B67BD-A18B-4856-B8CD-D60F039BF647}" type="datetime1">
              <a:rPr lang="en-US" smtClean="0"/>
              <a:t>3/22/2017</a:t>
            </a:fld>
            <a:endParaRPr lang="en-US" dirty="0"/>
          </a:p>
        </p:txBody>
      </p:sp>
      <p:sp>
        <p:nvSpPr>
          <p:cNvPr id="18"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bg1"/>
                </a:solidFill>
              </a:defRPr>
            </a:lvl1pPr>
          </a:lstStyle>
          <a:p>
            <a:r>
              <a:rPr lang="en-US"/>
              <a:t>Information Technology for Minnesota Government | mn.gov/mnit</a:t>
            </a:r>
            <a:endParaRPr lang="en-US" dirty="0"/>
          </a:p>
        </p:txBody>
      </p:sp>
      <p:sp>
        <p:nvSpPr>
          <p:cNvPr id="19" name="Slide Number Placeholder 6"/>
          <p:cNvSpPr>
            <a:spLocks noGrp="1"/>
          </p:cNvSpPr>
          <p:nvPr>
            <p:ph type="sldNum" sz="quarter" idx="12"/>
          </p:nvPr>
        </p:nvSpPr>
        <p:spPr>
          <a:xfrm>
            <a:off x="9891132" y="6356350"/>
            <a:ext cx="1462668" cy="365125"/>
          </a:xfrm>
        </p:spPr>
        <p:txBody>
          <a:bodyPr/>
          <a:lstStyle>
            <a:lvl1pPr>
              <a:defRPr>
                <a:solidFill>
                  <a:schemeClr val="bg1"/>
                </a:solidFill>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143441170"/>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Full Image Black Circle Overlay">
    <p:bg>
      <p:bgPr>
        <a:solidFill>
          <a:schemeClr val="bg1"/>
        </a:solidFill>
        <a:effectLst/>
      </p:bgPr>
    </p:bg>
    <p:spTree>
      <p:nvGrpSpPr>
        <p:cNvPr id="1" name=""/>
        <p:cNvGrpSpPr/>
        <p:nvPr/>
      </p:nvGrpSpPr>
      <p:grpSpPr>
        <a:xfrm>
          <a:off x="0" y="0"/>
          <a:ext cx="0" cy="0"/>
          <a:chOff x="0" y="0"/>
          <a:chExt cx="0" cy="0"/>
        </a:xfrm>
      </p:grpSpPr>
      <p:sp>
        <p:nvSpPr>
          <p:cNvPr id="7" name="Picture Placeholder 6"/>
          <p:cNvSpPr>
            <a:spLocks noGrp="1"/>
          </p:cNvSpPr>
          <p:nvPr>
            <p:ph type="pic" sz="quarter" idx="13"/>
          </p:nvPr>
        </p:nvSpPr>
        <p:spPr>
          <a:xfrm>
            <a:off x="0" y="0"/>
            <a:ext cx="12192000" cy="6858000"/>
          </a:xfrm>
        </p:spPr>
        <p:txBody>
          <a:bodyPr/>
          <a:lstStyle/>
          <a:p>
            <a:endParaRPr lang="en-US" dirty="0"/>
          </a:p>
        </p:txBody>
      </p:sp>
      <p:sp>
        <p:nvSpPr>
          <p:cNvPr id="2" name="Title 1"/>
          <p:cNvSpPr>
            <a:spLocks noGrp="1"/>
          </p:cNvSpPr>
          <p:nvPr>
            <p:ph type="title" hasCustomPrompt="1"/>
          </p:nvPr>
        </p:nvSpPr>
        <p:spPr>
          <a:xfrm>
            <a:off x="6146624" y="685800"/>
            <a:ext cx="5486400" cy="5486400"/>
          </a:xfrm>
          <a:prstGeom prst="ellipse">
            <a:avLst/>
          </a:prstGeom>
          <a:solidFill>
            <a:srgbClr val="003865">
              <a:alpha val="87843"/>
            </a:srgbClr>
          </a:solidFill>
        </p:spPr>
        <p:txBody>
          <a:bodyPr>
            <a:noAutofit/>
          </a:bodyPr>
          <a:lstStyle>
            <a:lvl1pPr algn="ctr">
              <a:tabLst>
                <a:tab pos="2341563" algn="l"/>
                <a:tab pos="3770313" algn="l"/>
              </a:tabLst>
              <a:defRPr sz="5500" baseline="0">
                <a:solidFill>
                  <a:schemeClr val="bg1"/>
                </a:solidFill>
              </a:defRPr>
            </a:lvl1pPr>
          </a:lstStyle>
          <a:p>
            <a:r>
              <a:rPr lang="en-US" dirty="0"/>
              <a:t>Click to edit title</a:t>
            </a:r>
          </a:p>
        </p:txBody>
      </p:sp>
      <p:sp>
        <p:nvSpPr>
          <p:cNvPr id="3" name="Date Placeholder 2"/>
          <p:cNvSpPr>
            <a:spLocks noGrp="1"/>
          </p:cNvSpPr>
          <p:nvPr>
            <p:ph type="dt" sz="half" idx="10"/>
          </p:nvPr>
        </p:nvSpPr>
        <p:spPr/>
        <p:txBody>
          <a:bodyPr/>
          <a:lstStyle>
            <a:lvl1pPr>
              <a:defRPr>
                <a:solidFill>
                  <a:schemeClr val="bg1"/>
                </a:solidFill>
              </a:defRPr>
            </a:lvl1pPr>
          </a:lstStyle>
          <a:p>
            <a:fld id="{7A342E1D-C9B8-4345-8A74-997723AFD972}" type="datetime1">
              <a:rPr lang="en-US" smtClean="0"/>
              <a:t>3/22/2017</a:t>
            </a:fld>
            <a:endParaRPr lang="en-US" dirty="0"/>
          </a:p>
        </p:txBody>
      </p:sp>
      <p:sp>
        <p:nvSpPr>
          <p:cNvPr id="5" name="Footer Placeholder 4"/>
          <p:cNvSpPr>
            <a:spLocks noGrp="1"/>
          </p:cNvSpPr>
          <p:nvPr>
            <p:ph type="ftr" sz="quarter" idx="12"/>
          </p:nvPr>
        </p:nvSpPr>
        <p:spPr/>
        <p:txBody>
          <a:bodyPr/>
          <a:lstStyle>
            <a:lvl1pPr>
              <a:defRPr>
                <a:solidFill>
                  <a:schemeClr val="bg1"/>
                </a:solidFill>
              </a:defRPr>
            </a:lvl1pPr>
          </a:lstStyle>
          <a:p>
            <a:r>
              <a:rPr lang="en-US"/>
              <a:t>Information Technology for Minnesota Government | mn.gov/mnit</a:t>
            </a:r>
            <a:endParaRPr lang="en-US" dirty="0"/>
          </a:p>
        </p:txBody>
      </p:sp>
      <p:sp>
        <p:nvSpPr>
          <p:cNvPr id="4" name="Slide Number Placeholder 3"/>
          <p:cNvSpPr>
            <a:spLocks noGrp="1"/>
          </p:cNvSpPr>
          <p:nvPr>
            <p:ph type="sldNum" sz="quarter" idx="11"/>
          </p:nvPr>
        </p:nvSpPr>
        <p:spPr/>
        <p:txBody>
          <a:bodyPr/>
          <a:lstStyle>
            <a:lvl1pPr>
              <a:defRPr>
                <a:solidFill>
                  <a:schemeClr val="bg1"/>
                </a:solidFill>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4092258399"/>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Full Image Multiple Circle Overlay">
    <p:bg>
      <p:bgPr>
        <a:solidFill>
          <a:schemeClr val="bg1"/>
        </a:solidFill>
        <a:effectLst/>
      </p:bgPr>
    </p:bg>
    <p:spTree>
      <p:nvGrpSpPr>
        <p:cNvPr id="1" name=""/>
        <p:cNvGrpSpPr/>
        <p:nvPr/>
      </p:nvGrpSpPr>
      <p:grpSpPr>
        <a:xfrm>
          <a:off x="0" y="0"/>
          <a:ext cx="0" cy="0"/>
          <a:chOff x="0" y="0"/>
          <a:chExt cx="0" cy="0"/>
        </a:xfrm>
      </p:grpSpPr>
      <p:sp>
        <p:nvSpPr>
          <p:cNvPr id="10" name="Picture Placeholder 6"/>
          <p:cNvSpPr>
            <a:spLocks noGrp="1"/>
          </p:cNvSpPr>
          <p:nvPr>
            <p:ph type="pic" sz="quarter" idx="15"/>
          </p:nvPr>
        </p:nvSpPr>
        <p:spPr>
          <a:xfrm>
            <a:off x="0" y="0"/>
            <a:ext cx="12192000" cy="6858000"/>
          </a:xfrm>
        </p:spPr>
        <p:txBody>
          <a:bodyPr/>
          <a:lstStyle/>
          <a:p>
            <a:endParaRPr lang="en-US" dirty="0"/>
          </a:p>
        </p:txBody>
      </p:sp>
      <p:sp>
        <p:nvSpPr>
          <p:cNvPr id="2" name="Title 1"/>
          <p:cNvSpPr>
            <a:spLocks noGrp="1"/>
          </p:cNvSpPr>
          <p:nvPr>
            <p:ph type="title" hasCustomPrompt="1"/>
          </p:nvPr>
        </p:nvSpPr>
        <p:spPr>
          <a:xfrm>
            <a:off x="5720397" y="912530"/>
            <a:ext cx="4661388" cy="4661388"/>
          </a:xfrm>
          <a:prstGeom prst="ellipse">
            <a:avLst/>
          </a:prstGeom>
          <a:solidFill>
            <a:srgbClr val="003865">
              <a:alpha val="87843"/>
            </a:srgbClr>
          </a:solidFill>
        </p:spPr>
        <p:txBody>
          <a:bodyPr>
            <a:noAutofit/>
          </a:bodyPr>
          <a:lstStyle>
            <a:lvl1pPr algn="ctr">
              <a:tabLst>
                <a:tab pos="3770313" algn="l"/>
              </a:tabLst>
              <a:defRPr sz="4500" baseline="0">
                <a:solidFill>
                  <a:schemeClr val="bg1"/>
                </a:solidFill>
              </a:defRPr>
            </a:lvl1pPr>
          </a:lstStyle>
          <a:p>
            <a:r>
              <a:rPr lang="en-US" dirty="0"/>
              <a:t>Click to edit title</a:t>
            </a:r>
          </a:p>
        </p:txBody>
      </p:sp>
      <p:sp>
        <p:nvSpPr>
          <p:cNvPr id="9" name="Text Placeholder 7"/>
          <p:cNvSpPr>
            <a:spLocks noGrp="1"/>
          </p:cNvSpPr>
          <p:nvPr>
            <p:ph type="body" sz="quarter" idx="14" hasCustomPrompt="1"/>
          </p:nvPr>
        </p:nvSpPr>
        <p:spPr>
          <a:xfrm>
            <a:off x="9544816" y="524007"/>
            <a:ext cx="2155300" cy="2155300"/>
          </a:xfrm>
          <a:prstGeom prst="ellipse">
            <a:avLst/>
          </a:prstGeom>
          <a:solidFill>
            <a:srgbClr val="78BE21">
              <a:alpha val="87843"/>
            </a:srgbClr>
          </a:solidFill>
        </p:spPr>
        <p:txBody>
          <a:bodyPr anchor="ctr">
            <a:normAutofit/>
          </a:bodyPr>
          <a:lstStyle>
            <a:lvl1pPr marL="0" indent="0" algn="ctr">
              <a:buNone/>
              <a:defRPr sz="2500" baseline="0">
                <a:solidFill>
                  <a:schemeClr val="tx2"/>
                </a:solidFill>
                <a:latin typeface="+mn-lt"/>
              </a:defRPr>
            </a:lvl1pPr>
          </a:lstStyle>
          <a:p>
            <a:pPr lvl="0"/>
            <a:r>
              <a:rPr lang="en-US" dirty="0"/>
              <a:t>Second Point</a:t>
            </a:r>
          </a:p>
        </p:txBody>
      </p:sp>
      <p:sp>
        <p:nvSpPr>
          <p:cNvPr id="8" name="Text Placeholder 7"/>
          <p:cNvSpPr>
            <a:spLocks noGrp="1"/>
          </p:cNvSpPr>
          <p:nvPr>
            <p:ph type="body" sz="quarter" idx="13" hasCustomPrompt="1"/>
          </p:nvPr>
        </p:nvSpPr>
        <p:spPr>
          <a:xfrm>
            <a:off x="9251002" y="3581845"/>
            <a:ext cx="2637978" cy="2637978"/>
          </a:xfrm>
          <a:prstGeom prst="ellipse">
            <a:avLst/>
          </a:prstGeom>
          <a:solidFill>
            <a:srgbClr val="000000">
              <a:alpha val="87843"/>
            </a:srgbClr>
          </a:solidFill>
        </p:spPr>
        <p:txBody>
          <a:bodyPr anchor="ctr">
            <a:normAutofit/>
          </a:bodyPr>
          <a:lstStyle>
            <a:lvl1pPr marL="0" indent="0" algn="ctr">
              <a:buNone/>
              <a:defRPr sz="2500" baseline="0">
                <a:solidFill>
                  <a:schemeClr val="bg1"/>
                </a:solidFill>
                <a:latin typeface="+mn-lt"/>
              </a:defRPr>
            </a:lvl1pPr>
          </a:lstStyle>
          <a:p>
            <a:pPr lvl="0"/>
            <a:r>
              <a:rPr lang="en-US" dirty="0"/>
              <a:t>Third Point</a:t>
            </a:r>
          </a:p>
        </p:txBody>
      </p:sp>
      <p:sp>
        <p:nvSpPr>
          <p:cNvPr id="3" name="Date Placeholder 2"/>
          <p:cNvSpPr>
            <a:spLocks noGrp="1"/>
          </p:cNvSpPr>
          <p:nvPr>
            <p:ph type="dt" sz="half" idx="10"/>
          </p:nvPr>
        </p:nvSpPr>
        <p:spPr/>
        <p:txBody>
          <a:bodyPr/>
          <a:lstStyle>
            <a:lvl1pPr>
              <a:defRPr>
                <a:solidFill>
                  <a:schemeClr val="bg1"/>
                </a:solidFill>
              </a:defRPr>
            </a:lvl1pPr>
          </a:lstStyle>
          <a:p>
            <a:fld id="{0DE321BF-8250-4629-BD29-13AFE6776ABD}" type="datetime1">
              <a:rPr lang="en-US" smtClean="0"/>
              <a:t>3/22/2017</a:t>
            </a:fld>
            <a:endParaRPr lang="en-US" dirty="0"/>
          </a:p>
        </p:txBody>
      </p:sp>
      <p:sp>
        <p:nvSpPr>
          <p:cNvPr id="5" name="Footer Placeholder 4"/>
          <p:cNvSpPr>
            <a:spLocks noGrp="1"/>
          </p:cNvSpPr>
          <p:nvPr>
            <p:ph type="ftr" sz="quarter" idx="12"/>
          </p:nvPr>
        </p:nvSpPr>
        <p:spPr/>
        <p:txBody>
          <a:bodyPr/>
          <a:lstStyle>
            <a:lvl1pPr>
              <a:defRPr>
                <a:solidFill>
                  <a:schemeClr val="bg1"/>
                </a:solidFill>
              </a:defRPr>
            </a:lvl1pPr>
          </a:lstStyle>
          <a:p>
            <a:r>
              <a:rPr lang="en-US"/>
              <a:t>Information Technology for Minnesota Government | mn.gov/mnit</a:t>
            </a:r>
            <a:endParaRPr lang="en-US" dirty="0"/>
          </a:p>
        </p:txBody>
      </p:sp>
      <p:sp>
        <p:nvSpPr>
          <p:cNvPr id="4" name="Slide Number Placeholder 3"/>
          <p:cNvSpPr>
            <a:spLocks noGrp="1"/>
          </p:cNvSpPr>
          <p:nvPr>
            <p:ph type="sldNum" sz="quarter" idx="11"/>
          </p:nvPr>
        </p:nvSpPr>
        <p:spPr/>
        <p:txBody>
          <a:bodyPr/>
          <a:lstStyle>
            <a:lvl1pPr>
              <a:defRPr>
                <a:solidFill>
                  <a:schemeClr val="bg1"/>
                </a:solidFill>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2911004216"/>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Quote Black Box Overlay">
    <p:bg>
      <p:bgPr>
        <a:solidFill>
          <a:schemeClr val="bg1"/>
        </a:solidFill>
        <a:effectLst/>
      </p:bgPr>
    </p:bg>
    <p:spTree>
      <p:nvGrpSpPr>
        <p:cNvPr id="1" name=""/>
        <p:cNvGrpSpPr/>
        <p:nvPr/>
      </p:nvGrpSpPr>
      <p:grpSpPr>
        <a:xfrm>
          <a:off x="0" y="0"/>
          <a:ext cx="0" cy="0"/>
          <a:chOff x="0" y="0"/>
          <a:chExt cx="0" cy="0"/>
        </a:xfrm>
      </p:grpSpPr>
      <p:sp>
        <p:nvSpPr>
          <p:cNvPr id="7" name="Picture Placeholder 6"/>
          <p:cNvSpPr>
            <a:spLocks noGrp="1"/>
          </p:cNvSpPr>
          <p:nvPr>
            <p:ph type="pic" sz="quarter" idx="13"/>
          </p:nvPr>
        </p:nvSpPr>
        <p:spPr>
          <a:xfrm>
            <a:off x="0" y="0"/>
            <a:ext cx="12192000" cy="6858000"/>
          </a:xfrm>
        </p:spPr>
        <p:txBody>
          <a:bodyPr/>
          <a:lstStyle/>
          <a:p>
            <a:endParaRPr lang="en-US"/>
          </a:p>
        </p:txBody>
      </p:sp>
      <p:sp>
        <p:nvSpPr>
          <p:cNvPr id="2" name="Title 1"/>
          <p:cNvSpPr>
            <a:spLocks noGrp="1"/>
          </p:cNvSpPr>
          <p:nvPr>
            <p:ph type="title" hasCustomPrompt="1"/>
          </p:nvPr>
        </p:nvSpPr>
        <p:spPr>
          <a:xfrm>
            <a:off x="2299475" y="1609867"/>
            <a:ext cx="7593051" cy="3638266"/>
          </a:xfrm>
          <a:solidFill>
            <a:srgbClr val="003865">
              <a:alpha val="87843"/>
            </a:srgbClr>
          </a:solidFill>
        </p:spPr>
        <p:txBody>
          <a:bodyPr>
            <a:noAutofit/>
          </a:bodyPr>
          <a:lstStyle>
            <a:lvl1pPr algn="ctr">
              <a:spcAft>
                <a:spcPts val="1000"/>
              </a:spcAft>
              <a:tabLst>
                <a:tab pos="3770313" algn="l"/>
              </a:tabLst>
              <a:defRPr sz="7000" baseline="0">
                <a:solidFill>
                  <a:schemeClr val="bg1"/>
                </a:solidFill>
              </a:defRPr>
            </a:lvl1pPr>
          </a:lstStyle>
          <a:p>
            <a:r>
              <a:rPr lang="en-US" dirty="0"/>
              <a:t>Quote or </a:t>
            </a:r>
            <a:br>
              <a:rPr lang="en-US" dirty="0"/>
            </a:br>
            <a:r>
              <a:rPr lang="en-US" dirty="0"/>
              <a:t>Statement</a:t>
            </a:r>
          </a:p>
        </p:txBody>
      </p:sp>
      <p:sp>
        <p:nvSpPr>
          <p:cNvPr id="3" name="Date Placeholder 2"/>
          <p:cNvSpPr>
            <a:spLocks noGrp="1"/>
          </p:cNvSpPr>
          <p:nvPr>
            <p:ph type="dt" sz="half" idx="10"/>
          </p:nvPr>
        </p:nvSpPr>
        <p:spPr/>
        <p:txBody>
          <a:bodyPr/>
          <a:lstStyle>
            <a:lvl1pPr>
              <a:defRPr>
                <a:solidFill>
                  <a:schemeClr val="bg1"/>
                </a:solidFill>
              </a:defRPr>
            </a:lvl1pPr>
          </a:lstStyle>
          <a:p>
            <a:fld id="{5ACAFEA2-D33A-4BEB-A1D4-8A1590CBE1DE}" type="datetime1">
              <a:rPr lang="en-US" smtClean="0"/>
              <a:t>3/22/2017</a:t>
            </a:fld>
            <a:endParaRPr lang="en-US" dirty="0"/>
          </a:p>
        </p:txBody>
      </p:sp>
      <p:sp>
        <p:nvSpPr>
          <p:cNvPr id="5" name="Footer Placeholder 4"/>
          <p:cNvSpPr>
            <a:spLocks noGrp="1"/>
          </p:cNvSpPr>
          <p:nvPr>
            <p:ph type="ftr" sz="quarter" idx="12"/>
          </p:nvPr>
        </p:nvSpPr>
        <p:spPr/>
        <p:txBody>
          <a:bodyPr/>
          <a:lstStyle>
            <a:lvl1pPr>
              <a:defRPr>
                <a:solidFill>
                  <a:schemeClr val="bg1"/>
                </a:solidFill>
              </a:defRPr>
            </a:lvl1pPr>
          </a:lstStyle>
          <a:p>
            <a:r>
              <a:rPr lang="en-US"/>
              <a:t>Information Technology for Minnesota Government | mn.gov/mnit</a:t>
            </a:r>
            <a:endParaRPr lang="en-US" dirty="0"/>
          </a:p>
        </p:txBody>
      </p:sp>
      <p:sp>
        <p:nvSpPr>
          <p:cNvPr id="4" name="Slide Number Placeholder 3"/>
          <p:cNvSpPr>
            <a:spLocks noGrp="1"/>
          </p:cNvSpPr>
          <p:nvPr>
            <p:ph type="sldNum" sz="quarter" idx="11"/>
          </p:nvPr>
        </p:nvSpPr>
        <p:spPr/>
        <p:txBody>
          <a:bodyPr/>
          <a:lstStyle>
            <a:lvl1pPr>
              <a:defRPr>
                <a:solidFill>
                  <a:schemeClr val="bg1"/>
                </a:solidFill>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206771762"/>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Quote Solid Red Background">
    <p:bg>
      <p:bgPr>
        <a:gradFill>
          <a:gsLst>
            <a:gs pos="100000">
              <a:schemeClr val="accent1">
                <a:lumMod val="50000"/>
              </a:schemeClr>
            </a:gs>
            <a:gs pos="20000">
              <a:schemeClr val="accent1"/>
            </a:gs>
          </a:gsLst>
          <a:path path="circle">
            <a:fillToRect l="50000" t="50000" r="50000" b="50000"/>
          </a:path>
        </a:gradFill>
        <a:effectLst/>
      </p:bgPr>
    </p:bg>
    <p:spTree>
      <p:nvGrpSpPr>
        <p:cNvPr id="1" name=""/>
        <p:cNvGrpSpPr/>
        <p:nvPr/>
      </p:nvGrpSpPr>
      <p:grpSpPr>
        <a:xfrm>
          <a:off x="0" y="0"/>
          <a:ext cx="0" cy="0"/>
          <a:chOff x="0" y="0"/>
          <a:chExt cx="0" cy="0"/>
        </a:xfrm>
      </p:grpSpPr>
      <p:sp>
        <p:nvSpPr>
          <p:cNvPr id="8" name="Title 1"/>
          <p:cNvSpPr>
            <a:spLocks noGrp="1"/>
          </p:cNvSpPr>
          <p:nvPr>
            <p:ph type="title" hasCustomPrompt="1"/>
          </p:nvPr>
        </p:nvSpPr>
        <p:spPr>
          <a:xfrm>
            <a:off x="838200" y="1389685"/>
            <a:ext cx="10515600" cy="1340989"/>
          </a:xfrm>
        </p:spPr>
        <p:txBody>
          <a:bodyPr>
            <a:noAutofit/>
          </a:bodyPr>
          <a:lstStyle>
            <a:lvl1pPr algn="ctr">
              <a:tabLst>
                <a:tab pos="3770313" algn="l"/>
              </a:tabLst>
              <a:defRPr sz="7000">
                <a:solidFill>
                  <a:schemeClr val="accent2"/>
                </a:solidFill>
              </a:defRPr>
            </a:lvl1pPr>
          </a:lstStyle>
          <a:p>
            <a:r>
              <a:rPr lang="en-US" dirty="0"/>
              <a:t>Quote or Statement</a:t>
            </a:r>
          </a:p>
        </p:txBody>
      </p:sp>
      <p:sp>
        <p:nvSpPr>
          <p:cNvPr id="10" name="Text Placeholder 6"/>
          <p:cNvSpPr>
            <a:spLocks noGrp="1"/>
          </p:cNvSpPr>
          <p:nvPr>
            <p:ph type="body" sz="quarter" idx="13" hasCustomPrompt="1"/>
          </p:nvPr>
        </p:nvSpPr>
        <p:spPr>
          <a:xfrm>
            <a:off x="838200" y="2925699"/>
            <a:ext cx="10515600" cy="2673435"/>
          </a:xfrm>
        </p:spPr>
        <p:txBody>
          <a:bodyPr anchor="ctr"/>
          <a:lstStyle>
            <a:lvl1pPr marL="0" indent="0" algn="ctr">
              <a:lnSpc>
                <a:spcPct val="100000"/>
              </a:lnSpc>
              <a:spcBef>
                <a:spcPts val="0"/>
              </a:spcBef>
              <a:buClr>
                <a:schemeClr val="bg1"/>
              </a:buClr>
              <a:buFont typeface="Arial" panose="020B0604020202020204" pitchFamily="34" charset="0"/>
              <a:buNone/>
              <a:defRPr>
                <a:solidFill>
                  <a:schemeClr val="bg1"/>
                </a:solidFill>
              </a:defRPr>
            </a:lvl1pPr>
          </a:lstStyle>
          <a:p>
            <a:pPr lvl="0"/>
            <a:r>
              <a:rPr lang="en-US" dirty="0"/>
              <a:t>Make a secondary statement here.</a:t>
            </a:r>
          </a:p>
        </p:txBody>
      </p:sp>
      <p:sp>
        <p:nvSpPr>
          <p:cNvPr id="3" name="Date Placeholder 2"/>
          <p:cNvSpPr>
            <a:spLocks noGrp="1"/>
          </p:cNvSpPr>
          <p:nvPr>
            <p:ph type="dt" sz="half" idx="10"/>
          </p:nvPr>
        </p:nvSpPr>
        <p:spPr/>
        <p:txBody>
          <a:bodyPr/>
          <a:lstStyle>
            <a:lvl1pPr>
              <a:defRPr>
                <a:solidFill>
                  <a:schemeClr val="bg1"/>
                </a:solidFill>
              </a:defRPr>
            </a:lvl1pPr>
          </a:lstStyle>
          <a:p>
            <a:fld id="{3B785D7F-94EE-4139-9C63-A16F762E4CE0}" type="datetime1">
              <a:rPr lang="en-US" smtClean="0"/>
              <a:t>3/22/2017</a:t>
            </a:fld>
            <a:endParaRPr lang="en-US" dirty="0"/>
          </a:p>
        </p:txBody>
      </p:sp>
      <p:sp>
        <p:nvSpPr>
          <p:cNvPr id="5" name="Footer Placeholder 4"/>
          <p:cNvSpPr>
            <a:spLocks noGrp="1"/>
          </p:cNvSpPr>
          <p:nvPr>
            <p:ph type="ftr" sz="quarter" idx="12"/>
          </p:nvPr>
        </p:nvSpPr>
        <p:spPr/>
        <p:txBody>
          <a:bodyPr/>
          <a:lstStyle>
            <a:lvl1pPr>
              <a:defRPr>
                <a:solidFill>
                  <a:schemeClr val="bg1"/>
                </a:solidFill>
              </a:defRPr>
            </a:lvl1pPr>
          </a:lstStyle>
          <a:p>
            <a:r>
              <a:rPr lang="en-US"/>
              <a:t>Information Technology for Minnesota Government | mn.gov/mnit</a:t>
            </a:r>
            <a:endParaRPr lang="en-US" dirty="0"/>
          </a:p>
        </p:txBody>
      </p:sp>
      <p:sp>
        <p:nvSpPr>
          <p:cNvPr id="4" name="Slide Number Placeholder 3"/>
          <p:cNvSpPr>
            <a:spLocks noGrp="1"/>
          </p:cNvSpPr>
          <p:nvPr>
            <p:ph type="sldNum" sz="quarter" idx="11"/>
          </p:nvPr>
        </p:nvSpPr>
        <p:spPr/>
        <p:txBody>
          <a:bodyPr/>
          <a:lstStyle>
            <a:lvl1pPr>
              <a:defRPr>
                <a:solidFill>
                  <a:schemeClr val="bg1"/>
                </a:solidFill>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3979537020"/>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showMasterSp="0" preserve="1" userDrawn="1">
  <p:cSld name="Quote Solid Light Background">
    <p:bg>
      <p:bgPr>
        <a:gradFill>
          <a:gsLst>
            <a:gs pos="100000">
              <a:srgbClr val="BFBFBF"/>
            </a:gs>
            <a:gs pos="53000">
              <a:srgbClr val="F5F5F5"/>
            </a:gs>
            <a:gs pos="78000">
              <a:srgbClr val="E8E8E8"/>
            </a:gs>
          </a:gsLst>
          <a:path path="circle">
            <a:fillToRect l="50000" t="50000" r="50000" b="50000"/>
          </a:path>
        </a:gradFill>
        <a:effectLst/>
      </p:bgPr>
    </p:bg>
    <p:spTree>
      <p:nvGrpSpPr>
        <p:cNvPr id="1" name=""/>
        <p:cNvGrpSpPr/>
        <p:nvPr/>
      </p:nvGrpSpPr>
      <p:grpSpPr>
        <a:xfrm>
          <a:off x="0" y="0"/>
          <a:ext cx="0" cy="0"/>
          <a:chOff x="0" y="0"/>
          <a:chExt cx="0" cy="0"/>
        </a:xfrm>
      </p:grpSpPr>
      <p:sp>
        <p:nvSpPr>
          <p:cNvPr id="7" name="Title 1"/>
          <p:cNvSpPr>
            <a:spLocks noGrp="1"/>
          </p:cNvSpPr>
          <p:nvPr>
            <p:ph type="title" hasCustomPrompt="1"/>
          </p:nvPr>
        </p:nvSpPr>
        <p:spPr>
          <a:xfrm>
            <a:off x="0" y="1389685"/>
            <a:ext cx="12192000" cy="1340989"/>
          </a:xfrm>
          <a:solidFill>
            <a:schemeClr val="tx1"/>
          </a:solidFill>
        </p:spPr>
        <p:txBody>
          <a:bodyPr>
            <a:noAutofit/>
          </a:bodyPr>
          <a:lstStyle>
            <a:lvl1pPr algn="ctr">
              <a:tabLst>
                <a:tab pos="3770313" algn="l"/>
              </a:tabLst>
              <a:defRPr sz="7000">
                <a:solidFill>
                  <a:schemeClr val="accent2"/>
                </a:solidFill>
              </a:defRPr>
            </a:lvl1pPr>
          </a:lstStyle>
          <a:p>
            <a:r>
              <a:rPr lang="en-US" dirty="0"/>
              <a:t>Quote or Statement</a:t>
            </a:r>
          </a:p>
        </p:txBody>
      </p:sp>
      <p:sp>
        <p:nvSpPr>
          <p:cNvPr id="8" name="Text Placeholder 6"/>
          <p:cNvSpPr>
            <a:spLocks noGrp="1"/>
          </p:cNvSpPr>
          <p:nvPr>
            <p:ph type="body" sz="quarter" idx="13" hasCustomPrompt="1"/>
          </p:nvPr>
        </p:nvSpPr>
        <p:spPr>
          <a:xfrm>
            <a:off x="838200" y="2925699"/>
            <a:ext cx="10515600" cy="2673435"/>
          </a:xfrm>
        </p:spPr>
        <p:txBody>
          <a:bodyPr anchor="ctr"/>
          <a:lstStyle>
            <a:lvl1pPr marL="0" indent="0" algn="ctr">
              <a:lnSpc>
                <a:spcPct val="100000"/>
              </a:lnSpc>
              <a:spcBef>
                <a:spcPts val="0"/>
              </a:spcBef>
              <a:buFont typeface="Arial" panose="020B0604020202020204" pitchFamily="34" charset="0"/>
              <a:buNone/>
              <a:defRPr>
                <a:solidFill>
                  <a:schemeClr val="tx1"/>
                </a:solidFill>
              </a:defRPr>
            </a:lvl1pPr>
          </a:lstStyle>
          <a:p>
            <a:pPr lvl="0"/>
            <a:r>
              <a:rPr lang="en-US" dirty="0"/>
              <a:t>Make a secondary statement here.</a:t>
            </a:r>
          </a:p>
        </p:txBody>
      </p:sp>
      <p:sp>
        <p:nvSpPr>
          <p:cNvPr id="3" name="Date Placeholder 2"/>
          <p:cNvSpPr>
            <a:spLocks noGrp="1"/>
          </p:cNvSpPr>
          <p:nvPr>
            <p:ph type="dt" sz="half" idx="10"/>
          </p:nvPr>
        </p:nvSpPr>
        <p:spPr/>
        <p:txBody>
          <a:bodyPr/>
          <a:lstStyle/>
          <a:p>
            <a:fld id="{703BFA1A-2823-494A-A930-2F783A269CF3}" type="datetime1">
              <a:rPr lang="en-US" smtClean="0"/>
              <a:t>3/22/2017</a:t>
            </a:fld>
            <a:endParaRPr lang="en-US" dirty="0"/>
          </a:p>
        </p:txBody>
      </p:sp>
      <p:sp>
        <p:nvSpPr>
          <p:cNvPr id="5" name="Footer Placeholder 4"/>
          <p:cNvSpPr>
            <a:spLocks noGrp="1"/>
          </p:cNvSpPr>
          <p:nvPr>
            <p:ph type="ftr" sz="quarter" idx="12"/>
          </p:nvPr>
        </p:nvSpPr>
        <p:spPr/>
        <p:txBody>
          <a:bodyPr/>
          <a:lstStyle>
            <a:lvl1pPr>
              <a:defRPr>
                <a:solidFill>
                  <a:schemeClr val="tx2"/>
                </a:solidFill>
              </a:defRPr>
            </a:lvl1pPr>
          </a:lstStyle>
          <a:p>
            <a:r>
              <a:rPr lang="en-US"/>
              <a:t>Information Technology for Minnesota Government | mn.gov/mnit</a:t>
            </a:r>
            <a:endParaRPr lang="en-US" dirty="0"/>
          </a:p>
        </p:txBody>
      </p:sp>
      <p:sp>
        <p:nvSpPr>
          <p:cNvPr id="4" name="Slide Number Placeholder 3"/>
          <p:cNvSpPr>
            <a:spLocks noGrp="1"/>
          </p:cNvSpPr>
          <p:nvPr>
            <p:ph type="sldNum" sz="quarter" idx="11"/>
          </p:nvPr>
        </p:nvSpPr>
        <p:spPr/>
        <p:txBody>
          <a:body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3930915580"/>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Quote Full Image Background">
    <p:bg>
      <p:bgPr>
        <a:solidFill>
          <a:schemeClr val="bg1"/>
        </a:solidFill>
        <a:effectLst/>
      </p:bgPr>
    </p:bg>
    <p:spTree>
      <p:nvGrpSpPr>
        <p:cNvPr id="1" name=""/>
        <p:cNvGrpSpPr/>
        <p:nvPr/>
      </p:nvGrpSpPr>
      <p:grpSpPr>
        <a:xfrm>
          <a:off x="0" y="0"/>
          <a:ext cx="0" cy="0"/>
          <a:chOff x="0" y="0"/>
          <a:chExt cx="0" cy="0"/>
        </a:xfrm>
      </p:grpSpPr>
      <p:sp>
        <p:nvSpPr>
          <p:cNvPr id="7" name="Picture Placeholder 6"/>
          <p:cNvSpPr>
            <a:spLocks noGrp="1"/>
          </p:cNvSpPr>
          <p:nvPr>
            <p:ph type="pic" sz="quarter" idx="14" hasCustomPrompt="1"/>
          </p:nvPr>
        </p:nvSpPr>
        <p:spPr>
          <a:xfrm>
            <a:off x="0" y="0"/>
            <a:ext cx="12192000" cy="6858000"/>
          </a:xfrm>
        </p:spPr>
        <p:txBody>
          <a:bodyPr/>
          <a:lstStyle>
            <a:lvl1pPr>
              <a:defRPr/>
            </a:lvl1pPr>
          </a:lstStyle>
          <a:p>
            <a:r>
              <a:rPr lang="en-US" dirty="0"/>
              <a:t>Click icon to edit background picture</a:t>
            </a:r>
          </a:p>
        </p:txBody>
      </p:sp>
      <p:sp>
        <p:nvSpPr>
          <p:cNvPr id="12" name="Title 1"/>
          <p:cNvSpPr>
            <a:spLocks noGrp="1"/>
          </p:cNvSpPr>
          <p:nvPr>
            <p:ph type="title" hasCustomPrompt="1"/>
          </p:nvPr>
        </p:nvSpPr>
        <p:spPr>
          <a:xfrm>
            <a:off x="838200" y="1389685"/>
            <a:ext cx="10515600" cy="1340989"/>
          </a:xfrm>
        </p:spPr>
        <p:txBody>
          <a:bodyPr>
            <a:noAutofit/>
          </a:bodyPr>
          <a:lstStyle>
            <a:lvl1pPr algn="ctr">
              <a:tabLst>
                <a:tab pos="3770313" algn="l"/>
              </a:tabLst>
              <a:defRPr sz="7000">
                <a:solidFill>
                  <a:schemeClr val="bg1"/>
                </a:solidFill>
              </a:defRPr>
            </a:lvl1pPr>
          </a:lstStyle>
          <a:p>
            <a:r>
              <a:rPr lang="en-US" dirty="0"/>
              <a:t>Quote or Statement</a:t>
            </a:r>
          </a:p>
        </p:txBody>
      </p:sp>
      <p:sp>
        <p:nvSpPr>
          <p:cNvPr id="13" name="Text Placeholder 6"/>
          <p:cNvSpPr>
            <a:spLocks noGrp="1"/>
          </p:cNvSpPr>
          <p:nvPr>
            <p:ph type="body" sz="quarter" idx="13" hasCustomPrompt="1"/>
          </p:nvPr>
        </p:nvSpPr>
        <p:spPr>
          <a:xfrm>
            <a:off x="838200" y="2925699"/>
            <a:ext cx="10515600" cy="2673435"/>
          </a:xfrm>
        </p:spPr>
        <p:txBody>
          <a:bodyPr anchor="ctr"/>
          <a:lstStyle>
            <a:lvl1pPr marL="0" indent="0" algn="ctr">
              <a:lnSpc>
                <a:spcPct val="100000"/>
              </a:lnSpc>
              <a:spcBef>
                <a:spcPts val="0"/>
              </a:spcBef>
              <a:buNone/>
              <a:defRPr>
                <a:solidFill>
                  <a:schemeClr val="bg1"/>
                </a:solidFill>
              </a:defRPr>
            </a:lvl1pPr>
          </a:lstStyle>
          <a:p>
            <a:pPr lvl="0"/>
            <a:r>
              <a:rPr lang="en-US" dirty="0"/>
              <a:t>Make a secondary statement here.</a:t>
            </a:r>
          </a:p>
        </p:txBody>
      </p:sp>
      <p:sp>
        <p:nvSpPr>
          <p:cNvPr id="3" name="Date Placeholder 2"/>
          <p:cNvSpPr>
            <a:spLocks noGrp="1"/>
          </p:cNvSpPr>
          <p:nvPr>
            <p:ph type="dt" sz="half" idx="10"/>
          </p:nvPr>
        </p:nvSpPr>
        <p:spPr/>
        <p:txBody>
          <a:bodyPr/>
          <a:lstStyle>
            <a:lvl1pPr>
              <a:defRPr>
                <a:solidFill>
                  <a:schemeClr val="bg1"/>
                </a:solidFill>
              </a:defRPr>
            </a:lvl1pPr>
          </a:lstStyle>
          <a:p>
            <a:fld id="{25C2B3B2-DBBB-43B3-AFB4-201A29176B41}" type="datetime1">
              <a:rPr lang="en-US" smtClean="0"/>
              <a:t>3/22/2017</a:t>
            </a:fld>
            <a:endParaRPr lang="en-US" dirty="0"/>
          </a:p>
        </p:txBody>
      </p:sp>
      <p:sp>
        <p:nvSpPr>
          <p:cNvPr id="5" name="Footer Placeholder 4"/>
          <p:cNvSpPr>
            <a:spLocks noGrp="1"/>
          </p:cNvSpPr>
          <p:nvPr>
            <p:ph type="ftr" sz="quarter" idx="12"/>
          </p:nvPr>
        </p:nvSpPr>
        <p:spPr/>
        <p:txBody>
          <a:bodyPr/>
          <a:lstStyle>
            <a:lvl1pPr>
              <a:defRPr>
                <a:solidFill>
                  <a:schemeClr val="bg1"/>
                </a:solidFill>
              </a:defRPr>
            </a:lvl1pPr>
          </a:lstStyle>
          <a:p>
            <a:r>
              <a:rPr lang="en-US"/>
              <a:t>Information Technology for Minnesota Government | mn.gov/mnit</a:t>
            </a:r>
            <a:endParaRPr lang="en-US" dirty="0"/>
          </a:p>
        </p:txBody>
      </p:sp>
      <p:sp>
        <p:nvSpPr>
          <p:cNvPr id="4" name="Slide Number Placeholder 3"/>
          <p:cNvSpPr>
            <a:spLocks noGrp="1"/>
          </p:cNvSpPr>
          <p:nvPr>
            <p:ph type="sldNum" sz="quarter" idx="11"/>
          </p:nvPr>
        </p:nvSpPr>
        <p:spPr/>
        <p:txBody>
          <a:bodyPr/>
          <a:lstStyle>
            <a:lvl1pPr>
              <a:defRPr>
                <a:solidFill>
                  <a:schemeClr val="bg1"/>
                </a:solidFill>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947260539"/>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Big Number - Image Background">
    <p:bg>
      <p:bgPr>
        <a:solidFill>
          <a:schemeClr val="bg1"/>
        </a:solidFill>
        <a:effectLst/>
      </p:bgPr>
    </p:bg>
    <p:spTree>
      <p:nvGrpSpPr>
        <p:cNvPr id="1" name=""/>
        <p:cNvGrpSpPr/>
        <p:nvPr/>
      </p:nvGrpSpPr>
      <p:grpSpPr>
        <a:xfrm>
          <a:off x="0" y="0"/>
          <a:ext cx="0" cy="0"/>
          <a:chOff x="0" y="0"/>
          <a:chExt cx="0" cy="0"/>
        </a:xfrm>
      </p:grpSpPr>
      <p:sp>
        <p:nvSpPr>
          <p:cNvPr id="8" name="Picture Placeholder 7"/>
          <p:cNvSpPr>
            <a:spLocks noGrp="1"/>
          </p:cNvSpPr>
          <p:nvPr>
            <p:ph type="pic" sz="quarter" idx="14"/>
          </p:nvPr>
        </p:nvSpPr>
        <p:spPr>
          <a:xfrm>
            <a:off x="0" y="0"/>
            <a:ext cx="12192000" cy="6858000"/>
          </a:xfrm>
        </p:spPr>
        <p:txBody>
          <a:bodyPr/>
          <a:lstStyle/>
          <a:p>
            <a:endParaRPr lang="en-US"/>
          </a:p>
        </p:txBody>
      </p:sp>
      <p:sp>
        <p:nvSpPr>
          <p:cNvPr id="2" name="Title 1"/>
          <p:cNvSpPr>
            <a:spLocks noGrp="1"/>
          </p:cNvSpPr>
          <p:nvPr>
            <p:ph type="title" hasCustomPrompt="1"/>
          </p:nvPr>
        </p:nvSpPr>
        <p:spPr>
          <a:xfrm>
            <a:off x="5424138" y="624469"/>
            <a:ext cx="5198328" cy="5072440"/>
          </a:xfrm>
          <a:prstGeom prst="ellipse">
            <a:avLst/>
          </a:prstGeom>
          <a:solidFill>
            <a:schemeClr val="bg1"/>
          </a:solidFill>
        </p:spPr>
        <p:txBody>
          <a:bodyPr>
            <a:noAutofit/>
          </a:bodyPr>
          <a:lstStyle>
            <a:lvl1pPr algn="ctr">
              <a:tabLst>
                <a:tab pos="3770313" algn="l"/>
              </a:tabLst>
              <a:defRPr sz="6000" baseline="0">
                <a:solidFill>
                  <a:schemeClr val="accent1"/>
                </a:solidFill>
              </a:defRPr>
            </a:lvl1pPr>
          </a:lstStyle>
          <a:p>
            <a:r>
              <a:rPr lang="en-US" dirty="0"/>
              <a:t>Click to edit title.</a:t>
            </a:r>
          </a:p>
        </p:txBody>
      </p:sp>
      <p:sp>
        <p:nvSpPr>
          <p:cNvPr id="9" name="Text Placeholder 8"/>
          <p:cNvSpPr>
            <a:spLocks noGrp="1"/>
          </p:cNvSpPr>
          <p:nvPr>
            <p:ph type="body" sz="quarter" idx="15" hasCustomPrompt="1"/>
          </p:nvPr>
        </p:nvSpPr>
        <p:spPr>
          <a:xfrm>
            <a:off x="1005465" y="0"/>
            <a:ext cx="3986213" cy="5086350"/>
          </a:xfrm>
        </p:spPr>
        <p:txBody>
          <a:bodyPr>
            <a:noAutofit/>
          </a:bodyPr>
          <a:lstStyle>
            <a:lvl1pPr marL="0" indent="0" algn="ctr">
              <a:spcBef>
                <a:spcPts val="0"/>
              </a:spcBef>
              <a:spcAft>
                <a:spcPts val="0"/>
              </a:spcAft>
              <a:buNone/>
              <a:defRPr sz="40000" i="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2</a:t>
            </a:r>
          </a:p>
        </p:txBody>
      </p:sp>
      <p:sp>
        <p:nvSpPr>
          <p:cNvPr id="3" name="Date Placeholder 2"/>
          <p:cNvSpPr>
            <a:spLocks noGrp="1"/>
          </p:cNvSpPr>
          <p:nvPr>
            <p:ph type="dt" sz="half" idx="10"/>
          </p:nvPr>
        </p:nvSpPr>
        <p:spPr/>
        <p:txBody>
          <a:bodyPr/>
          <a:lstStyle>
            <a:lvl1pPr>
              <a:defRPr>
                <a:solidFill>
                  <a:schemeClr val="bg1"/>
                </a:solidFill>
              </a:defRPr>
            </a:lvl1pPr>
          </a:lstStyle>
          <a:p>
            <a:fld id="{752251A5-5EA6-4241-BDED-0A7B6E348337}" type="datetime1">
              <a:rPr lang="en-US" smtClean="0"/>
              <a:t>3/22/2017</a:t>
            </a:fld>
            <a:endParaRPr lang="en-US" dirty="0"/>
          </a:p>
        </p:txBody>
      </p:sp>
      <p:sp>
        <p:nvSpPr>
          <p:cNvPr id="5" name="Footer Placeholder 4"/>
          <p:cNvSpPr>
            <a:spLocks noGrp="1"/>
          </p:cNvSpPr>
          <p:nvPr>
            <p:ph type="ftr" sz="quarter" idx="12"/>
          </p:nvPr>
        </p:nvSpPr>
        <p:spPr/>
        <p:txBody>
          <a:bodyPr/>
          <a:lstStyle>
            <a:lvl1pPr>
              <a:defRPr>
                <a:solidFill>
                  <a:schemeClr val="bg1"/>
                </a:solidFill>
              </a:defRPr>
            </a:lvl1pPr>
          </a:lstStyle>
          <a:p>
            <a:r>
              <a:rPr lang="en-US"/>
              <a:t>Information Technology for Minnesota Government | mn.gov/mnit</a:t>
            </a:r>
            <a:endParaRPr lang="en-US" dirty="0"/>
          </a:p>
        </p:txBody>
      </p:sp>
      <p:sp>
        <p:nvSpPr>
          <p:cNvPr id="4" name="Slide Number Placeholder 3"/>
          <p:cNvSpPr>
            <a:spLocks noGrp="1"/>
          </p:cNvSpPr>
          <p:nvPr>
            <p:ph type="sldNum" sz="quarter" idx="11"/>
          </p:nvPr>
        </p:nvSpPr>
        <p:spPr/>
        <p:txBody>
          <a:bodyPr/>
          <a:lstStyle>
            <a:lvl1pPr>
              <a:defRPr>
                <a:solidFill>
                  <a:schemeClr val="bg1"/>
                </a:solidFill>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1476447323"/>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Big Number - Red Background">
    <p:bg>
      <p:bgPr>
        <a:gradFill>
          <a:gsLst>
            <a:gs pos="100000">
              <a:schemeClr val="accent1">
                <a:lumMod val="50000"/>
              </a:schemeClr>
            </a:gs>
            <a:gs pos="20000">
              <a:schemeClr val="accent1"/>
            </a:gs>
          </a:gsLst>
          <a:path path="circle">
            <a:fillToRect l="50000" t="50000" r="50000" b="50000"/>
          </a:path>
        </a:gra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424138" y="624469"/>
            <a:ext cx="5198328" cy="5072440"/>
          </a:xfrm>
          <a:prstGeom prst="ellipse">
            <a:avLst/>
          </a:prstGeom>
          <a:solidFill>
            <a:schemeClr val="bg1"/>
          </a:solidFill>
        </p:spPr>
        <p:txBody>
          <a:bodyPr>
            <a:noAutofit/>
          </a:bodyPr>
          <a:lstStyle>
            <a:lvl1pPr algn="ctr">
              <a:tabLst>
                <a:tab pos="3770313" algn="l"/>
              </a:tabLst>
              <a:defRPr sz="6000" baseline="0">
                <a:solidFill>
                  <a:schemeClr val="accent1"/>
                </a:solidFill>
              </a:defRPr>
            </a:lvl1pPr>
          </a:lstStyle>
          <a:p>
            <a:r>
              <a:rPr lang="en-US" dirty="0"/>
              <a:t>Click to edit title.</a:t>
            </a:r>
          </a:p>
        </p:txBody>
      </p:sp>
      <p:sp>
        <p:nvSpPr>
          <p:cNvPr id="10" name="Text Placeholder 8"/>
          <p:cNvSpPr>
            <a:spLocks noGrp="1"/>
          </p:cNvSpPr>
          <p:nvPr>
            <p:ph type="body" sz="quarter" idx="15" hasCustomPrompt="1"/>
          </p:nvPr>
        </p:nvSpPr>
        <p:spPr>
          <a:xfrm>
            <a:off x="1005465" y="0"/>
            <a:ext cx="3986213" cy="5086350"/>
          </a:xfrm>
        </p:spPr>
        <p:txBody>
          <a:bodyPr>
            <a:noAutofit/>
          </a:bodyPr>
          <a:lstStyle>
            <a:lvl1pPr marL="0" indent="0" algn="ctr">
              <a:spcBef>
                <a:spcPts val="0"/>
              </a:spcBef>
              <a:spcAft>
                <a:spcPts val="0"/>
              </a:spcAft>
              <a:buNone/>
              <a:defRPr sz="40000" i="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2</a:t>
            </a:r>
          </a:p>
        </p:txBody>
      </p:sp>
      <p:sp>
        <p:nvSpPr>
          <p:cNvPr id="3" name="Date Placeholder 2"/>
          <p:cNvSpPr>
            <a:spLocks noGrp="1"/>
          </p:cNvSpPr>
          <p:nvPr>
            <p:ph type="dt" sz="half" idx="10"/>
          </p:nvPr>
        </p:nvSpPr>
        <p:spPr/>
        <p:txBody>
          <a:bodyPr/>
          <a:lstStyle>
            <a:lvl1pPr>
              <a:defRPr>
                <a:solidFill>
                  <a:schemeClr val="bg1"/>
                </a:solidFill>
              </a:defRPr>
            </a:lvl1pPr>
          </a:lstStyle>
          <a:p>
            <a:fld id="{BB880C99-09FB-4EE5-96F9-B1FBC48C16C7}" type="datetime1">
              <a:rPr lang="en-US" smtClean="0"/>
              <a:t>3/22/2017</a:t>
            </a:fld>
            <a:endParaRPr lang="en-US" dirty="0"/>
          </a:p>
        </p:txBody>
      </p:sp>
      <p:sp>
        <p:nvSpPr>
          <p:cNvPr id="5" name="Footer Placeholder 4"/>
          <p:cNvSpPr>
            <a:spLocks noGrp="1"/>
          </p:cNvSpPr>
          <p:nvPr>
            <p:ph type="ftr" sz="quarter" idx="12"/>
          </p:nvPr>
        </p:nvSpPr>
        <p:spPr/>
        <p:txBody>
          <a:bodyPr/>
          <a:lstStyle>
            <a:lvl1pPr>
              <a:defRPr>
                <a:solidFill>
                  <a:schemeClr val="bg1"/>
                </a:solidFill>
              </a:defRPr>
            </a:lvl1pPr>
          </a:lstStyle>
          <a:p>
            <a:r>
              <a:rPr lang="en-US"/>
              <a:t>Information Technology for Minnesota Government | mn.gov/mnit</a:t>
            </a:r>
            <a:endParaRPr lang="en-US" dirty="0"/>
          </a:p>
        </p:txBody>
      </p:sp>
      <p:sp>
        <p:nvSpPr>
          <p:cNvPr id="4" name="Slide Number Placeholder 3"/>
          <p:cNvSpPr>
            <a:spLocks noGrp="1"/>
          </p:cNvSpPr>
          <p:nvPr>
            <p:ph type="sldNum" sz="quarter" idx="11"/>
          </p:nvPr>
        </p:nvSpPr>
        <p:spPr/>
        <p:txBody>
          <a:bodyPr/>
          <a:lstStyle>
            <a:lvl1pPr>
              <a:defRPr>
                <a:solidFill>
                  <a:schemeClr val="bg1"/>
                </a:solidFill>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488211600"/>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userDrawn="1">
  <p:cSld name="1_Quote Solid Red Background">
    <p:bg>
      <p:bgPr>
        <a:gradFill>
          <a:gsLst>
            <a:gs pos="100000">
              <a:schemeClr val="accent1">
                <a:lumMod val="50000"/>
              </a:schemeClr>
            </a:gs>
            <a:gs pos="20000">
              <a:schemeClr val="accent1"/>
            </a:gs>
          </a:gsLst>
          <a:path path="circle">
            <a:fillToRect l="50000" t="50000" r="50000" b="50000"/>
          </a:path>
        </a:gradFill>
        <a:effectLst/>
      </p:bgPr>
    </p:bg>
    <p:spTree>
      <p:nvGrpSpPr>
        <p:cNvPr id="1" name=""/>
        <p:cNvGrpSpPr/>
        <p:nvPr/>
      </p:nvGrpSpPr>
      <p:grpSpPr>
        <a:xfrm>
          <a:off x="0" y="0"/>
          <a:ext cx="0" cy="0"/>
          <a:chOff x="0" y="0"/>
          <a:chExt cx="0" cy="0"/>
        </a:xfrm>
      </p:grpSpPr>
      <p:sp>
        <p:nvSpPr>
          <p:cNvPr id="7" name="Title 1"/>
          <p:cNvSpPr>
            <a:spLocks noGrp="1"/>
          </p:cNvSpPr>
          <p:nvPr>
            <p:ph type="title" hasCustomPrompt="1"/>
          </p:nvPr>
        </p:nvSpPr>
        <p:spPr>
          <a:xfrm>
            <a:off x="838200" y="2212733"/>
            <a:ext cx="10515600" cy="1472163"/>
          </a:xfrm>
        </p:spPr>
        <p:txBody>
          <a:bodyPr>
            <a:noAutofit/>
          </a:bodyPr>
          <a:lstStyle>
            <a:lvl1pPr algn="ctr">
              <a:tabLst>
                <a:tab pos="3770313" algn="l"/>
              </a:tabLst>
              <a:defRPr sz="7000">
                <a:solidFill>
                  <a:schemeClr val="bg1"/>
                </a:solidFill>
              </a:defRPr>
            </a:lvl1pPr>
          </a:lstStyle>
          <a:p>
            <a:r>
              <a:rPr lang="en-US" dirty="0"/>
              <a:t>Thank you!</a:t>
            </a:r>
          </a:p>
        </p:txBody>
      </p:sp>
      <p:sp>
        <p:nvSpPr>
          <p:cNvPr id="11" name="Text Placeholder 6"/>
          <p:cNvSpPr>
            <a:spLocks noGrp="1"/>
          </p:cNvSpPr>
          <p:nvPr>
            <p:ph type="body" sz="quarter" idx="13" hasCustomPrompt="1"/>
          </p:nvPr>
        </p:nvSpPr>
        <p:spPr>
          <a:xfrm>
            <a:off x="838200" y="3684897"/>
            <a:ext cx="10515600" cy="2517600"/>
          </a:xfrm>
        </p:spPr>
        <p:txBody>
          <a:bodyPr anchor="ctr"/>
          <a:lstStyle>
            <a:lvl1pPr marL="0" indent="0" algn="ctr">
              <a:lnSpc>
                <a:spcPct val="100000"/>
              </a:lnSpc>
              <a:spcBef>
                <a:spcPts val="0"/>
              </a:spcBef>
              <a:buNone/>
              <a:defRPr baseline="0">
                <a:solidFill>
                  <a:schemeClr val="bg1"/>
                </a:solidFill>
              </a:defRPr>
            </a:lvl1pPr>
          </a:lstStyle>
          <a:p>
            <a:pPr lvl="0"/>
            <a:r>
              <a:rPr lang="en-US" dirty="0" err="1"/>
              <a:t>Firstname</a:t>
            </a:r>
            <a:r>
              <a:rPr lang="en-US" dirty="0"/>
              <a:t> </a:t>
            </a:r>
            <a:r>
              <a:rPr lang="en-US" dirty="0" err="1"/>
              <a:t>Lastname</a:t>
            </a:r>
            <a:endParaRPr lang="en-US" dirty="0"/>
          </a:p>
          <a:p>
            <a:pPr lvl="0"/>
            <a:r>
              <a:rPr lang="en-US" dirty="0"/>
              <a:t>firstname.lastname@state.mn.us</a:t>
            </a:r>
          </a:p>
          <a:p>
            <a:pPr lvl="0"/>
            <a:r>
              <a:rPr lang="en-US" dirty="0"/>
              <a:t>555-555-5555</a:t>
            </a:r>
          </a:p>
        </p:txBody>
      </p:sp>
      <p:sp>
        <p:nvSpPr>
          <p:cNvPr id="3" name="Date Placeholder 2"/>
          <p:cNvSpPr>
            <a:spLocks noGrp="1"/>
          </p:cNvSpPr>
          <p:nvPr>
            <p:ph type="dt" sz="half" idx="10"/>
          </p:nvPr>
        </p:nvSpPr>
        <p:spPr/>
        <p:txBody>
          <a:bodyPr/>
          <a:lstStyle>
            <a:lvl1pPr>
              <a:defRPr>
                <a:solidFill>
                  <a:schemeClr val="bg1"/>
                </a:solidFill>
              </a:defRPr>
            </a:lvl1pPr>
          </a:lstStyle>
          <a:p>
            <a:fld id="{26AB9F33-43AC-4945-8B44-879CE431C805}" type="datetime1">
              <a:rPr lang="en-US" smtClean="0"/>
              <a:t>3/22/2017</a:t>
            </a:fld>
            <a:endParaRPr lang="en-US" dirty="0"/>
          </a:p>
        </p:txBody>
      </p:sp>
      <p:sp>
        <p:nvSpPr>
          <p:cNvPr id="5" name="Footer Placeholder 4"/>
          <p:cNvSpPr>
            <a:spLocks noGrp="1"/>
          </p:cNvSpPr>
          <p:nvPr>
            <p:ph type="ftr" sz="quarter" idx="12"/>
          </p:nvPr>
        </p:nvSpPr>
        <p:spPr/>
        <p:txBody>
          <a:bodyPr/>
          <a:lstStyle>
            <a:lvl1pPr>
              <a:defRPr>
                <a:solidFill>
                  <a:schemeClr val="bg1"/>
                </a:solidFill>
              </a:defRPr>
            </a:lvl1pPr>
          </a:lstStyle>
          <a:p>
            <a:r>
              <a:rPr lang="en-US"/>
              <a:t>Information Technology for Minnesota Government | mn.gov/mnit</a:t>
            </a:r>
            <a:endParaRPr lang="en-US" dirty="0"/>
          </a:p>
        </p:txBody>
      </p:sp>
      <p:sp>
        <p:nvSpPr>
          <p:cNvPr id="4" name="Slide Number Placeholder 3"/>
          <p:cNvSpPr>
            <a:spLocks noGrp="1"/>
          </p:cNvSpPr>
          <p:nvPr>
            <p:ph type="sldNum" sz="quarter" idx="11"/>
          </p:nvPr>
        </p:nvSpPr>
        <p:spPr/>
        <p:txBody>
          <a:bodyPr/>
          <a:lstStyle>
            <a:lvl1pPr>
              <a:defRPr>
                <a:solidFill>
                  <a:schemeClr val="bg1"/>
                </a:solidFill>
              </a:defRPr>
            </a:lvl1pPr>
          </a:lstStyle>
          <a:p>
            <a:fld id="{48F63A3B-78C7-47BE-AE5E-E10140E04643}" type="slidenum">
              <a:rPr lang="en-US" smtClean="0"/>
              <a:pPr/>
              <a:t>‹#›</a:t>
            </a:fld>
            <a:endParaRPr lang="en-US" dirty="0"/>
          </a:p>
        </p:txBody>
      </p:sp>
      <p:sp>
        <p:nvSpPr>
          <p:cNvPr id="8" name="Rectangle 7"/>
          <p:cNvSpPr/>
          <p:nvPr userDrawn="1"/>
        </p:nvSpPr>
        <p:spPr>
          <a:xfrm>
            <a:off x="0" y="0"/>
            <a:ext cx="12192000" cy="16513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descr="Minnesota IT Services Geospatial Information Office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169553" y="53188"/>
            <a:ext cx="4492035" cy="1621624"/>
          </a:xfrm>
          <a:prstGeom prst="rect">
            <a:avLst/>
          </a:prstGeom>
        </p:spPr>
      </p:pic>
    </p:spTree>
    <p:extLst>
      <p:ext uri="{BB962C8B-B14F-4D97-AF65-F5344CB8AC3E}">
        <p14:creationId xmlns:p14="http://schemas.microsoft.com/office/powerpoint/2010/main" val="5559638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ection Slide">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0" y="4188564"/>
            <a:ext cx="12192000" cy="1199223"/>
          </a:xfrm>
          <a:solidFill>
            <a:schemeClr val="accent1"/>
          </a:solidFill>
        </p:spPr>
        <p:txBody>
          <a:bodyPr anchor="ctr">
            <a:normAutofit/>
          </a:bodyPr>
          <a:lstStyle>
            <a:lvl1pPr algn="ctr">
              <a:defRPr sz="3600">
                <a:solidFill>
                  <a:schemeClr val="bg1"/>
                </a:solidFill>
              </a:defRPr>
            </a:lvl1pPr>
          </a:lstStyle>
          <a:p>
            <a:r>
              <a:rPr lang="en-US" dirty="0"/>
              <a:t>Click to edit section title</a:t>
            </a:r>
          </a:p>
        </p:txBody>
      </p:sp>
      <p:sp>
        <p:nvSpPr>
          <p:cNvPr id="3" name="Rectangle 2"/>
          <p:cNvSpPr/>
          <p:nvPr userDrawn="1"/>
        </p:nvSpPr>
        <p:spPr>
          <a:xfrm>
            <a:off x="0" y="5387786"/>
            <a:ext cx="12192000" cy="1470213"/>
          </a:xfrm>
          <a:prstGeom prst="rect">
            <a:avLst/>
          </a:prstGeom>
          <a:solidFill>
            <a:srgbClr val="E8E8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a:noFill/>
              </a:ln>
            </a:endParaRPr>
          </a:p>
        </p:txBody>
      </p:sp>
      <p:sp>
        <p:nvSpPr>
          <p:cNvPr id="12" name="Text Placeholder 10"/>
          <p:cNvSpPr>
            <a:spLocks noGrp="1"/>
          </p:cNvSpPr>
          <p:nvPr>
            <p:ph type="body" sz="quarter" idx="14" hasCustomPrompt="1"/>
          </p:nvPr>
        </p:nvSpPr>
        <p:spPr>
          <a:xfrm>
            <a:off x="2802467" y="5644884"/>
            <a:ext cx="6587067" cy="440970"/>
          </a:xfrm>
        </p:spPr>
        <p:txBody>
          <a:bodyPr>
            <a:normAutofit/>
          </a:bodyPr>
          <a:lstStyle>
            <a:lvl1pPr marL="0" indent="0" algn="ctr">
              <a:buNone/>
              <a:defRPr sz="1800" baseline="0"/>
            </a:lvl1pPr>
          </a:lstStyle>
          <a:p>
            <a:r>
              <a:rPr lang="en-US" sz="1800" dirty="0" err="1"/>
              <a:t>Firstname</a:t>
            </a:r>
            <a:r>
              <a:rPr lang="en-US" sz="1800" dirty="0"/>
              <a:t> </a:t>
            </a:r>
            <a:r>
              <a:rPr lang="en-US" sz="1800" dirty="0" err="1"/>
              <a:t>Lastname</a:t>
            </a:r>
            <a:r>
              <a:rPr lang="en-US" sz="1800" dirty="0"/>
              <a:t> | Job Title</a:t>
            </a:r>
          </a:p>
        </p:txBody>
      </p:sp>
      <p:pic>
        <p:nvPicPr>
          <p:cNvPr id="15" name="Picture 14" descr="Minnesota IT Services Geospatial Information Office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169553" y="103988"/>
            <a:ext cx="4492035" cy="1621624"/>
          </a:xfrm>
          <a:prstGeom prst="rect">
            <a:avLst/>
          </a:prstGeom>
        </p:spPr>
      </p:pic>
      <p:sp>
        <p:nvSpPr>
          <p:cNvPr id="11" name="Picture Placeholder 2"/>
          <p:cNvSpPr>
            <a:spLocks noGrp="1"/>
          </p:cNvSpPr>
          <p:nvPr>
            <p:ph type="pic" sz="quarter" idx="13" hasCustomPrompt="1"/>
          </p:nvPr>
        </p:nvSpPr>
        <p:spPr>
          <a:xfrm>
            <a:off x="0" y="1789113"/>
            <a:ext cx="12192000" cy="2298700"/>
          </a:xfrm>
        </p:spPr>
        <p:txBody>
          <a:bodyPr/>
          <a:lstStyle/>
          <a:p>
            <a:r>
              <a:rPr lang="en-US" dirty="0"/>
              <a:t>Click Icon to add picture</a:t>
            </a:r>
          </a:p>
        </p:txBody>
      </p:sp>
      <p:sp>
        <p:nvSpPr>
          <p:cNvPr id="18" name="Date Placeholder 17"/>
          <p:cNvSpPr>
            <a:spLocks noGrp="1"/>
          </p:cNvSpPr>
          <p:nvPr>
            <p:ph type="dt" sz="half" idx="15"/>
          </p:nvPr>
        </p:nvSpPr>
        <p:spPr/>
        <p:txBody>
          <a:bodyPr/>
          <a:lstStyle/>
          <a:p>
            <a:fld id="{FC26F3AD-DFC5-491A-8781-317E0187EDE4}" type="datetime1">
              <a:rPr lang="en-US" smtClean="0"/>
              <a:t>3/22/2017</a:t>
            </a:fld>
            <a:endParaRPr lang="en-US" dirty="0"/>
          </a:p>
        </p:txBody>
      </p:sp>
      <p:sp>
        <p:nvSpPr>
          <p:cNvPr id="9"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tx2"/>
                </a:solidFill>
              </a:defRPr>
            </a:lvl1pPr>
          </a:lstStyle>
          <a:p>
            <a:r>
              <a:rPr lang="en-US"/>
              <a:t>Information Technology for Minnesota Government | mn.gov/mnit</a:t>
            </a:r>
            <a:endParaRPr lang="en-US" dirty="0"/>
          </a:p>
        </p:txBody>
      </p:sp>
      <p:sp>
        <p:nvSpPr>
          <p:cNvPr id="19" name="Slide Number Placeholder 18"/>
          <p:cNvSpPr>
            <a:spLocks noGrp="1"/>
          </p:cNvSpPr>
          <p:nvPr>
            <p:ph type="sldNum" sz="quarter" idx="16"/>
          </p:nvPr>
        </p:nvSpPr>
        <p:spPr/>
        <p:txBody>
          <a:body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2082250229"/>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showMasterSp="0" preserve="1" userDrawn="1">
  <p:cSld name="2_Quote Solid Light Background">
    <p:bg>
      <p:bgPr>
        <a:solidFill>
          <a:srgbClr val="E8E8E8"/>
        </a:solidFill>
        <a:effectLst/>
      </p:bgPr>
    </p:bg>
    <p:spTree>
      <p:nvGrpSpPr>
        <p:cNvPr id="1" name=""/>
        <p:cNvGrpSpPr/>
        <p:nvPr/>
      </p:nvGrpSpPr>
      <p:grpSpPr>
        <a:xfrm>
          <a:off x="0" y="0"/>
          <a:ext cx="0" cy="0"/>
          <a:chOff x="0" y="0"/>
          <a:chExt cx="0" cy="0"/>
        </a:xfrm>
      </p:grpSpPr>
      <p:sp>
        <p:nvSpPr>
          <p:cNvPr id="7" name="Title 1"/>
          <p:cNvSpPr>
            <a:spLocks noGrp="1"/>
          </p:cNvSpPr>
          <p:nvPr>
            <p:ph type="title" hasCustomPrompt="1"/>
          </p:nvPr>
        </p:nvSpPr>
        <p:spPr>
          <a:xfrm>
            <a:off x="0" y="1651380"/>
            <a:ext cx="12192000" cy="1733266"/>
          </a:xfrm>
          <a:solidFill>
            <a:schemeClr val="tx1"/>
          </a:solidFill>
        </p:spPr>
        <p:txBody>
          <a:bodyPr>
            <a:noAutofit/>
          </a:bodyPr>
          <a:lstStyle>
            <a:lvl1pPr algn="ctr">
              <a:tabLst>
                <a:tab pos="3770313" algn="l"/>
              </a:tabLst>
              <a:defRPr sz="7000">
                <a:solidFill>
                  <a:schemeClr val="bg1"/>
                </a:solidFill>
              </a:defRPr>
            </a:lvl1pPr>
          </a:lstStyle>
          <a:p>
            <a:r>
              <a:rPr lang="en-US" dirty="0"/>
              <a:t>Thank you!</a:t>
            </a:r>
          </a:p>
        </p:txBody>
      </p:sp>
      <p:sp>
        <p:nvSpPr>
          <p:cNvPr id="8" name="Text Placeholder 6"/>
          <p:cNvSpPr>
            <a:spLocks noGrp="1"/>
          </p:cNvSpPr>
          <p:nvPr>
            <p:ph type="body" sz="quarter" idx="13" hasCustomPrompt="1"/>
          </p:nvPr>
        </p:nvSpPr>
        <p:spPr>
          <a:xfrm>
            <a:off x="838200" y="3521123"/>
            <a:ext cx="10515600" cy="2681374"/>
          </a:xfrm>
        </p:spPr>
        <p:txBody>
          <a:bodyPr anchor="ctr"/>
          <a:lstStyle>
            <a:lvl1pPr marL="0" indent="0" algn="ctr">
              <a:lnSpc>
                <a:spcPct val="100000"/>
              </a:lnSpc>
              <a:spcBef>
                <a:spcPts val="0"/>
              </a:spcBef>
              <a:buNone/>
              <a:defRPr baseline="0">
                <a:solidFill>
                  <a:schemeClr val="tx1"/>
                </a:solidFill>
              </a:defRPr>
            </a:lvl1pPr>
          </a:lstStyle>
          <a:p>
            <a:pPr lvl="0"/>
            <a:r>
              <a:rPr lang="en-US" dirty="0" err="1"/>
              <a:t>Firstname</a:t>
            </a:r>
            <a:r>
              <a:rPr lang="en-US" dirty="0"/>
              <a:t> </a:t>
            </a:r>
            <a:r>
              <a:rPr lang="en-US" dirty="0" err="1"/>
              <a:t>Lastname</a:t>
            </a:r>
            <a:endParaRPr lang="en-US" dirty="0"/>
          </a:p>
          <a:p>
            <a:pPr lvl="0"/>
            <a:r>
              <a:rPr lang="en-US" dirty="0"/>
              <a:t>firstname.lastname@state.mn.us</a:t>
            </a:r>
          </a:p>
          <a:p>
            <a:pPr lvl="0"/>
            <a:r>
              <a:rPr lang="en-US" dirty="0"/>
              <a:t>555-555-5555</a:t>
            </a:r>
          </a:p>
        </p:txBody>
      </p:sp>
      <p:sp>
        <p:nvSpPr>
          <p:cNvPr id="3" name="Date Placeholder 2"/>
          <p:cNvSpPr>
            <a:spLocks noGrp="1"/>
          </p:cNvSpPr>
          <p:nvPr>
            <p:ph type="dt" sz="half" idx="10"/>
          </p:nvPr>
        </p:nvSpPr>
        <p:spPr/>
        <p:txBody>
          <a:bodyPr/>
          <a:lstStyle>
            <a:lvl1pPr>
              <a:defRPr>
                <a:solidFill>
                  <a:schemeClr val="tx2"/>
                </a:solidFill>
              </a:defRPr>
            </a:lvl1pPr>
          </a:lstStyle>
          <a:p>
            <a:fld id="{76EC1505-B7D9-42CF-AF7A-DE0BC516D7D9}" type="datetime1">
              <a:rPr lang="en-US" smtClean="0"/>
              <a:t>3/22/2017</a:t>
            </a:fld>
            <a:endParaRPr lang="en-US" dirty="0"/>
          </a:p>
        </p:txBody>
      </p:sp>
      <p:sp>
        <p:nvSpPr>
          <p:cNvPr id="5" name="Footer Placeholder 4"/>
          <p:cNvSpPr>
            <a:spLocks noGrp="1"/>
          </p:cNvSpPr>
          <p:nvPr>
            <p:ph type="ftr" sz="quarter" idx="12"/>
          </p:nvPr>
        </p:nvSpPr>
        <p:spPr/>
        <p:txBody>
          <a:bodyPr/>
          <a:lstStyle>
            <a:lvl1pPr>
              <a:defRPr>
                <a:solidFill>
                  <a:schemeClr val="tx1"/>
                </a:solidFill>
              </a:defRPr>
            </a:lvl1pPr>
          </a:lstStyle>
          <a:p>
            <a:r>
              <a:rPr lang="en-US">
                <a:solidFill>
                  <a:schemeClr val="tx2"/>
                </a:solidFill>
              </a:rPr>
              <a:t>Information Technology for Minnesota Government | mn.gov/mnit</a:t>
            </a:r>
            <a:endParaRPr lang="en-US" dirty="0">
              <a:solidFill>
                <a:schemeClr val="tx2"/>
              </a:solidFill>
            </a:endParaRPr>
          </a:p>
        </p:txBody>
      </p:sp>
      <p:sp>
        <p:nvSpPr>
          <p:cNvPr id="4" name="Slide Number Placeholder 3"/>
          <p:cNvSpPr>
            <a:spLocks noGrp="1"/>
          </p:cNvSpPr>
          <p:nvPr>
            <p:ph type="sldNum" sz="quarter" idx="11"/>
          </p:nvPr>
        </p:nvSpPr>
        <p:spPr/>
        <p:txBody>
          <a:bodyPr/>
          <a:lstStyle>
            <a:lvl1pPr>
              <a:defRPr>
                <a:solidFill>
                  <a:schemeClr val="tx1"/>
                </a:solidFill>
              </a:defRPr>
            </a:lvl1pPr>
          </a:lstStyle>
          <a:p>
            <a:fld id="{48F63A3B-78C7-47BE-AE5E-E10140E04643}" type="slidenum">
              <a:rPr lang="en-US" smtClean="0"/>
              <a:pPr/>
              <a:t>‹#›</a:t>
            </a:fld>
            <a:endParaRPr lang="en-US" dirty="0"/>
          </a:p>
        </p:txBody>
      </p:sp>
      <p:sp>
        <p:nvSpPr>
          <p:cNvPr id="6" name="Rectangle 5"/>
          <p:cNvSpPr/>
          <p:nvPr userDrawn="1"/>
        </p:nvSpPr>
        <p:spPr>
          <a:xfrm>
            <a:off x="0" y="0"/>
            <a:ext cx="12192000" cy="16513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descr="Minnesota IT Services Geospatial Information Office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169553" y="53188"/>
            <a:ext cx="4492035" cy="1621624"/>
          </a:xfrm>
          <a:prstGeom prst="rect">
            <a:avLst/>
          </a:prstGeom>
        </p:spPr>
      </p:pic>
    </p:spTree>
    <p:extLst>
      <p:ext uri="{BB962C8B-B14F-4D97-AF65-F5344CB8AC3E}">
        <p14:creationId xmlns:p14="http://schemas.microsoft.com/office/powerpoint/2010/main" val="2290897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itle and Content (White)">
    <p:spTree>
      <p:nvGrpSpPr>
        <p:cNvPr id="1" name=""/>
        <p:cNvGrpSpPr/>
        <p:nvPr/>
      </p:nvGrpSpPr>
      <p:grpSpPr>
        <a:xfrm>
          <a:off x="0" y="0"/>
          <a:ext cx="0" cy="0"/>
          <a:chOff x="0" y="0"/>
          <a:chExt cx="0" cy="0"/>
        </a:xfrm>
      </p:grpSpPr>
      <p:sp>
        <p:nvSpPr>
          <p:cNvPr id="7" name="Rectangle 6"/>
          <p:cNvSpPr/>
          <p:nvPr userDrawn="1"/>
        </p:nvSpPr>
        <p:spPr>
          <a:xfrm>
            <a:off x="0" y="0"/>
            <a:ext cx="12192000" cy="12192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hasCustomPrompt="1"/>
          </p:nvPr>
        </p:nvSpPr>
        <p:spPr>
          <a:xfrm>
            <a:off x="838200" y="152400"/>
            <a:ext cx="10515600" cy="914400"/>
          </a:xfrm>
        </p:spPr>
        <p:txBody>
          <a:bodyPr>
            <a:normAutofit/>
          </a:bodyPr>
          <a:lstStyle>
            <a:lvl1pPr algn="r">
              <a:defRPr sz="3600">
                <a:solidFill>
                  <a:schemeClr val="bg1"/>
                </a:solidFill>
              </a:defRPr>
            </a:lvl1pPr>
          </a:lstStyle>
          <a:p>
            <a:r>
              <a:rPr lang="en-US" dirty="0"/>
              <a:t>Click to edit title</a:t>
            </a:r>
          </a:p>
        </p:txBody>
      </p:sp>
      <p:sp>
        <p:nvSpPr>
          <p:cNvPr id="3" name="Content Placeholder 2"/>
          <p:cNvSpPr>
            <a:spLocks noGrp="1"/>
          </p:cNvSpPr>
          <p:nvPr>
            <p:ph idx="1"/>
          </p:nvPr>
        </p:nvSpPr>
        <p:spPr/>
        <p:txBody>
          <a:bodyPr/>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0B1A4575-DDB9-4094-929B-6674B660F02D}" type="datetime1">
              <a:rPr lang="en-US" smtClean="0"/>
              <a:t>3/22/2017</a:t>
            </a:fld>
            <a:endParaRPr lang="en-US" dirty="0"/>
          </a:p>
        </p:txBody>
      </p:sp>
      <p:sp>
        <p:nvSpPr>
          <p:cNvPr id="10"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tx2"/>
                </a:solidFill>
              </a:defRPr>
            </a:lvl1pPr>
          </a:lstStyle>
          <a:p>
            <a:r>
              <a:rPr lang="en-US"/>
              <a:t>Information Technology for Minnesota Government | mn.gov/mnit</a:t>
            </a:r>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
        <p:nvSpPr>
          <p:cNvPr id="8" name="Rectangle 7"/>
          <p:cNvSpPr/>
          <p:nvPr userDrawn="1"/>
        </p:nvSpPr>
        <p:spPr>
          <a:xfrm>
            <a:off x="0" y="1216025"/>
            <a:ext cx="12192000" cy="119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35324997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1_Title and Content (White)">
    <p:spTree>
      <p:nvGrpSpPr>
        <p:cNvPr id="1" name=""/>
        <p:cNvGrpSpPr/>
        <p:nvPr/>
      </p:nvGrpSpPr>
      <p:grpSpPr>
        <a:xfrm>
          <a:off x="0" y="0"/>
          <a:ext cx="0" cy="0"/>
          <a:chOff x="0" y="0"/>
          <a:chExt cx="0" cy="0"/>
        </a:xfrm>
      </p:grpSpPr>
      <p:sp>
        <p:nvSpPr>
          <p:cNvPr id="7" name="Rectangle 6"/>
          <p:cNvSpPr/>
          <p:nvPr userDrawn="1"/>
        </p:nvSpPr>
        <p:spPr>
          <a:xfrm>
            <a:off x="0" y="0"/>
            <a:ext cx="12192000" cy="12192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hasCustomPrompt="1"/>
          </p:nvPr>
        </p:nvSpPr>
        <p:spPr>
          <a:xfrm>
            <a:off x="838200" y="152400"/>
            <a:ext cx="10515600" cy="914400"/>
          </a:xfrm>
        </p:spPr>
        <p:txBody>
          <a:bodyPr>
            <a:normAutofit/>
          </a:bodyPr>
          <a:lstStyle>
            <a:lvl1pPr algn="r">
              <a:defRPr sz="3600">
                <a:solidFill>
                  <a:schemeClr val="bg1"/>
                </a:solidFill>
              </a:defRPr>
            </a:lvl1pPr>
          </a:lstStyle>
          <a:p>
            <a:r>
              <a:rPr lang="en-US" dirty="0"/>
              <a:t>Click to edit title</a:t>
            </a:r>
          </a:p>
        </p:txBody>
      </p:sp>
      <p:sp>
        <p:nvSpPr>
          <p:cNvPr id="3" name="Content Placeholder 2"/>
          <p:cNvSpPr>
            <a:spLocks noGrp="1"/>
          </p:cNvSpPr>
          <p:nvPr>
            <p:ph idx="1"/>
          </p:nvPr>
        </p:nvSpPr>
        <p:spPr>
          <a:xfrm>
            <a:off x="838200" y="1825625"/>
            <a:ext cx="7340600" cy="4351338"/>
          </a:xfrm>
        </p:spPr>
        <p:txBody>
          <a:bodyPr/>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51F98F37-6EA6-42C7-B49A-6A174BAA1F35}" type="datetime1">
              <a:rPr lang="en-US" smtClean="0"/>
              <a:t>3/22/2017</a:t>
            </a:fld>
            <a:endParaRPr lang="en-US" dirty="0"/>
          </a:p>
        </p:txBody>
      </p:sp>
      <p:sp>
        <p:nvSpPr>
          <p:cNvPr id="10"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tx2"/>
                </a:solidFill>
              </a:defRPr>
            </a:lvl1pPr>
          </a:lstStyle>
          <a:p>
            <a:r>
              <a:rPr lang="en-US"/>
              <a:t>Information Technology for Minnesota Government | mn.gov/mnit</a:t>
            </a:r>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
        <p:nvSpPr>
          <p:cNvPr id="8" name="Rectangle 7"/>
          <p:cNvSpPr/>
          <p:nvPr userDrawn="1"/>
        </p:nvSpPr>
        <p:spPr>
          <a:xfrm>
            <a:off x="0" y="1216025"/>
            <a:ext cx="12192000" cy="119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pic>
        <p:nvPicPr>
          <p:cNvPr id="9" name="Picture 8" descr="Decorative image of map and compass. " title="Decorative image of map and compass. "/>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353425" y="1329434"/>
            <a:ext cx="3838575" cy="4800600"/>
          </a:xfrm>
          <a:prstGeom prst="rect">
            <a:avLst/>
          </a:prstGeom>
        </p:spPr>
      </p:pic>
    </p:spTree>
    <p:extLst>
      <p:ext uri="{BB962C8B-B14F-4D97-AF65-F5344CB8AC3E}">
        <p14:creationId xmlns:p14="http://schemas.microsoft.com/office/powerpoint/2010/main" val="38980359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and Content (Split White BG)">
    <p:bg>
      <p:bgPr>
        <a:solidFill>
          <a:schemeClr val="bg1"/>
        </a:solidFill>
        <a:effectLst/>
      </p:bgPr>
    </p:bg>
    <p:spTree>
      <p:nvGrpSpPr>
        <p:cNvPr id="1" name=""/>
        <p:cNvGrpSpPr/>
        <p:nvPr/>
      </p:nvGrpSpPr>
      <p:grpSpPr>
        <a:xfrm>
          <a:off x="0" y="0"/>
          <a:ext cx="0" cy="0"/>
          <a:chOff x="0" y="0"/>
          <a:chExt cx="0" cy="0"/>
        </a:xfrm>
      </p:grpSpPr>
      <p:sp>
        <p:nvSpPr>
          <p:cNvPr id="8" name="Rectangle 7"/>
          <p:cNvSpPr/>
          <p:nvPr userDrawn="1"/>
        </p:nvSpPr>
        <p:spPr>
          <a:xfrm>
            <a:off x="0" y="0"/>
            <a:ext cx="12192000" cy="12192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2" name="Title 1"/>
          <p:cNvSpPr>
            <a:spLocks noGrp="1"/>
          </p:cNvSpPr>
          <p:nvPr>
            <p:ph type="title" hasCustomPrompt="1"/>
          </p:nvPr>
        </p:nvSpPr>
        <p:spPr>
          <a:xfrm>
            <a:off x="838200" y="152400"/>
            <a:ext cx="10515600" cy="914400"/>
          </a:xfrm>
        </p:spPr>
        <p:txBody>
          <a:bodyPr>
            <a:normAutofit/>
          </a:bodyPr>
          <a:lstStyle>
            <a:lvl1pPr algn="r">
              <a:defRPr sz="3600">
                <a:solidFill>
                  <a:schemeClr val="bg1"/>
                </a:solidFill>
              </a:defRPr>
            </a:lvl1pPr>
          </a:lstStyle>
          <a:p>
            <a:r>
              <a:rPr lang="en-US" dirty="0"/>
              <a:t>Click to edit title</a:t>
            </a:r>
          </a:p>
        </p:txBody>
      </p:sp>
      <p:sp>
        <p:nvSpPr>
          <p:cNvPr id="3" name="Content Placeholder 2"/>
          <p:cNvSpPr>
            <a:spLocks noGrp="1"/>
          </p:cNvSpPr>
          <p:nvPr>
            <p:ph sz="half" idx="1"/>
          </p:nvPr>
        </p:nvSpPr>
        <p:spPr>
          <a:xfrm>
            <a:off x="838200" y="1594624"/>
            <a:ext cx="5181600" cy="4582339"/>
          </a:xfrm>
          <a:solidFill>
            <a:schemeClr val="bg1"/>
          </a:solidFill>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172200" y="1594624"/>
            <a:ext cx="5181600" cy="4582339"/>
          </a:xfrm>
          <a:solidFill>
            <a:schemeClr val="bg1"/>
          </a:solidFill>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p:txBody>
          <a:bodyPr/>
          <a:lstStyle/>
          <a:p>
            <a:fld id="{5A58E950-06C4-4DC8-B03C-4107DDC0AE76}" type="datetime1">
              <a:rPr lang="en-US" smtClean="0"/>
              <a:t>3/22/2017</a:t>
            </a:fld>
            <a:endParaRPr lang="en-US" dirty="0"/>
          </a:p>
        </p:txBody>
      </p:sp>
      <p:sp>
        <p:nvSpPr>
          <p:cNvPr id="11"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tx2"/>
                </a:solidFill>
              </a:defRPr>
            </a:lvl1pPr>
          </a:lstStyle>
          <a:p>
            <a:r>
              <a:rPr lang="en-US"/>
              <a:t>Information Technology for Minnesota Government | mn.gov/mnit</a:t>
            </a:r>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smtClean="0"/>
              <a:t>‹#›</a:t>
            </a:fld>
            <a:endParaRPr lang="en-US" dirty="0"/>
          </a:p>
        </p:txBody>
      </p:sp>
      <p:sp>
        <p:nvSpPr>
          <p:cNvPr id="10" name="Rectangle 9"/>
          <p:cNvSpPr/>
          <p:nvPr userDrawn="1"/>
        </p:nvSpPr>
        <p:spPr>
          <a:xfrm>
            <a:off x="0" y="1216025"/>
            <a:ext cx="12192000" cy="119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chemeClr val="accent2"/>
              </a:solidFill>
            </a:endParaRPr>
          </a:p>
        </p:txBody>
      </p:sp>
    </p:spTree>
    <p:extLst>
      <p:ext uri="{BB962C8B-B14F-4D97-AF65-F5344CB8AC3E}">
        <p14:creationId xmlns:p14="http://schemas.microsoft.com/office/powerpoint/2010/main" val="7166100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1_Title and Content (Boxed)">
    <p:bg>
      <p:bgPr>
        <a:solidFill>
          <a:srgbClr val="E8E8E8"/>
        </a:solidFill>
        <a:effectLst/>
      </p:bgPr>
    </p:bg>
    <p:spTree>
      <p:nvGrpSpPr>
        <p:cNvPr id="1" name=""/>
        <p:cNvGrpSpPr/>
        <p:nvPr/>
      </p:nvGrpSpPr>
      <p:grpSpPr>
        <a:xfrm>
          <a:off x="0" y="0"/>
          <a:ext cx="0" cy="0"/>
          <a:chOff x="0" y="0"/>
          <a:chExt cx="0" cy="0"/>
        </a:xfrm>
      </p:grpSpPr>
      <p:sp>
        <p:nvSpPr>
          <p:cNvPr id="7" name="Rectangle 6"/>
          <p:cNvSpPr/>
          <p:nvPr userDrawn="1"/>
        </p:nvSpPr>
        <p:spPr>
          <a:xfrm>
            <a:off x="0" y="0"/>
            <a:ext cx="12192000" cy="12192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hasCustomPrompt="1"/>
          </p:nvPr>
        </p:nvSpPr>
        <p:spPr>
          <a:xfrm>
            <a:off x="838200" y="152400"/>
            <a:ext cx="10515600" cy="914400"/>
          </a:xfrm>
        </p:spPr>
        <p:txBody>
          <a:bodyPr>
            <a:normAutofit/>
          </a:bodyPr>
          <a:lstStyle>
            <a:lvl1pPr algn="r">
              <a:defRPr sz="3600">
                <a:solidFill>
                  <a:schemeClr val="bg1"/>
                </a:solidFill>
              </a:defRPr>
            </a:lvl1pPr>
          </a:lstStyle>
          <a:p>
            <a:r>
              <a:rPr lang="en-US" dirty="0"/>
              <a:t>Click to edit title</a:t>
            </a:r>
          </a:p>
        </p:txBody>
      </p:sp>
      <p:sp>
        <p:nvSpPr>
          <p:cNvPr id="3" name="Content Placeholder 2"/>
          <p:cNvSpPr>
            <a:spLocks noGrp="1"/>
          </p:cNvSpPr>
          <p:nvPr>
            <p:ph idx="1"/>
          </p:nvPr>
        </p:nvSpPr>
        <p:spPr>
          <a:xfrm>
            <a:off x="838200" y="1335281"/>
            <a:ext cx="10515600" cy="4841682"/>
          </a:xfrm>
          <a:solidFill>
            <a:schemeClr val="bg1"/>
          </a:solidFill>
        </p:spPr>
        <p:txBody>
          <a:bodyPr lIns="228600" tIns="548640" rIns="274320"/>
          <a:lstStyle>
            <a:lvl1pPr marL="342900" indent="-342900">
              <a:lnSpc>
                <a:spcPct val="100000"/>
              </a:lnSpc>
              <a:spcAft>
                <a:spcPts val="1000"/>
              </a:spcAft>
              <a:buClr>
                <a:schemeClr val="accent1"/>
              </a:buClr>
              <a:buFont typeface="Arial" panose="020B0604020202020204" pitchFamily="34" charset="0"/>
              <a:buChar char="•"/>
              <a:defRPr sz="2500"/>
            </a:lvl1pPr>
            <a:lvl2pPr marL="800100" indent="-342900">
              <a:lnSpc>
                <a:spcPct val="100000"/>
              </a:lnSpc>
              <a:spcAft>
                <a:spcPts val="1000"/>
              </a:spcAft>
              <a:buClr>
                <a:schemeClr val="accent1"/>
              </a:buClr>
              <a:buFont typeface="Arial" panose="020B0604020202020204" pitchFamily="34" charset="0"/>
              <a:buChar char="•"/>
              <a:defRPr sz="2100"/>
            </a:lvl2pPr>
            <a:lvl3pPr marL="1200150" indent="-285750">
              <a:lnSpc>
                <a:spcPct val="100000"/>
              </a:lnSpc>
              <a:spcAft>
                <a:spcPts val="1000"/>
              </a:spcAft>
              <a:buClr>
                <a:schemeClr val="accent1"/>
              </a:buClr>
              <a:buFont typeface="Arial" panose="020B0604020202020204" pitchFamily="34" charset="0"/>
              <a:buChar char="•"/>
              <a:defRPr sz="1700"/>
            </a:lvl3pPr>
            <a:lvl4pPr marL="1657350" indent="-285750">
              <a:lnSpc>
                <a:spcPct val="100000"/>
              </a:lnSpc>
              <a:spcAft>
                <a:spcPts val="1000"/>
              </a:spcAft>
              <a:buClr>
                <a:schemeClr val="accent1"/>
              </a:buClr>
              <a:buFont typeface="Arial" panose="020B0604020202020204" pitchFamily="34" charset="0"/>
              <a:buChar char="•"/>
              <a:defRPr sz="1700"/>
            </a:lvl4pPr>
            <a:lvl5pPr marL="2114550" indent="-285750">
              <a:lnSpc>
                <a:spcPct val="100000"/>
              </a:lnSpc>
              <a:spcAft>
                <a:spcPts val="1000"/>
              </a:spcAft>
              <a:buClr>
                <a:schemeClr val="accent1"/>
              </a:buClr>
              <a:buFont typeface="Arial" panose="020B0604020202020204" pitchFamily="34" charset="0"/>
              <a:buChar char="•"/>
              <a:defRPr sz="17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C09B6D40-80D2-4CAB-BFA5-8424ADD63056}" type="datetime1">
              <a:rPr lang="en-US" smtClean="0"/>
              <a:t>3/22/2017</a:t>
            </a:fld>
            <a:endParaRPr lang="en-US" dirty="0"/>
          </a:p>
        </p:txBody>
      </p:sp>
      <p:sp>
        <p:nvSpPr>
          <p:cNvPr id="11"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tx2"/>
                </a:solidFill>
              </a:defRPr>
            </a:lvl1pPr>
          </a:lstStyle>
          <a:p>
            <a:r>
              <a:rPr lang="en-US"/>
              <a:t>Information Technology for Minnesota Government | mn.gov/mnit</a:t>
            </a:r>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
        <p:nvSpPr>
          <p:cNvPr id="9" name="Rectangle 8"/>
          <p:cNvSpPr/>
          <p:nvPr userDrawn="1"/>
        </p:nvSpPr>
        <p:spPr>
          <a:xfrm>
            <a:off x="0" y="1216025"/>
            <a:ext cx="12192000" cy="119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348584154"/>
      </p:ext>
    </p:extLst>
  </p:cSld>
  <p:clrMapOvr>
    <a:masterClrMapping/>
  </p:clrMapOvr>
</p:sldLayout>
</file>

<file path=ppt/slideMasters/_rels/slideMaster1.xml.rels><?xml version="1.0" encoding="UTF-8" standalone="yes"?>
<Relationships xmlns="http://schemas.openxmlformats.org/package/2006/relationships"><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9" Type="http://schemas.openxmlformats.org/officeDocument/2006/relationships/slideLayout" Target="../slideLayouts/slideLayout39.xml"/><Relationship Id="rId3" Type="http://schemas.openxmlformats.org/officeDocument/2006/relationships/slideLayout" Target="../slideLayouts/slideLayout3.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42" Type="http://schemas.openxmlformats.org/officeDocument/2006/relationships/slideLayout" Target="../slideLayouts/slideLayout42.xml"/><Relationship Id="rId47" Type="http://schemas.openxmlformats.org/officeDocument/2006/relationships/slideLayout" Target="../slideLayouts/slideLayout47.xml"/><Relationship Id="rId50" Type="http://schemas.openxmlformats.org/officeDocument/2006/relationships/slideLayout" Target="../slideLayouts/slideLayout50.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 Id="rId46" Type="http://schemas.openxmlformats.org/officeDocument/2006/relationships/slideLayout" Target="../slideLayouts/slideLayout46.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41" Type="http://schemas.openxmlformats.org/officeDocument/2006/relationships/slideLayout" Target="../slideLayouts/slideLayout4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40" Type="http://schemas.openxmlformats.org/officeDocument/2006/relationships/slideLayout" Target="../slideLayouts/slideLayout40.xml"/><Relationship Id="rId45" Type="http://schemas.openxmlformats.org/officeDocument/2006/relationships/slideLayout" Target="../slideLayouts/slideLayout45.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49" Type="http://schemas.openxmlformats.org/officeDocument/2006/relationships/slideLayout" Target="../slideLayouts/slideLayout49.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4" Type="http://schemas.openxmlformats.org/officeDocument/2006/relationships/slideLayout" Target="../slideLayouts/slideLayout44.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43" Type="http://schemas.openxmlformats.org/officeDocument/2006/relationships/slideLayout" Target="../slideLayouts/slideLayout43.xml"/><Relationship Id="rId48" Type="http://schemas.openxmlformats.org/officeDocument/2006/relationships/slideLayout" Target="../slideLayouts/slideLayout48.xml"/><Relationship Id="rId8" Type="http://schemas.openxmlformats.org/officeDocument/2006/relationships/slideLayout" Target="../slideLayouts/slideLayout8.xml"/><Relationship Id="rId51"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1358590" cy="365125"/>
          </a:xfrm>
          <a:prstGeom prst="rect">
            <a:avLst/>
          </a:prstGeom>
        </p:spPr>
        <p:txBody>
          <a:bodyPr vert="horz" lIns="91440" tIns="45720" rIns="91440" bIns="45720" rtlCol="0" anchor="ctr"/>
          <a:lstStyle>
            <a:lvl1pPr algn="l">
              <a:defRPr sz="1200">
                <a:solidFill>
                  <a:schemeClr val="tx2"/>
                </a:solidFill>
              </a:defRPr>
            </a:lvl1pPr>
          </a:lstStyle>
          <a:p>
            <a:fld id="{087D8B48-CF1F-4BDC-BCA4-5A57DC9E0A63}" type="datetime1">
              <a:rPr lang="en-US" smtClean="0"/>
              <a:t>3/22/2017</a:t>
            </a:fld>
            <a:endParaRPr lang="en-US" dirty="0"/>
          </a:p>
        </p:txBody>
      </p:sp>
      <p:sp>
        <p:nvSpPr>
          <p:cNvPr id="12"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tx2"/>
                </a:solidFill>
              </a:defRPr>
            </a:lvl1pPr>
          </a:lstStyle>
          <a:p>
            <a:r>
              <a:rPr lang="en-US"/>
              <a:t>Information Technology for Minnesota Government | mn.gov/mnit</a:t>
            </a:r>
            <a:endParaRPr lang="en-US" dirty="0"/>
          </a:p>
        </p:txBody>
      </p:sp>
      <p:sp>
        <p:nvSpPr>
          <p:cNvPr id="6" name="Slide Number Placeholder 5"/>
          <p:cNvSpPr>
            <a:spLocks noGrp="1"/>
          </p:cNvSpPr>
          <p:nvPr>
            <p:ph type="sldNum" sz="quarter" idx="4"/>
          </p:nvPr>
        </p:nvSpPr>
        <p:spPr>
          <a:xfrm>
            <a:off x="9891132" y="6356350"/>
            <a:ext cx="1462668" cy="365125"/>
          </a:xfrm>
          <a:prstGeom prst="rect">
            <a:avLst/>
          </a:prstGeom>
        </p:spPr>
        <p:txBody>
          <a:bodyPr vert="horz" lIns="91440" tIns="45720" rIns="91440" bIns="45720" rtlCol="0" anchor="ctr"/>
          <a:lstStyle>
            <a:lvl1pPr algn="r">
              <a:defRPr sz="1200">
                <a:solidFill>
                  <a:schemeClr val="tx2"/>
                </a:solidFill>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377062332"/>
      </p:ext>
    </p:extLst>
  </p:cSld>
  <p:clrMap bg1="lt1" tx1="dk1" bg2="lt2" tx2="dk2" accent1="accent1" accent2="accent2" accent3="accent3" accent4="accent4" accent5="accent5" accent6="accent6" hlink="hlink" folHlink="folHlink"/>
  <p:sldLayoutIdLst>
    <p:sldLayoutId id="2147483788" r:id="rId1"/>
    <p:sldLayoutId id="2147483799" r:id="rId2"/>
    <p:sldLayoutId id="2147483787" r:id="rId3"/>
    <p:sldLayoutId id="2147483795" r:id="rId4"/>
    <p:sldLayoutId id="2147483711" r:id="rId5"/>
    <p:sldLayoutId id="2147483712" r:id="rId6"/>
    <p:sldLayoutId id="2147483820" r:id="rId7"/>
    <p:sldLayoutId id="2147483790" r:id="rId8"/>
    <p:sldLayoutId id="2147483789" r:id="rId9"/>
    <p:sldLayoutId id="2147483714" r:id="rId10"/>
    <p:sldLayoutId id="2147483738" r:id="rId11"/>
    <p:sldLayoutId id="2147483739" r:id="rId12"/>
    <p:sldLayoutId id="2147483780" r:id="rId13"/>
    <p:sldLayoutId id="2147483773" r:id="rId14"/>
    <p:sldLayoutId id="2147483800" r:id="rId15"/>
    <p:sldLayoutId id="2147483688" r:id="rId16"/>
    <p:sldLayoutId id="2147483801" r:id="rId17"/>
    <p:sldLayoutId id="2147483802" r:id="rId18"/>
    <p:sldLayoutId id="2147483803" r:id="rId19"/>
    <p:sldLayoutId id="2147483744" r:id="rId20"/>
    <p:sldLayoutId id="2147483793" r:id="rId21"/>
    <p:sldLayoutId id="2147483772" r:id="rId22"/>
    <p:sldLayoutId id="2147483767" r:id="rId23"/>
    <p:sldLayoutId id="2147483769" r:id="rId24"/>
    <p:sldLayoutId id="2147483771" r:id="rId25"/>
    <p:sldLayoutId id="2147483770" r:id="rId26"/>
    <p:sldLayoutId id="2147483732" r:id="rId27"/>
    <p:sldLayoutId id="2147483794" r:id="rId28"/>
    <p:sldLayoutId id="2147483733" r:id="rId29"/>
    <p:sldLayoutId id="2147483747" r:id="rId30"/>
    <p:sldLayoutId id="2147483818" r:id="rId31"/>
    <p:sldLayoutId id="2147483805" r:id="rId32"/>
    <p:sldLayoutId id="2147483806" r:id="rId33"/>
    <p:sldLayoutId id="2147483750" r:id="rId34"/>
    <p:sldLayoutId id="2147483765" r:id="rId35"/>
    <p:sldLayoutId id="2147483781" r:id="rId36"/>
    <p:sldLayoutId id="2147483809" r:id="rId37"/>
    <p:sldLayoutId id="2147483808" r:id="rId38"/>
    <p:sldLayoutId id="2147483807" r:id="rId39"/>
    <p:sldLayoutId id="2147483819" r:id="rId40"/>
    <p:sldLayoutId id="2147483754" r:id="rId41"/>
    <p:sldLayoutId id="2147483755" r:id="rId42"/>
    <p:sldLayoutId id="2147483759" r:id="rId43"/>
    <p:sldLayoutId id="2147483753" r:id="rId44"/>
    <p:sldLayoutId id="2147483763" r:id="rId45"/>
    <p:sldLayoutId id="2147483762" r:id="rId46"/>
    <p:sldLayoutId id="2147483758" r:id="rId47"/>
    <p:sldLayoutId id="2147483756" r:id="rId48"/>
    <p:sldLayoutId id="2147483798" r:id="rId49"/>
    <p:sldLayoutId id="2147483797" r:id="rId50"/>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100000"/>
        </a:lnSpc>
        <a:spcBef>
          <a:spcPts val="1000"/>
        </a:spcBef>
        <a:spcAft>
          <a:spcPts val="1000"/>
        </a:spcAft>
        <a:buClr>
          <a:schemeClr val="accent1"/>
        </a:buClr>
        <a:buFont typeface="Arial" panose="020B0604020202020204" pitchFamily="34" charset="0"/>
        <a:buChar char="•"/>
        <a:defRPr sz="2500" kern="1200">
          <a:solidFill>
            <a:schemeClr val="tx1"/>
          </a:solidFill>
          <a:latin typeface="+mn-lt"/>
          <a:ea typeface="+mn-ea"/>
          <a:cs typeface="+mn-cs"/>
        </a:defRPr>
      </a:lvl1pPr>
      <a:lvl2pPr marL="685800" indent="-228600" algn="l" defTabSz="914400" rtl="0" eaLnBrk="1" latinLnBrk="0" hangingPunct="1">
        <a:lnSpc>
          <a:spcPct val="100000"/>
        </a:lnSpc>
        <a:spcBef>
          <a:spcPts val="500"/>
        </a:spcBef>
        <a:spcAft>
          <a:spcPts val="1000"/>
        </a:spcAft>
        <a:buClr>
          <a:schemeClr val="accent1"/>
        </a:buClr>
        <a:buFont typeface="Arial" panose="020B0604020202020204" pitchFamily="34" charset="0"/>
        <a:buChar char="•"/>
        <a:defRPr sz="2100" kern="1200">
          <a:solidFill>
            <a:schemeClr val="tx1"/>
          </a:solidFill>
          <a:latin typeface="+mn-lt"/>
          <a:ea typeface="+mn-ea"/>
          <a:cs typeface="+mn-cs"/>
        </a:defRPr>
      </a:lvl2pPr>
      <a:lvl3pPr marL="1143000" indent="-228600" algn="l" defTabSz="914400" rtl="0" eaLnBrk="1" latinLnBrk="0" hangingPunct="1">
        <a:lnSpc>
          <a:spcPct val="100000"/>
        </a:lnSpc>
        <a:spcBef>
          <a:spcPts val="500"/>
        </a:spcBef>
        <a:spcAft>
          <a:spcPts val="1000"/>
        </a:spcAft>
        <a:buClr>
          <a:schemeClr val="accent1"/>
        </a:buClr>
        <a:buFont typeface="Arial" panose="020B0604020202020204" pitchFamily="34" charset="0"/>
        <a:buChar char="•"/>
        <a:defRPr sz="1700" kern="1200">
          <a:solidFill>
            <a:schemeClr val="tx1"/>
          </a:solidFill>
          <a:latin typeface="+mn-lt"/>
          <a:ea typeface="+mn-ea"/>
          <a:cs typeface="+mn-cs"/>
        </a:defRPr>
      </a:lvl3pPr>
      <a:lvl4pPr marL="1600200" indent="-228600" algn="l" defTabSz="914400" rtl="0" eaLnBrk="1" latinLnBrk="0" hangingPunct="1">
        <a:lnSpc>
          <a:spcPct val="100000"/>
        </a:lnSpc>
        <a:spcBef>
          <a:spcPts val="500"/>
        </a:spcBef>
        <a:spcAft>
          <a:spcPts val="1000"/>
        </a:spcAft>
        <a:buClr>
          <a:schemeClr val="accent1"/>
        </a:buClr>
        <a:buFont typeface="Arial" panose="020B0604020202020204" pitchFamily="34" charset="0"/>
        <a:buChar char="•"/>
        <a:defRPr sz="1700" kern="1200">
          <a:solidFill>
            <a:schemeClr val="tx1"/>
          </a:solidFill>
          <a:latin typeface="+mn-lt"/>
          <a:ea typeface="+mn-ea"/>
          <a:cs typeface="+mn-cs"/>
        </a:defRPr>
      </a:lvl4pPr>
      <a:lvl5pPr marL="2057400" indent="-228600" algn="l" defTabSz="914400" rtl="0" eaLnBrk="1" latinLnBrk="0" hangingPunct="1">
        <a:lnSpc>
          <a:spcPct val="100000"/>
        </a:lnSpc>
        <a:spcBef>
          <a:spcPts val="500"/>
        </a:spcBef>
        <a:spcAft>
          <a:spcPts val="1000"/>
        </a:spcAft>
        <a:buClr>
          <a:schemeClr val="accent1"/>
        </a:buClr>
        <a:buFont typeface="Arial" panose="020B0604020202020204" pitchFamily="34" charset="0"/>
        <a:buChar char="•"/>
        <a:defRPr sz="17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hyperlink" Target="http://www.mngeo.state.mn.us/awards/gov_commendations/" TargetMode="Externa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3" Type="http://schemas.openxmlformats.org/officeDocument/2006/relationships/hyperlink" Target="https://commissionsandappointments.sos.state.mn.us/Agency/Details/144" TargetMode="External"/><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7.xml"/><Relationship Id="rId1" Type="http://schemas.openxmlformats.org/officeDocument/2006/relationships/slideLayout" Target="../slideLayouts/slideLayout29.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0" y="3477837"/>
            <a:ext cx="12192000" cy="1295182"/>
          </a:xfrm>
        </p:spPr>
        <p:txBody>
          <a:bodyPr/>
          <a:lstStyle/>
          <a:p>
            <a:r>
              <a:rPr lang="en-US" dirty="0"/>
              <a:t>Minnesota Geospatial Advisory Council</a:t>
            </a:r>
          </a:p>
        </p:txBody>
      </p:sp>
      <p:sp>
        <p:nvSpPr>
          <p:cNvPr id="3" name="Text Placeholder 2"/>
          <p:cNvSpPr>
            <a:spLocks noGrp="1"/>
          </p:cNvSpPr>
          <p:nvPr>
            <p:ph type="body" sz="quarter" idx="14"/>
          </p:nvPr>
        </p:nvSpPr>
        <p:spPr/>
        <p:txBody>
          <a:bodyPr>
            <a:normAutofit/>
          </a:bodyPr>
          <a:lstStyle/>
          <a:p>
            <a:pPr>
              <a:spcBef>
                <a:spcPts val="0"/>
              </a:spcBef>
            </a:pPr>
            <a:r>
              <a:rPr lang="en-US" dirty="0"/>
              <a:t>March 22, 2017</a:t>
            </a:r>
          </a:p>
        </p:txBody>
      </p:sp>
      <p:pic>
        <p:nvPicPr>
          <p:cNvPr id="6" name="Picture Placeholder 5"/>
          <p:cNvPicPr>
            <a:picLocks noGrp="1" noChangeAspect="1"/>
          </p:cNvPicPr>
          <p:nvPr>
            <p:ph type="pic" sz="quarter" idx="17"/>
          </p:nvPr>
        </p:nvPicPr>
        <p:blipFill>
          <a:blip r:embed="rId3">
            <a:extLst>
              <a:ext uri="{28A0092B-C50C-407E-A947-70E740481C1C}">
                <a14:useLocalDpi xmlns:a14="http://schemas.microsoft.com/office/drawing/2010/main" val="0"/>
              </a:ext>
            </a:extLst>
          </a:blip>
          <a:srcRect t="29199" b="29199"/>
          <a:stretch>
            <a:fillRect/>
          </a:stretch>
        </p:blipFill>
        <p:spPr/>
      </p:pic>
      <p:sp>
        <p:nvSpPr>
          <p:cNvPr id="5" name="Footer Placeholder 4"/>
          <p:cNvSpPr>
            <a:spLocks noGrp="1"/>
          </p:cNvSpPr>
          <p:nvPr>
            <p:ph type="ftr" sz="quarter" idx="3"/>
          </p:nvPr>
        </p:nvSpPr>
        <p:spPr/>
        <p:txBody>
          <a:bodyPr/>
          <a:lstStyle/>
          <a:p>
            <a:r>
              <a:rPr lang="en-US"/>
              <a:t>Information Technology for Minnesota Government | mn.gov/mnit</a:t>
            </a:r>
            <a:endParaRPr lang="en-US" dirty="0"/>
          </a:p>
        </p:txBody>
      </p:sp>
    </p:spTree>
    <p:extLst>
      <p:ext uri="{BB962C8B-B14F-4D97-AF65-F5344CB8AC3E}">
        <p14:creationId xmlns:p14="http://schemas.microsoft.com/office/powerpoint/2010/main" val="16654860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dirty="0" smtClean="0"/>
              <a:t>Legislative Update					Agenda </a:t>
            </a:r>
            <a:r>
              <a:rPr lang="en-US" dirty="0"/>
              <a:t>Item 8</a:t>
            </a:r>
          </a:p>
        </p:txBody>
      </p:sp>
      <p:sp>
        <p:nvSpPr>
          <p:cNvPr id="2" name="Text Placeholder 1"/>
          <p:cNvSpPr>
            <a:spLocks noGrp="1"/>
          </p:cNvSpPr>
          <p:nvPr>
            <p:ph idx="1"/>
          </p:nvPr>
        </p:nvSpPr>
        <p:spPr>
          <a:xfrm>
            <a:off x="838200" y="1415440"/>
            <a:ext cx="7340600" cy="5198301"/>
          </a:xfrm>
        </p:spPr>
        <p:txBody>
          <a:bodyPr>
            <a:normAutofit fontScale="70000" lnSpcReduction="20000"/>
          </a:bodyPr>
          <a:lstStyle/>
          <a:p>
            <a:pPr>
              <a:spcAft>
                <a:spcPts val="0"/>
              </a:spcAft>
            </a:pPr>
            <a:r>
              <a:rPr lang="en-US" sz="2800" dirty="0" smtClean="0"/>
              <a:t>Clean </a:t>
            </a:r>
            <a:r>
              <a:rPr lang="en-US" sz="2800" dirty="0"/>
              <a:t>Water Fund Language</a:t>
            </a:r>
          </a:p>
          <a:p>
            <a:pPr lvl="1">
              <a:spcAft>
                <a:spcPts val="0"/>
              </a:spcAft>
            </a:pPr>
            <a:r>
              <a:rPr lang="en-US" sz="2400" dirty="0"/>
              <a:t>Approved to move </a:t>
            </a:r>
            <a:r>
              <a:rPr lang="en-US" sz="2400" dirty="0" smtClean="0"/>
              <a:t>forward in House, not yet heard in Senate</a:t>
            </a:r>
          </a:p>
          <a:p>
            <a:pPr lvl="1">
              <a:spcAft>
                <a:spcPts val="0"/>
              </a:spcAft>
            </a:pPr>
            <a:r>
              <a:rPr lang="en-US" sz="2400" dirty="0" smtClean="0"/>
              <a:t>Similar language in Legacy Fund Parks and </a:t>
            </a:r>
            <a:r>
              <a:rPr lang="en-US" sz="2400" smtClean="0"/>
              <a:t>Trails statute</a:t>
            </a:r>
            <a:endParaRPr lang="en-US" sz="2400" dirty="0"/>
          </a:p>
          <a:p>
            <a:r>
              <a:rPr lang="en-US" sz="2800" dirty="0"/>
              <a:t>Minnesota Statutes </a:t>
            </a:r>
            <a:r>
              <a:rPr lang="en-US" sz="2800" dirty="0" smtClean="0"/>
              <a:t>2016 </a:t>
            </a:r>
            <a:r>
              <a:rPr lang="en-US" sz="2800" dirty="0"/>
              <a:t>- 114D.50 </a:t>
            </a:r>
          </a:p>
          <a:p>
            <a:pPr lvl="1"/>
            <a:r>
              <a:rPr lang="en-US" sz="2400" b="1" i="1" dirty="0" err="1"/>
              <a:t>Subd</a:t>
            </a:r>
            <a:r>
              <a:rPr lang="en-US" sz="2400" b="1" i="1" dirty="0"/>
              <a:t>. 5.</a:t>
            </a:r>
            <a:r>
              <a:rPr lang="en-US" sz="2400" i="1" dirty="0"/>
              <a:t> </a:t>
            </a:r>
            <a:r>
              <a:rPr lang="en-US" sz="2400" b="1" i="1" dirty="0"/>
              <a:t>Data availability.</a:t>
            </a:r>
            <a:r>
              <a:rPr lang="en-US" sz="2400" i="1" dirty="0"/>
              <a:t> </a:t>
            </a:r>
            <a:r>
              <a:rPr lang="en-US" sz="2400" dirty="0"/>
              <a:t>Data collected by the projects funded with money from the clean water fund that have value for planning and management of natural resources, emergency preparedness, and infrastructure investments must conform to the enterprise information architecture developed by the Office of MN.IT Services. Spatial data must conform to geographic information system guidelines and standards outlined in that architecture and adopted by the </a:t>
            </a:r>
            <a:r>
              <a:rPr lang="en-US" sz="2400" b="1" dirty="0">
                <a:solidFill>
                  <a:srgbClr val="FF0000"/>
                </a:solidFill>
              </a:rPr>
              <a:t>Minnesota Geospatial Commons</a:t>
            </a:r>
            <a:r>
              <a:rPr lang="en-US" sz="2400" dirty="0"/>
              <a:t> at the Minnesota Geospatial Information Office. A description </a:t>
            </a:r>
            <a:r>
              <a:rPr lang="en-US" sz="2400" b="1" dirty="0"/>
              <a:t>and a copy </a:t>
            </a:r>
            <a:r>
              <a:rPr lang="en-US" sz="2400" dirty="0"/>
              <a:t>of these data that adheres to the Office of MN.IT Services geographic metadata standards must be submitted to the Minnesota Geospatial Information Office to be made available online through the </a:t>
            </a:r>
            <a:r>
              <a:rPr lang="en-US" sz="2400" b="1" dirty="0">
                <a:solidFill>
                  <a:srgbClr val="FF0000"/>
                </a:solidFill>
              </a:rPr>
              <a:t>Minnesota Geospatial Commons </a:t>
            </a:r>
            <a:r>
              <a:rPr lang="en-US" sz="2400" dirty="0"/>
              <a:t>and the data must be accessible and free to the public unless made private under chapter 13. To the extent practicable, summary data and results of projects funded with money from the clean water fund should be readily accessible on the Internet and identified as a clean water fund project.</a:t>
            </a:r>
          </a:p>
          <a:p>
            <a:pPr marL="0" indent="0">
              <a:buNone/>
            </a:pPr>
            <a:endParaRPr lang="en-US" dirty="0"/>
          </a:p>
        </p:txBody>
      </p:sp>
    </p:spTree>
    <p:extLst>
      <p:ext uri="{BB962C8B-B14F-4D97-AF65-F5344CB8AC3E}">
        <p14:creationId xmlns:p14="http://schemas.microsoft.com/office/powerpoint/2010/main" val="24142932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Agenda Item 9</a:t>
            </a:r>
          </a:p>
        </p:txBody>
      </p:sp>
      <p:sp>
        <p:nvSpPr>
          <p:cNvPr id="5" name="Content Placeholder 4"/>
          <p:cNvSpPr>
            <a:spLocks noGrp="1"/>
          </p:cNvSpPr>
          <p:nvPr>
            <p:ph idx="1"/>
          </p:nvPr>
        </p:nvSpPr>
        <p:spPr>
          <a:xfrm>
            <a:off x="838200" y="1517280"/>
            <a:ext cx="7550888" cy="524170"/>
          </a:xfrm>
        </p:spPr>
        <p:txBody>
          <a:bodyPr>
            <a:normAutofit fontScale="70000" lnSpcReduction="20000"/>
          </a:bodyPr>
          <a:lstStyle/>
          <a:p>
            <a:pPr marL="0" indent="0">
              <a:buNone/>
            </a:pPr>
            <a:r>
              <a:rPr lang="en-US" sz="3600" b="1" dirty="0"/>
              <a:t>Updates on MN GAC priority projects and </a:t>
            </a:r>
            <a:r>
              <a:rPr lang="en-US" sz="3600" b="1" dirty="0" smtClean="0"/>
              <a:t>initiatives</a:t>
            </a:r>
            <a:endParaRPr lang="en-US" sz="3600" dirty="0"/>
          </a:p>
          <a:p>
            <a:endParaRPr lang="en-US" dirty="0"/>
          </a:p>
        </p:txBody>
      </p:sp>
      <p:graphicFrame>
        <p:nvGraphicFramePr>
          <p:cNvPr id="2" name="Table 1"/>
          <p:cNvGraphicFramePr>
            <a:graphicFrameLocks noGrp="1"/>
          </p:cNvGraphicFramePr>
          <p:nvPr>
            <p:extLst>
              <p:ext uri="{D42A27DB-BD31-4B8C-83A1-F6EECF244321}">
                <p14:modId xmlns:p14="http://schemas.microsoft.com/office/powerpoint/2010/main" val="3414291333"/>
              </p:ext>
            </p:extLst>
          </p:nvPr>
        </p:nvGraphicFramePr>
        <p:xfrm>
          <a:off x="253409" y="1896680"/>
          <a:ext cx="11685182" cy="4846320"/>
        </p:xfrm>
        <a:graphic>
          <a:graphicData uri="http://schemas.openxmlformats.org/drawingml/2006/table">
            <a:tbl>
              <a:tblPr>
                <a:tableStyleId>{5C22544A-7EE6-4342-B048-85BDC9FD1C3A}</a:tableStyleId>
              </a:tblPr>
              <a:tblGrid>
                <a:gridCol w="848338">
                  <a:extLst>
                    <a:ext uri="{9D8B030D-6E8A-4147-A177-3AD203B41FA5}">
                      <a16:colId xmlns="" xmlns:a16="http://schemas.microsoft.com/office/drawing/2014/main" val="1837296339"/>
                    </a:ext>
                  </a:extLst>
                </a:gridCol>
                <a:gridCol w="1471332">
                  <a:extLst>
                    <a:ext uri="{9D8B030D-6E8A-4147-A177-3AD203B41FA5}">
                      <a16:colId xmlns="" xmlns:a16="http://schemas.microsoft.com/office/drawing/2014/main" val="2625243203"/>
                    </a:ext>
                  </a:extLst>
                </a:gridCol>
                <a:gridCol w="4603868">
                  <a:extLst>
                    <a:ext uri="{9D8B030D-6E8A-4147-A177-3AD203B41FA5}">
                      <a16:colId xmlns="" xmlns:a16="http://schemas.microsoft.com/office/drawing/2014/main" val="1836324951"/>
                    </a:ext>
                  </a:extLst>
                </a:gridCol>
                <a:gridCol w="1340923">
                  <a:extLst>
                    <a:ext uri="{9D8B030D-6E8A-4147-A177-3AD203B41FA5}">
                      <a16:colId xmlns="" xmlns:a16="http://schemas.microsoft.com/office/drawing/2014/main" val="2608705875"/>
                    </a:ext>
                  </a:extLst>
                </a:gridCol>
                <a:gridCol w="2346833">
                  <a:extLst>
                    <a:ext uri="{9D8B030D-6E8A-4147-A177-3AD203B41FA5}">
                      <a16:colId xmlns="" xmlns:a16="http://schemas.microsoft.com/office/drawing/2014/main" val="887950405"/>
                    </a:ext>
                  </a:extLst>
                </a:gridCol>
                <a:gridCol w="1073888">
                  <a:extLst>
                    <a:ext uri="{9D8B030D-6E8A-4147-A177-3AD203B41FA5}">
                      <a16:colId xmlns="" xmlns:a16="http://schemas.microsoft.com/office/drawing/2014/main" val="3554509381"/>
                    </a:ext>
                  </a:extLst>
                </a:gridCol>
              </a:tblGrid>
              <a:tr h="506279">
                <a:tc>
                  <a:txBody>
                    <a:bodyPr/>
                    <a:lstStyle/>
                    <a:p>
                      <a:pPr algn="ctr" fontAlgn="b"/>
                      <a:r>
                        <a:rPr lang="en-US" sz="2400" b="1" u="none" strike="noStrike" dirty="0">
                          <a:effectLst/>
                        </a:rPr>
                        <a:t>GAC Rank</a:t>
                      </a:r>
                      <a:endParaRPr lang="en-US" sz="2400" b="1" i="0" u="none" strike="noStrike" dirty="0">
                        <a:solidFill>
                          <a:srgbClr val="000000"/>
                        </a:solidFill>
                        <a:effectLst/>
                        <a:latin typeface="Calibri" panose="020F0502020204030204" pitchFamily="34" charset="0"/>
                      </a:endParaRPr>
                    </a:p>
                  </a:txBody>
                  <a:tcPr marL="7620" marR="7620" marT="7620" marB="0" anchor="b"/>
                </a:tc>
                <a:tc>
                  <a:txBody>
                    <a:bodyPr/>
                    <a:lstStyle/>
                    <a:p>
                      <a:pPr algn="ctr" fontAlgn="b"/>
                      <a:r>
                        <a:rPr lang="en-US" sz="2400" b="1" u="none" strike="noStrike" dirty="0">
                          <a:effectLst/>
                        </a:rPr>
                        <a:t>GAC Focus in 2017</a:t>
                      </a:r>
                      <a:endParaRPr lang="en-US" sz="2400" b="1"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r>
                        <a:rPr lang="en-US" sz="2400" b="1" u="none" strike="noStrike" dirty="0">
                          <a:effectLst/>
                        </a:rPr>
                        <a:t>Project or Initiative Description</a:t>
                      </a:r>
                      <a:endParaRPr lang="en-US" sz="2400" b="1" i="0" u="none" strike="noStrike" dirty="0">
                        <a:solidFill>
                          <a:srgbClr val="000000"/>
                        </a:solidFill>
                        <a:effectLst/>
                        <a:latin typeface="Calibri" panose="020F0502020204030204" pitchFamily="34" charset="0"/>
                      </a:endParaRPr>
                    </a:p>
                  </a:txBody>
                  <a:tcPr marL="7620" marR="7620" marT="7620" marB="0" anchor="b"/>
                </a:tc>
                <a:tc>
                  <a:txBody>
                    <a:bodyPr/>
                    <a:lstStyle/>
                    <a:p>
                      <a:pPr algn="ctr" fontAlgn="b"/>
                      <a:r>
                        <a:rPr lang="en-US" sz="2400" b="1" u="none" strike="noStrike" dirty="0">
                          <a:effectLst/>
                        </a:rPr>
                        <a:t>Status</a:t>
                      </a:r>
                      <a:endParaRPr lang="en-US" sz="2400" b="1" i="0" u="none" strike="noStrike" dirty="0">
                        <a:solidFill>
                          <a:srgbClr val="000000"/>
                        </a:solidFill>
                        <a:effectLst/>
                        <a:latin typeface="Calibri" panose="020F0502020204030204" pitchFamily="34" charset="0"/>
                      </a:endParaRPr>
                    </a:p>
                  </a:txBody>
                  <a:tcPr marL="7620" marR="7620" marT="7620" marB="0" anchor="b"/>
                </a:tc>
                <a:tc>
                  <a:txBody>
                    <a:bodyPr/>
                    <a:lstStyle/>
                    <a:p>
                      <a:pPr algn="ctr" fontAlgn="b"/>
                      <a:r>
                        <a:rPr lang="en-US" sz="2400" b="1" u="none" strike="noStrike" dirty="0">
                          <a:effectLst/>
                        </a:rPr>
                        <a:t>Project Owner</a:t>
                      </a:r>
                      <a:endParaRPr lang="en-US" sz="2400" b="1" i="0" u="none" strike="noStrike" dirty="0">
                        <a:solidFill>
                          <a:srgbClr val="000000"/>
                        </a:solidFill>
                        <a:effectLst/>
                        <a:latin typeface="Calibri" panose="020F0502020204030204" pitchFamily="34" charset="0"/>
                      </a:endParaRPr>
                    </a:p>
                  </a:txBody>
                  <a:tcPr marL="7620" marR="7620" marT="7620" marB="0" anchor="b"/>
                </a:tc>
                <a:tc>
                  <a:txBody>
                    <a:bodyPr/>
                    <a:lstStyle/>
                    <a:p>
                      <a:pPr algn="ctr" fontAlgn="b"/>
                      <a:r>
                        <a:rPr lang="en-US" sz="2400" b="1" u="none" strike="noStrike" dirty="0">
                          <a:effectLst/>
                        </a:rPr>
                        <a:t>Champ</a:t>
                      </a:r>
                      <a:endParaRPr lang="en-US" sz="2400" b="1" i="0" u="none" strike="noStrike" dirty="0">
                        <a:solidFill>
                          <a:srgbClr val="000000"/>
                        </a:solidFill>
                        <a:effectLst/>
                        <a:latin typeface="Calibri" panose="020F0502020204030204" pitchFamily="34" charset="0"/>
                      </a:endParaRPr>
                    </a:p>
                  </a:txBody>
                  <a:tcPr marL="7620" marR="7620" marT="7620" marB="0" anchor="b"/>
                </a:tc>
                <a:extLst>
                  <a:ext uri="{0D108BD9-81ED-4DB2-BD59-A6C34878D82A}">
                    <a16:rowId xmlns="" xmlns:a16="http://schemas.microsoft.com/office/drawing/2014/main" val="1933252473"/>
                  </a:ext>
                </a:extLst>
              </a:tr>
              <a:tr h="251380">
                <a:tc>
                  <a:txBody>
                    <a:bodyPr/>
                    <a:lstStyle/>
                    <a:p>
                      <a:pPr algn="ctr" fontAlgn="b"/>
                      <a:r>
                        <a:rPr lang="en-US" sz="2400" u="none" strike="noStrike">
                          <a:effectLst/>
                        </a:rPr>
                        <a:t>1</a:t>
                      </a:r>
                      <a:endParaRPr lang="en-US" sz="2400" b="1" i="0" u="none" strike="noStrike">
                        <a:solidFill>
                          <a:srgbClr val="000000"/>
                        </a:solidFill>
                        <a:effectLst/>
                        <a:latin typeface="Calibri" panose="020F0502020204030204" pitchFamily="34" charset="0"/>
                      </a:endParaRPr>
                    </a:p>
                  </a:txBody>
                  <a:tcPr marL="7620" marR="7620" marT="7620" marB="0" anchor="b"/>
                </a:tc>
                <a:tc>
                  <a:txBody>
                    <a:bodyPr/>
                    <a:lstStyle/>
                    <a:p>
                      <a:pPr algn="ctr" fontAlgn="b"/>
                      <a:r>
                        <a:rPr lang="en-US" sz="2400" u="none" strike="noStrike" dirty="0">
                          <a:effectLst/>
                        </a:rPr>
                        <a:t>Y</a:t>
                      </a:r>
                      <a:endParaRPr lang="en-US" sz="2400" b="1"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r>
                        <a:rPr lang="en-US" sz="2400" u="none" strike="noStrike" dirty="0">
                          <a:effectLst/>
                        </a:rPr>
                        <a:t>All Data Free and Open</a:t>
                      </a:r>
                      <a:endParaRPr lang="en-US" sz="2400" b="1" i="0" u="none" strike="noStrike" dirty="0">
                        <a:solidFill>
                          <a:srgbClr val="000000"/>
                        </a:solidFill>
                        <a:effectLst/>
                        <a:latin typeface="Calibri" panose="020F0502020204030204" pitchFamily="34" charset="0"/>
                      </a:endParaRPr>
                    </a:p>
                  </a:txBody>
                  <a:tcPr marL="7620" marR="7620" marT="7620" marB="0" anchor="b"/>
                </a:tc>
                <a:tc>
                  <a:txBody>
                    <a:bodyPr/>
                    <a:lstStyle/>
                    <a:p>
                      <a:pPr algn="ctr" fontAlgn="b"/>
                      <a:r>
                        <a:rPr lang="en-US" sz="2400" u="none" strike="noStrike">
                          <a:effectLst/>
                        </a:rPr>
                        <a:t>Active</a:t>
                      </a:r>
                      <a:endParaRPr lang="en-US" sz="2400" b="1" i="0" u="none" strike="noStrike">
                        <a:solidFill>
                          <a:srgbClr val="000000"/>
                        </a:solidFill>
                        <a:effectLst/>
                        <a:latin typeface="Calibri" panose="020F0502020204030204" pitchFamily="34" charset="0"/>
                      </a:endParaRPr>
                    </a:p>
                  </a:txBody>
                  <a:tcPr marL="7620" marR="7620" marT="7620" marB="0" anchor="b"/>
                </a:tc>
                <a:tc>
                  <a:txBody>
                    <a:bodyPr/>
                    <a:lstStyle/>
                    <a:p>
                      <a:pPr algn="l" fontAlgn="b"/>
                      <a:r>
                        <a:rPr lang="en-US" sz="2400" u="none" strike="noStrike" dirty="0">
                          <a:effectLst/>
                        </a:rPr>
                        <a:t>Len Kne</a:t>
                      </a:r>
                      <a:endParaRPr lang="en-US" sz="24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r>
                        <a:rPr lang="en-US" sz="2400" u="none" strike="noStrike">
                          <a:effectLst/>
                        </a:rPr>
                        <a:t>Ross</a:t>
                      </a:r>
                      <a:endParaRPr lang="en-US" sz="2400" b="0" i="0" u="none" strike="noStrike">
                        <a:solidFill>
                          <a:srgbClr val="000000"/>
                        </a:solidFill>
                        <a:effectLst/>
                        <a:latin typeface="Calibri" panose="020F0502020204030204" pitchFamily="34" charset="0"/>
                      </a:endParaRPr>
                    </a:p>
                  </a:txBody>
                  <a:tcPr marL="7620" marR="7620" marT="7620" marB="0" anchor="b"/>
                </a:tc>
                <a:extLst>
                  <a:ext uri="{0D108BD9-81ED-4DB2-BD59-A6C34878D82A}">
                    <a16:rowId xmlns="" xmlns:a16="http://schemas.microsoft.com/office/drawing/2014/main" val="2652842675"/>
                  </a:ext>
                </a:extLst>
              </a:tr>
              <a:tr h="251380">
                <a:tc>
                  <a:txBody>
                    <a:bodyPr/>
                    <a:lstStyle/>
                    <a:p>
                      <a:pPr algn="ctr" fontAlgn="b"/>
                      <a:r>
                        <a:rPr lang="en-US" sz="2400" u="none" strike="noStrike">
                          <a:effectLst/>
                        </a:rPr>
                        <a:t>2</a:t>
                      </a:r>
                      <a:endParaRPr lang="en-US" sz="2400" b="1" i="0" u="none" strike="noStrike">
                        <a:solidFill>
                          <a:srgbClr val="000000"/>
                        </a:solidFill>
                        <a:effectLst/>
                        <a:latin typeface="Calibri" panose="020F0502020204030204" pitchFamily="34" charset="0"/>
                      </a:endParaRPr>
                    </a:p>
                  </a:txBody>
                  <a:tcPr marL="7620" marR="7620" marT="7620" marB="0" anchor="b"/>
                </a:tc>
                <a:tc>
                  <a:txBody>
                    <a:bodyPr/>
                    <a:lstStyle/>
                    <a:p>
                      <a:pPr algn="ctr" fontAlgn="b"/>
                      <a:r>
                        <a:rPr lang="en-US" sz="2400" u="none" strike="noStrike" dirty="0">
                          <a:effectLst/>
                        </a:rPr>
                        <a:t>Y</a:t>
                      </a:r>
                      <a:endParaRPr lang="en-US" sz="2400" b="1"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r>
                        <a:rPr lang="en-US" sz="2400" u="none" strike="noStrike" dirty="0">
                          <a:effectLst/>
                        </a:rPr>
                        <a:t>Image Service - Sustain</a:t>
                      </a:r>
                      <a:endParaRPr lang="en-US" sz="2400" b="1" i="0" u="none" strike="noStrike" dirty="0">
                        <a:solidFill>
                          <a:srgbClr val="000000"/>
                        </a:solidFill>
                        <a:effectLst/>
                        <a:latin typeface="Calibri" panose="020F0502020204030204" pitchFamily="34" charset="0"/>
                      </a:endParaRPr>
                    </a:p>
                  </a:txBody>
                  <a:tcPr marL="7620" marR="7620" marT="7620" marB="0" anchor="b"/>
                </a:tc>
                <a:tc>
                  <a:txBody>
                    <a:bodyPr/>
                    <a:lstStyle/>
                    <a:p>
                      <a:pPr algn="ctr" fontAlgn="b"/>
                      <a:r>
                        <a:rPr lang="en-US" sz="2400" u="none" strike="noStrike">
                          <a:effectLst/>
                        </a:rPr>
                        <a:t>Active</a:t>
                      </a:r>
                      <a:endParaRPr lang="en-US" sz="2400" b="1" i="0" u="none" strike="noStrike">
                        <a:solidFill>
                          <a:srgbClr val="000000"/>
                        </a:solidFill>
                        <a:effectLst/>
                        <a:latin typeface="Calibri" panose="020F0502020204030204" pitchFamily="34" charset="0"/>
                      </a:endParaRPr>
                    </a:p>
                  </a:txBody>
                  <a:tcPr marL="7620" marR="7620" marT="7620" marB="0" anchor="b"/>
                </a:tc>
                <a:tc>
                  <a:txBody>
                    <a:bodyPr/>
                    <a:lstStyle/>
                    <a:p>
                      <a:pPr algn="l" fontAlgn="b"/>
                      <a:r>
                        <a:rPr lang="en-US" sz="2400" u="none" strike="noStrike" dirty="0">
                          <a:effectLst/>
                        </a:rPr>
                        <a:t>Mike Dolbow</a:t>
                      </a:r>
                      <a:endParaRPr lang="en-US" sz="24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r>
                        <a:rPr lang="en-US" sz="2400" u="none" strike="noStrike">
                          <a:effectLst/>
                        </a:rPr>
                        <a:t>Ross</a:t>
                      </a:r>
                      <a:endParaRPr lang="en-US" sz="2400" b="0" i="0" u="none" strike="noStrike">
                        <a:solidFill>
                          <a:srgbClr val="000000"/>
                        </a:solidFill>
                        <a:effectLst/>
                        <a:latin typeface="Calibri" panose="020F0502020204030204" pitchFamily="34" charset="0"/>
                      </a:endParaRPr>
                    </a:p>
                  </a:txBody>
                  <a:tcPr marL="7620" marR="7620" marT="7620" marB="0" anchor="b"/>
                </a:tc>
                <a:extLst>
                  <a:ext uri="{0D108BD9-81ED-4DB2-BD59-A6C34878D82A}">
                    <a16:rowId xmlns="" xmlns:a16="http://schemas.microsoft.com/office/drawing/2014/main" val="2973844051"/>
                  </a:ext>
                </a:extLst>
              </a:tr>
              <a:tr h="251380">
                <a:tc>
                  <a:txBody>
                    <a:bodyPr/>
                    <a:lstStyle/>
                    <a:p>
                      <a:pPr algn="ctr" fontAlgn="b"/>
                      <a:r>
                        <a:rPr lang="en-US" sz="2400" u="none" strike="noStrike">
                          <a:effectLst/>
                        </a:rPr>
                        <a:t>3</a:t>
                      </a:r>
                      <a:endParaRPr lang="en-US" sz="2400" b="1" i="0" u="none" strike="noStrike">
                        <a:solidFill>
                          <a:srgbClr val="000000"/>
                        </a:solidFill>
                        <a:effectLst/>
                        <a:latin typeface="Calibri" panose="020F0502020204030204" pitchFamily="34" charset="0"/>
                      </a:endParaRPr>
                    </a:p>
                  </a:txBody>
                  <a:tcPr marL="7620" marR="7620" marT="7620" marB="0" anchor="b"/>
                </a:tc>
                <a:tc>
                  <a:txBody>
                    <a:bodyPr/>
                    <a:lstStyle/>
                    <a:p>
                      <a:pPr algn="ctr" fontAlgn="b"/>
                      <a:r>
                        <a:rPr lang="en-US" sz="2400" u="none" strike="noStrike" dirty="0">
                          <a:effectLst/>
                        </a:rPr>
                        <a:t>Y</a:t>
                      </a:r>
                      <a:endParaRPr lang="en-US" sz="2400" b="1"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r>
                        <a:rPr lang="en-US" sz="2400" u="none" strike="noStrike" dirty="0">
                          <a:effectLst/>
                        </a:rPr>
                        <a:t>LiDAR Committee - Move Forward</a:t>
                      </a:r>
                      <a:endParaRPr lang="en-US" sz="2400" b="1" i="0" u="none" strike="noStrike" dirty="0">
                        <a:solidFill>
                          <a:srgbClr val="000000"/>
                        </a:solidFill>
                        <a:effectLst/>
                        <a:latin typeface="Calibri" panose="020F0502020204030204" pitchFamily="34" charset="0"/>
                      </a:endParaRPr>
                    </a:p>
                  </a:txBody>
                  <a:tcPr marL="7620" marR="7620" marT="7620" marB="0" anchor="b"/>
                </a:tc>
                <a:tc>
                  <a:txBody>
                    <a:bodyPr/>
                    <a:lstStyle/>
                    <a:p>
                      <a:pPr algn="ctr" fontAlgn="b"/>
                      <a:r>
                        <a:rPr lang="en-US" sz="2400" u="none" strike="noStrike">
                          <a:effectLst/>
                        </a:rPr>
                        <a:t>Proposed</a:t>
                      </a:r>
                      <a:endParaRPr lang="en-US" sz="2400" b="1" i="0" u="none" strike="noStrike">
                        <a:solidFill>
                          <a:srgbClr val="000000"/>
                        </a:solidFill>
                        <a:effectLst/>
                        <a:latin typeface="Calibri" panose="020F0502020204030204" pitchFamily="34" charset="0"/>
                      </a:endParaRPr>
                    </a:p>
                  </a:txBody>
                  <a:tcPr marL="7620" marR="7620" marT="7620" marB="0" anchor="b"/>
                </a:tc>
                <a:tc>
                  <a:txBody>
                    <a:bodyPr/>
                    <a:lstStyle/>
                    <a:p>
                      <a:pPr algn="l" fontAlgn="b"/>
                      <a:r>
                        <a:rPr lang="en-US" sz="2400" u="none" strike="noStrike" dirty="0">
                          <a:effectLst/>
                        </a:rPr>
                        <a:t>Sean Vaughn?</a:t>
                      </a:r>
                      <a:endParaRPr lang="en-US" sz="24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r>
                        <a:rPr lang="en-US" sz="2400" u="none" strike="noStrike">
                          <a:effectLst/>
                        </a:rPr>
                        <a:t> </a:t>
                      </a:r>
                      <a:endParaRPr lang="en-US" sz="2400" b="0" i="0" u="none" strike="noStrike">
                        <a:solidFill>
                          <a:srgbClr val="000000"/>
                        </a:solidFill>
                        <a:effectLst/>
                        <a:latin typeface="Calibri" panose="020F0502020204030204" pitchFamily="34" charset="0"/>
                      </a:endParaRPr>
                    </a:p>
                  </a:txBody>
                  <a:tcPr marL="7620" marR="7620" marT="7620" marB="0" anchor="b"/>
                </a:tc>
                <a:extLst>
                  <a:ext uri="{0D108BD9-81ED-4DB2-BD59-A6C34878D82A}">
                    <a16:rowId xmlns="" xmlns:a16="http://schemas.microsoft.com/office/drawing/2014/main" val="3267190993"/>
                  </a:ext>
                </a:extLst>
              </a:tr>
              <a:tr h="251380">
                <a:tc>
                  <a:txBody>
                    <a:bodyPr/>
                    <a:lstStyle/>
                    <a:p>
                      <a:pPr algn="ctr" fontAlgn="b"/>
                      <a:r>
                        <a:rPr lang="en-US" sz="2400" u="none" strike="noStrike">
                          <a:effectLst/>
                        </a:rPr>
                        <a:t>4</a:t>
                      </a:r>
                      <a:endParaRPr lang="en-US" sz="2400" b="1" i="0" u="none" strike="noStrike">
                        <a:solidFill>
                          <a:srgbClr val="000000"/>
                        </a:solidFill>
                        <a:effectLst/>
                        <a:latin typeface="Calibri" panose="020F0502020204030204" pitchFamily="34" charset="0"/>
                      </a:endParaRPr>
                    </a:p>
                  </a:txBody>
                  <a:tcPr marL="7620" marR="7620" marT="7620" marB="0" anchor="b"/>
                </a:tc>
                <a:tc>
                  <a:txBody>
                    <a:bodyPr/>
                    <a:lstStyle/>
                    <a:p>
                      <a:pPr algn="ctr" fontAlgn="b"/>
                      <a:r>
                        <a:rPr lang="en-US" sz="2400" u="none" strike="noStrike" dirty="0">
                          <a:effectLst/>
                        </a:rPr>
                        <a:t>Y</a:t>
                      </a:r>
                      <a:endParaRPr lang="en-US" sz="2400" b="1"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r>
                        <a:rPr lang="en-US" sz="2400" u="none" strike="noStrike" dirty="0">
                          <a:effectLst/>
                        </a:rPr>
                        <a:t>Image Service - HTTPS, Tiling, Etc.</a:t>
                      </a:r>
                      <a:endParaRPr lang="en-US" sz="2400" b="1" i="0" u="none" strike="noStrike" dirty="0">
                        <a:solidFill>
                          <a:srgbClr val="000000"/>
                        </a:solidFill>
                        <a:effectLst/>
                        <a:latin typeface="Calibri" panose="020F0502020204030204" pitchFamily="34" charset="0"/>
                      </a:endParaRPr>
                    </a:p>
                  </a:txBody>
                  <a:tcPr marL="7620" marR="7620" marT="7620" marB="0" anchor="b"/>
                </a:tc>
                <a:tc>
                  <a:txBody>
                    <a:bodyPr/>
                    <a:lstStyle/>
                    <a:p>
                      <a:pPr algn="ctr" fontAlgn="b"/>
                      <a:r>
                        <a:rPr lang="en-US" sz="2400" u="none" strike="noStrike" dirty="0">
                          <a:effectLst/>
                        </a:rPr>
                        <a:t>Active</a:t>
                      </a:r>
                      <a:endParaRPr lang="en-US" sz="2400" b="1"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r>
                        <a:rPr lang="en-US" sz="2400" u="none" strike="noStrike" dirty="0">
                          <a:effectLst/>
                        </a:rPr>
                        <a:t>Mike Dolbow</a:t>
                      </a:r>
                      <a:endParaRPr lang="en-US" sz="24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r>
                        <a:rPr lang="en-US" sz="2400" u="none" strike="noStrike">
                          <a:effectLst/>
                        </a:rPr>
                        <a:t>Ross</a:t>
                      </a:r>
                      <a:endParaRPr lang="en-US" sz="2400" b="0" i="0" u="none" strike="noStrike">
                        <a:solidFill>
                          <a:srgbClr val="000000"/>
                        </a:solidFill>
                        <a:effectLst/>
                        <a:latin typeface="Calibri" panose="020F0502020204030204" pitchFamily="34" charset="0"/>
                      </a:endParaRPr>
                    </a:p>
                  </a:txBody>
                  <a:tcPr marL="7620" marR="7620" marT="7620" marB="0" anchor="b"/>
                </a:tc>
                <a:extLst>
                  <a:ext uri="{0D108BD9-81ED-4DB2-BD59-A6C34878D82A}">
                    <a16:rowId xmlns="" xmlns:a16="http://schemas.microsoft.com/office/drawing/2014/main" val="637472554"/>
                  </a:ext>
                </a:extLst>
              </a:tr>
              <a:tr h="251380">
                <a:tc>
                  <a:txBody>
                    <a:bodyPr/>
                    <a:lstStyle/>
                    <a:p>
                      <a:pPr algn="ctr" fontAlgn="b"/>
                      <a:r>
                        <a:rPr lang="en-US" sz="2400" u="none" strike="noStrike">
                          <a:effectLst/>
                        </a:rPr>
                        <a:t>5</a:t>
                      </a:r>
                      <a:endParaRPr lang="en-US" sz="2400" b="1" i="0" u="none" strike="noStrike">
                        <a:solidFill>
                          <a:srgbClr val="000000"/>
                        </a:solidFill>
                        <a:effectLst/>
                        <a:latin typeface="Calibri" panose="020F0502020204030204" pitchFamily="34" charset="0"/>
                      </a:endParaRPr>
                    </a:p>
                  </a:txBody>
                  <a:tcPr marL="7620" marR="7620" marT="7620" marB="0" anchor="b"/>
                </a:tc>
                <a:tc>
                  <a:txBody>
                    <a:bodyPr/>
                    <a:lstStyle/>
                    <a:p>
                      <a:pPr algn="ctr" fontAlgn="b"/>
                      <a:r>
                        <a:rPr lang="en-US" sz="2400" u="none" strike="noStrike" dirty="0">
                          <a:effectLst/>
                        </a:rPr>
                        <a:t>Y</a:t>
                      </a:r>
                      <a:endParaRPr lang="en-US" sz="2400" b="1"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r>
                        <a:rPr lang="en-US" sz="2400" u="none" strike="noStrike">
                          <a:effectLst/>
                        </a:rPr>
                        <a:t>Parcel Data</a:t>
                      </a:r>
                      <a:endParaRPr lang="en-US" sz="2400" b="1" i="0" u="none" strike="noStrike">
                        <a:solidFill>
                          <a:srgbClr val="000000"/>
                        </a:solidFill>
                        <a:effectLst/>
                        <a:latin typeface="Calibri" panose="020F0502020204030204" pitchFamily="34" charset="0"/>
                      </a:endParaRPr>
                    </a:p>
                  </a:txBody>
                  <a:tcPr marL="7620" marR="7620" marT="7620" marB="0" anchor="b"/>
                </a:tc>
                <a:tc>
                  <a:txBody>
                    <a:bodyPr/>
                    <a:lstStyle/>
                    <a:p>
                      <a:pPr algn="ctr" fontAlgn="b"/>
                      <a:r>
                        <a:rPr lang="en-US" sz="2400" u="none" strike="noStrike" dirty="0">
                          <a:effectLst/>
                        </a:rPr>
                        <a:t>Active</a:t>
                      </a:r>
                      <a:endParaRPr lang="en-US" sz="2400" b="1"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r>
                        <a:rPr lang="en-US" sz="2400" u="none" strike="noStrike" dirty="0">
                          <a:effectLst/>
                        </a:rPr>
                        <a:t>George Meyer</a:t>
                      </a:r>
                      <a:endParaRPr lang="en-US" sz="24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r>
                        <a:rPr lang="en-US" sz="2400" u="none" strike="noStrike">
                          <a:effectLst/>
                        </a:rPr>
                        <a:t> </a:t>
                      </a:r>
                      <a:endParaRPr lang="en-US" sz="2400" b="0" i="0" u="none" strike="noStrike">
                        <a:solidFill>
                          <a:srgbClr val="000000"/>
                        </a:solidFill>
                        <a:effectLst/>
                        <a:latin typeface="Calibri" panose="020F0502020204030204" pitchFamily="34" charset="0"/>
                      </a:endParaRPr>
                    </a:p>
                  </a:txBody>
                  <a:tcPr marL="7620" marR="7620" marT="7620" marB="0" anchor="b"/>
                </a:tc>
                <a:extLst>
                  <a:ext uri="{0D108BD9-81ED-4DB2-BD59-A6C34878D82A}">
                    <a16:rowId xmlns="" xmlns:a16="http://schemas.microsoft.com/office/drawing/2014/main" val="3238369850"/>
                  </a:ext>
                </a:extLst>
              </a:tr>
              <a:tr h="251380">
                <a:tc>
                  <a:txBody>
                    <a:bodyPr/>
                    <a:lstStyle/>
                    <a:p>
                      <a:pPr algn="ctr" fontAlgn="b"/>
                      <a:r>
                        <a:rPr lang="en-US" sz="2400" u="none" strike="noStrike">
                          <a:effectLst/>
                        </a:rPr>
                        <a:t>6</a:t>
                      </a:r>
                      <a:endParaRPr lang="en-US" sz="2400" b="1" i="0" u="none" strike="noStrike">
                        <a:solidFill>
                          <a:srgbClr val="000000"/>
                        </a:solidFill>
                        <a:effectLst/>
                        <a:latin typeface="Calibri" panose="020F0502020204030204" pitchFamily="34" charset="0"/>
                      </a:endParaRPr>
                    </a:p>
                  </a:txBody>
                  <a:tcPr marL="7620" marR="7620" marT="7620" marB="0" anchor="b"/>
                </a:tc>
                <a:tc>
                  <a:txBody>
                    <a:bodyPr/>
                    <a:lstStyle/>
                    <a:p>
                      <a:pPr algn="ctr" fontAlgn="b"/>
                      <a:r>
                        <a:rPr lang="en-US" sz="2400" u="none" strike="noStrike" dirty="0">
                          <a:effectLst/>
                        </a:rPr>
                        <a:t>Y</a:t>
                      </a:r>
                      <a:endParaRPr lang="en-US" sz="2400" b="1"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r>
                        <a:rPr lang="en-US" sz="2400" u="none" strike="noStrike">
                          <a:effectLst/>
                        </a:rPr>
                        <a:t>Address Points Data</a:t>
                      </a:r>
                      <a:endParaRPr lang="en-US" sz="2400" b="1" i="0" u="none" strike="noStrike">
                        <a:solidFill>
                          <a:srgbClr val="000000"/>
                        </a:solidFill>
                        <a:effectLst/>
                        <a:latin typeface="Calibri" panose="020F0502020204030204" pitchFamily="34" charset="0"/>
                      </a:endParaRPr>
                    </a:p>
                  </a:txBody>
                  <a:tcPr marL="7620" marR="7620" marT="7620" marB="0" anchor="b"/>
                </a:tc>
                <a:tc>
                  <a:txBody>
                    <a:bodyPr/>
                    <a:lstStyle/>
                    <a:p>
                      <a:pPr algn="ctr" fontAlgn="b"/>
                      <a:r>
                        <a:rPr lang="en-US" sz="2400" u="none" strike="noStrike" dirty="0">
                          <a:effectLst/>
                        </a:rPr>
                        <a:t>Active</a:t>
                      </a:r>
                      <a:endParaRPr lang="en-US" sz="2400" b="1"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r>
                        <a:rPr lang="en-US" sz="2400" u="none" strike="noStrike" dirty="0">
                          <a:effectLst/>
                        </a:rPr>
                        <a:t>Adam Iten</a:t>
                      </a:r>
                      <a:endParaRPr lang="en-US" sz="24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r>
                        <a:rPr lang="en-US" sz="2400" u="none" strike="noStrike">
                          <a:effectLst/>
                        </a:rPr>
                        <a:t>Ross</a:t>
                      </a:r>
                      <a:endParaRPr lang="en-US" sz="2400" b="0" i="0" u="none" strike="noStrike">
                        <a:solidFill>
                          <a:srgbClr val="000000"/>
                        </a:solidFill>
                        <a:effectLst/>
                        <a:latin typeface="Calibri" panose="020F0502020204030204" pitchFamily="34" charset="0"/>
                      </a:endParaRPr>
                    </a:p>
                  </a:txBody>
                  <a:tcPr marL="7620" marR="7620" marT="7620" marB="0" anchor="b"/>
                </a:tc>
                <a:extLst>
                  <a:ext uri="{0D108BD9-81ED-4DB2-BD59-A6C34878D82A}">
                    <a16:rowId xmlns="" xmlns:a16="http://schemas.microsoft.com/office/drawing/2014/main" val="1288398579"/>
                  </a:ext>
                </a:extLst>
              </a:tr>
              <a:tr h="251380">
                <a:tc>
                  <a:txBody>
                    <a:bodyPr/>
                    <a:lstStyle/>
                    <a:p>
                      <a:pPr algn="ctr" fontAlgn="b"/>
                      <a:r>
                        <a:rPr lang="en-US" sz="2400" u="none" strike="noStrike">
                          <a:effectLst/>
                        </a:rPr>
                        <a:t>7</a:t>
                      </a:r>
                      <a:endParaRPr lang="en-US" sz="2400" b="1" i="0" u="none" strike="noStrike">
                        <a:solidFill>
                          <a:srgbClr val="000000"/>
                        </a:solidFill>
                        <a:effectLst/>
                        <a:latin typeface="Calibri" panose="020F0502020204030204" pitchFamily="34" charset="0"/>
                      </a:endParaRPr>
                    </a:p>
                  </a:txBody>
                  <a:tcPr marL="7620" marR="7620" marT="7620" marB="0" anchor="b"/>
                </a:tc>
                <a:tc>
                  <a:txBody>
                    <a:bodyPr/>
                    <a:lstStyle/>
                    <a:p>
                      <a:pPr algn="ctr" fontAlgn="b"/>
                      <a:r>
                        <a:rPr lang="en-US" sz="2400" u="none" strike="noStrike" dirty="0">
                          <a:effectLst/>
                        </a:rPr>
                        <a:t>Y</a:t>
                      </a:r>
                      <a:endParaRPr lang="en-US" sz="2400" b="1"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r>
                        <a:rPr lang="en-US" sz="2400" u="none" strike="noStrike">
                          <a:effectLst/>
                        </a:rPr>
                        <a:t>Street Centerline Data</a:t>
                      </a:r>
                      <a:endParaRPr lang="en-US" sz="2400" b="1" i="0" u="none" strike="noStrike">
                        <a:solidFill>
                          <a:srgbClr val="000000"/>
                        </a:solidFill>
                        <a:effectLst/>
                        <a:latin typeface="Calibri" panose="020F0502020204030204" pitchFamily="34" charset="0"/>
                      </a:endParaRPr>
                    </a:p>
                  </a:txBody>
                  <a:tcPr marL="7620" marR="7620" marT="7620" marB="0" anchor="b"/>
                </a:tc>
                <a:tc>
                  <a:txBody>
                    <a:bodyPr/>
                    <a:lstStyle/>
                    <a:p>
                      <a:pPr algn="ctr" fontAlgn="b"/>
                      <a:r>
                        <a:rPr lang="en-US" sz="2400" u="none" strike="noStrike">
                          <a:effectLst/>
                        </a:rPr>
                        <a:t>Active</a:t>
                      </a:r>
                      <a:endParaRPr lang="en-US" sz="2400" b="1" i="0" u="none" strike="noStrike">
                        <a:solidFill>
                          <a:srgbClr val="000000"/>
                        </a:solidFill>
                        <a:effectLst/>
                        <a:latin typeface="Calibri" panose="020F0502020204030204" pitchFamily="34" charset="0"/>
                      </a:endParaRPr>
                    </a:p>
                  </a:txBody>
                  <a:tcPr marL="7620" marR="7620" marT="7620" marB="0" anchor="b"/>
                </a:tc>
                <a:tc>
                  <a:txBody>
                    <a:bodyPr/>
                    <a:lstStyle/>
                    <a:p>
                      <a:pPr algn="l" fontAlgn="b"/>
                      <a:r>
                        <a:rPr lang="en-US" sz="2400" u="none" strike="noStrike" dirty="0">
                          <a:effectLst/>
                        </a:rPr>
                        <a:t>Adam Iten</a:t>
                      </a:r>
                      <a:endParaRPr lang="en-US" sz="24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r>
                        <a:rPr lang="en-US" sz="2400" u="none" strike="noStrike">
                          <a:effectLst/>
                        </a:rPr>
                        <a:t>Ross</a:t>
                      </a:r>
                      <a:endParaRPr lang="en-US" sz="2400" b="0" i="0" u="none" strike="noStrike">
                        <a:solidFill>
                          <a:srgbClr val="000000"/>
                        </a:solidFill>
                        <a:effectLst/>
                        <a:latin typeface="Calibri" panose="020F0502020204030204" pitchFamily="34" charset="0"/>
                      </a:endParaRPr>
                    </a:p>
                  </a:txBody>
                  <a:tcPr marL="7620" marR="7620" marT="7620" marB="0" anchor="b"/>
                </a:tc>
                <a:extLst>
                  <a:ext uri="{0D108BD9-81ED-4DB2-BD59-A6C34878D82A}">
                    <a16:rowId xmlns="" xmlns:a16="http://schemas.microsoft.com/office/drawing/2014/main" val="974934633"/>
                  </a:ext>
                </a:extLst>
              </a:tr>
              <a:tr h="251380">
                <a:tc>
                  <a:txBody>
                    <a:bodyPr/>
                    <a:lstStyle/>
                    <a:p>
                      <a:pPr algn="ctr" fontAlgn="b"/>
                      <a:r>
                        <a:rPr lang="en-US" sz="2400" u="none" strike="noStrike">
                          <a:effectLst/>
                        </a:rPr>
                        <a:t>8</a:t>
                      </a:r>
                      <a:endParaRPr lang="en-US" sz="2400" b="1" i="0" u="none" strike="noStrike">
                        <a:solidFill>
                          <a:srgbClr val="000000"/>
                        </a:solidFill>
                        <a:effectLst/>
                        <a:latin typeface="Calibri" panose="020F0502020204030204" pitchFamily="34" charset="0"/>
                      </a:endParaRPr>
                    </a:p>
                  </a:txBody>
                  <a:tcPr marL="7620" marR="7620" marT="7620" marB="0" anchor="b"/>
                </a:tc>
                <a:tc>
                  <a:txBody>
                    <a:bodyPr/>
                    <a:lstStyle/>
                    <a:p>
                      <a:pPr algn="ctr" fontAlgn="b"/>
                      <a:r>
                        <a:rPr lang="en-US" sz="2400" u="none" strike="noStrike" dirty="0">
                          <a:effectLst/>
                        </a:rPr>
                        <a:t>Y</a:t>
                      </a:r>
                      <a:endParaRPr lang="en-US" sz="2400" b="1"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r>
                        <a:rPr lang="pt-BR" sz="2400" u="none" strike="noStrike">
                          <a:effectLst/>
                        </a:rPr>
                        <a:t>EM Damage Assess Data Standard</a:t>
                      </a:r>
                      <a:endParaRPr lang="pt-BR" sz="2400" b="1" i="0" u="none" strike="noStrike">
                        <a:solidFill>
                          <a:srgbClr val="000000"/>
                        </a:solidFill>
                        <a:effectLst/>
                        <a:latin typeface="Calibri" panose="020F0502020204030204" pitchFamily="34" charset="0"/>
                      </a:endParaRPr>
                    </a:p>
                  </a:txBody>
                  <a:tcPr marL="7620" marR="7620" marT="7620" marB="0" anchor="b"/>
                </a:tc>
                <a:tc>
                  <a:txBody>
                    <a:bodyPr/>
                    <a:lstStyle/>
                    <a:p>
                      <a:pPr algn="ctr" fontAlgn="b"/>
                      <a:r>
                        <a:rPr lang="en-US" sz="2400" u="none" strike="noStrike">
                          <a:effectLst/>
                        </a:rPr>
                        <a:t>Idea</a:t>
                      </a:r>
                      <a:endParaRPr lang="en-US" sz="2400" b="1" i="0" u="none" strike="noStrike">
                        <a:solidFill>
                          <a:srgbClr val="000000"/>
                        </a:solidFill>
                        <a:effectLst/>
                        <a:latin typeface="Calibri" panose="020F0502020204030204" pitchFamily="34" charset="0"/>
                      </a:endParaRPr>
                    </a:p>
                  </a:txBody>
                  <a:tcPr marL="7620" marR="7620" marT="7620" marB="0" anchor="b"/>
                </a:tc>
                <a:tc>
                  <a:txBody>
                    <a:bodyPr/>
                    <a:lstStyle/>
                    <a:p>
                      <a:pPr algn="l" fontAlgn="b"/>
                      <a:r>
                        <a:rPr lang="en-US" sz="2400" u="none" strike="noStrike" dirty="0">
                          <a:effectLst/>
                        </a:rPr>
                        <a:t> </a:t>
                      </a:r>
                      <a:endParaRPr lang="en-US" sz="24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r>
                        <a:rPr lang="en-US" sz="2400" u="none" strike="noStrike">
                          <a:effectLst/>
                        </a:rPr>
                        <a:t> </a:t>
                      </a:r>
                      <a:endParaRPr lang="en-US" sz="2400" b="0" i="0" u="none" strike="noStrike">
                        <a:solidFill>
                          <a:srgbClr val="000000"/>
                        </a:solidFill>
                        <a:effectLst/>
                        <a:latin typeface="Calibri" panose="020F0502020204030204" pitchFamily="34" charset="0"/>
                      </a:endParaRPr>
                    </a:p>
                  </a:txBody>
                  <a:tcPr marL="7620" marR="7620" marT="7620" marB="0" anchor="b"/>
                </a:tc>
                <a:extLst>
                  <a:ext uri="{0D108BD9-81ED-4DB2-BD59-A6C34878D82A}">
                    <a16:rowId xmlns="" xmlns:a16="http://schemas.microsoft.com/office/drawing/2014/main" val="3265454513"/>
                  </a:ext>
                </a:extLst>
              </a:tr>
              <a:tr h="251380">
                <a:tc>
                  <a:txBody>
                    <a:bodyPr/>
                    <a:lstStyle/>
                    <a:p>
                      <a:pPr algn="ctr" fontAlgn="b"/>
                      <a:r>
                        <a:rPr lang="en-US" sz="2400" u="none" strike="noStrike">
                          <a:effectLst/>
                        </a:rPr>
                        <a:t>9</a:t>
                      </a:r>
                      <a:endParaRPr lang="en-US" sz="2400" b="1" i="0" u="none" strike="noStrike">
                        <a:solidFill>
                          <a:srgbClr val="000000"/>
                        </a:solidFill>
                        <a:effectLst/>
                        <a:latin typeface="Calibri" panose="020F0502020204030204" pitchFamily="34" charset="0"/>
                      </a:endParaRPr>
                    </a:p>
                  </a:txBody>
                  <a:tcPr marL="7620" marR="7620" marT="7620" marB="0" anchor="b"/>
                </a:tc>
                <a:tc>
                  <a:txBody>
                    <a:bodyPr/>
                    <a:lstStyle/>
                    <a:p>
                      <a:pPr algn="ctr" fontAlgn="b"/>
                      <a:r>
                        <a:rPr lang="en-US" sz="2400" u="none" strike="noStrike" dirty="0">
                          <a:effectLst/>
                        </a:rPr>
                        <a:t>Y</a:t>
                      </a:r>
                      <a:endParaRPr lang="en-US" sz="2400" b="1"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r>
                        <a:rPr lang="en-US" sz="2400" u="none" strike="noStrike">
                          <a:effectLst/>
                        </a:rPr>
                        <a:t>Basemap Services</a:t>
                      </a:r>
                      <a:endParaRPr lang="en-US" sz="2400" b="1" i="0" u="none" strike="noStrike">
                        <a:solidFill>
                          <a:srgbClr val="000000"/>
                        </a:solidFill>
                        <a:effectLst/>
                        <a:latin typeface="Calibri" panose="020F0502020204030204" pitchFamily="34" charset="0"/>
                      </a:endParaRPr>
                    </a:p>
                  </a:txBody>
                  <a:tcPr marL="7620" marR="7620" marT="7620" marB="0" anchor="b"/>
                </a:tc>
                <a:tc>
                  <a:txBody>
                    <a:bodyPr/>
                    <a:lstStyle/>
                    <a:p>
                      <a:pPr algn="ctr" fontAlgn="b"/>
                      <a:r>
                        <a:rPr lang="en-US" sz="2400" u="none" strike="noStrike">
                          <a:effectLst/>
                        </a:rPr>
                        <a:t>Active</a:t>
                      </a:r>
                      <a:endParaRPr lang="en-US" sz="2400" b="1" i="0" u="none" strike="noStrike">
                        <a:solidFill>
                          <a:srgbClr val="000000"/>
                        </a:solidFill>
                        <a:effectLst/>
                        <a:latin typeface="Calibri" panose="020F0502020204030204" pitchFamily="34" charset="0"/>
                      </a:endParaRPr>
                    </a:p>
                  </a:txBody>
                  <a:tcPr marL="7620" marR="7620" marT="7620" marB="0" anchor="b"/>
                </a:tc>
                <a:tc>
                  <a:txBody>
                    <a:bodyPr/>
                    <a:lstStyle/>
                    <a:p>
                      <a:pPr algn="l" fontAlgn="b"/>
                      <a:r>
                        <a:rPr lang="en-US" sz="2400" u="none" strike="noStrike" dirty="0">
                          <a:effectLst/>
                        </a:rPr>
                        <a:t>Sonia Dickerson</a:t>
                      </a:r>
                      <a:endParaRPr lang="en-US" sz="24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r>
                        <a:rPr lang="en-US" sz="2400" u="none" strike="noStrike" dirty="0">
                          <a:effectLst/>
                        </a:rPr>
                        <a:t>Ross</a:t>
                      </a:r>
                      <a:endParaRPr lang="en-US" sz="2400" b="0" i="0" u="none" strike="noStrike" dirty="0">
                        <a:solidFill>
                          <a:srgbClr val="000000"/>
                        </a:solidFill>
                        <a:effectLst/>
                        <a:latin typeface="Calibri" panose="020F0502020204030204" pitchFamily="34" charset="0"/>
                      </a:endParaRPr>
                    </a:p>
                  </a:txBody>
                  <a:tcPr marL="7620" marR="7620" marT="7620" marB="0" anchor="b"/>
                </a:tc>
                <a:extLst>
                  <a:ext uri="{0D108BD9-81ED-4DB2-BD59-A6C34878D82A}">
                    <a16:rowId xmlns="" xmlns:a16="http://schemas.microsoft.com/office/drawing/2014/main" val="3869586922"/>
                  </a:ext>
                </a:extLst>
              </a:tr>
              <a:tr h="251380">
                <a:tc>
                  <a:txBody>
                    <a:bodyPr/>
                    <a:lstStyle/>
                    <a:p>
                      <a:pPr algn="ctr" fontAlgn="b"/>
                      <a:r>
                        <a:rPr lang="en-US" sz="2400" u="none" strike="noStrike">
                          <a:effectLst/>
                        </a:rPr>
                        <a:t>10</a:t>
                      </a:r>
                      <a:endParaRPr lang="en-US" sz="2400" b="1" i="0" u="none" strike="noStrike">
                        <a:solidFill>
                          <a:srgbClr val="000000"/>
                        </a:solidFill>
                        <a:effectLst/>
                        <a:latin typeface="Calibri" panose="020F0502020204030204" pitchFamily="34" charset="0"/>
                      </a:endParaRPr>
                    </a:p>
                  </a:txBody>
                  <a:tcPr marL="7620" marR="7620" marT="7620" marB="0" anchor="b"/>
                </a:tc>
                <a:tc>
                  <a:txBody>
                    <a:bodyPr/>
                    <a:lstStyle/>
                    <a:p>
                      <a:pPr algn="ctr" fontAlgn="b"/>
                      <a:r>
                        <a:rPr lang="en-US" sz="2400" u="none" strike="noStrike" dirty="0">
                          <a:effectLst/>
                        </a:rPr>
                        <a:t>Y</a:t>
                      </a:r>
                      <a:endParaRPr lang="en-US" sz="2400" b="1"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r>
                        <a:rPr lang="en-US" sz="2400" u="none" strike="noStrike">
                          <a:effectLst/>
                        </a:rPr>
                        <a:t>Geocoding Service</a:t>
                      </a:r>
                      <a:endParaRPr lang="en-US" sz="2400" b="1" i="0" u="none" strike="noStrike">
                        <a:solidFill>
                          <a:srgbClr val="000000"/>
                        </a:solidFill>
                        <a:effectLst/>
                        <a:latin typeface="Calibri" panose="020F0502020204030204" pitchFamily="34" charset="0"/>
                      </a:endParaRPr>
                    </a:p>
                  </a:txBody>
                  <a:tcPr marL="7620" marR="7620" marT="7620" marB="0" anchor="b"/>
                </a:tc>
                <a:tc>
                  <a:txBody>
                    <a:bodyPr/>
                    <a:lstStyle/>
                    <a:p>
                      <a:pPr algn="ctr" fontAlgn="b"/>
                      <a:r>
                        <a:rPr lang="en-US" sz="2400" u="none" strike="noStrike">
                          <a:effectLst/>
                        </a:rPr>
                        <a:t>Active</a:t>
                      </a:r>
                      <a:endParaRPr lang="en-US" sz="2400" b="1" i="0" u="none" strike="noStrike">
                        <a:solidFill>
                          <a:srgbClr val="000000"/>
                        </a:solidFill>
                        <a:effectLst/>
                        <a:latin typeface="Calibri" panose="020F0502020204030204" pitchFamily="34" charset="0"/>
                      </a:endParaRPr>
                    </a:p>
                  </a:txBody>
                  <a:tcPr marL="7620" marR="7620" marT="7620" marB="0" anchor="b"/>
                </a:tc>
                <a:tc>
                  <a:txBody>
                    <a:bodyPr/>
                    <a:lstStyle/>
                    <a:p>
                      <a:pPr algn="l" fontAlgn="b"/>
                      <a:r>
                        <a:rPr lang="en-US" sz="2400" u="none" strike="noStrike" dirty="0">
                          <a:effectLst/>
                        </a:rPr>
                        <a:t>Mike Dolbow</a:t>
                      </a:r>
                      <a:endParaRPr lang="en-US" sz="24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r>
                        <a:rPr lang="en-US" sz="2400" u="none" strike="noStrike" dirty="0">
                          <a:effectLst/>
                        </a:rPr>
                        <a:t>Ross</a:t>
                      </a:r>
                      <a:endParaRPr lang="en-US" sz="2400" b="0" i="0" u="none" strike="noStrike" dirty="0">
                        <a:solidFill>
                          <a:srgbClr val="000000"/>
                        </a:solidFill>
                        <a:effectLst/>
                        <a:latin typeface="Calibri" panose="020F0502020204030204" pitchFamily="34" charset="0"/>
                      </a:endParaRPr>
                    </a:p>
                  </a:txBody>
                  <a:tcPr marL="7620" marR="7620" marT="7620" marB="0" anchor="b"/>
                </a:tc>
                <a:extLst>
                  <a:ext uri="{0D108BD9-81ED-4DB2-BD59-A6C34878D82A}">
                    <a16:rowId xmlns="" xmlns:a16="http://schemas.microsoft.com/office/drawing/2014/main" val="301172505"/>
                  </a:ext>
                </a:extLst>
              </a:tr>
              <a:tr h="251380">
                <a:tc>
                  <a:txBody>
                    <a:bodyPr/>
                    <a:lstStyle/>
                    <a:p>
                      <a:pPr algn="ctr" fontAlgn="b"/>
                      <a:r>
                        <a:rPr lang="en-US" sz="2400" u="none" strike="noStrike">
                          <a:effectLst/>
                        </a:rPr>
                        <a:t>11</a:t>
                      </a:r>
                      <a:endParaRPr lang="en-US" sz="2400" b="1" i="0" u="none" strike="noStrike">
                        <a:solidFill>
                          <a:srgbClr val="000000"/>
                        </a:solidFill>
                        <a:effectLst/>
                        <a:latin typeface="Calibri" panose="020F0502020204030204" pitchFamily="34" charset="0"/>
                      </a:endParaRPr>
                    </a:p>
                  </a:txBody>
                  <a:tcPr marL="7620" marR="7620" marT="7620" marB="0" anchor="b"/>
                </a:tc>
                <a:tc>
                  <a:txBody>
                    <a:bodyPr/>
                    <a:lstStyle/>
                    <a:p>
                      <a:pPr algn="ctr" fontAlgn="b"/>
                      <a:r>
                        <a:rPr lang="en-US" sz="2400" u="none" strike="noStrike" dirty="0">
                          <a:effectLst/>
                        </a:rPr>
                        <a:t>Y</a:t>
                      </a:r>
                      <a:endParaRPr lang="en-US" sz="2400" b="1"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r>
                        <a:rPr lang="en-US" sz="2400" u="none" strike="noStrike">
                          <a:effectLst/>
                        </a:rPr>
                        <a:t>Parks and Trails Data Standard</a:t>
                      </a:r>
                      <a:endParaRPr lang="en-US" sz="2400" b="1" i="0" u="none" strike="noStrike">
                        <a:solidFill>
                          <a:srgbClr val="000000"/>
                        </a:solidFill>
                        <a:effectLst/>
                        <a:latin typeface="Calibri" panose="020F0502020204030204" pitchFamily="34" charset="0"/>
                      </a:endParaRPr>
                    </a:p>
                  </a:txBody>
                  <a:tcPr marL="7620" marR="7620" marT="7620" marB="0" anchor="b"/>
                </a:tc>
                <a:tc>
                  <a:txBody>
                    <a:bodyPr/>
                    <a:lstStyle/>
                    <a:p>
                      <a:pPr algn="ctr" fontAlgn="b"/>
                      <a:r>
                        <a:rPr lang="en-US" sz="2400" u="none" strike="noStrike">
                          <a:effectLst/>
                        </a:rPr>
                        <a:t>Active</a:t>
                      </a:r>
                      <a:endParaRPr lang="en-US" sz="2400" b="1" i="0" u="none" strike="noStrike">
                        <a:solidFill>
                          <a:srgbClr val="000000"/>
                        </a:solidFill>
                        <a:effectLst/>
                        <a:latin typeface="Calibri" panose="020F0502020204030204" pitchFamily="34" charset="0"/>
                      </a:endParaRPr>
                    </a:p>
                  </a:txBody>
                  <a:tcPr marL="7620" marR="7620" marT="7620" marB="0" anchor="b"/>
                </a:tc>
                <a:tc>
                  <a:txBody>
                    <a:bodyPr/>
                    <a:lstStyle/>
                    <a:p>
                      <a:pPr algn="l" fontAlgn="b"/>
                      <a:r>
                        <a:rPr lang="en-US" sz="2400" u="none" strike="noStrike">
                          <a:effectLst/>
                        </a:rPr>
                        <a:t>Jim Bunning</a:t>
                      </a:r>
                      <a:endParaRPr lang="en-US" sz="2400" b="0" i="0" u="none" strike="noStrike">
                        <a:solidFill>
                          <a:srgbClr val="000000"/>
                        </a:solidFill>
                        <a:effectLst/>
                        <a:latin typeface="Calibri" panose="020F0502020204030204" pitchFamily="34" charset="0"/>
                      </a:endParaRPr>
                    </a:p>
                  </a:txBody>
                  <a:tcPr marL="7620" marR="7620" marT="7620" marB="0" anchor="b"/>
                </a:tc>
                <a:tc>
                  <a:txBody>
                    <a:bodyPr/>
                    <a:lstStyle/>
                    <a:p>
                      <a:pPr algn="l" fontAlgn="b"/>
                      <a:r>
                        <a:rPr lang="en-US" sz="2400" u="none" strike="noStrike" dirty="0">
                          <a:effectLst/>
                        </a:rPr>
                        <a:t>Ross</a:t>
                      </a:r>
                      <a:endParaRPr lang="en-US" sz="2400" b="0" i="0" u="none" strike="noStrike" dirty="0">
                        <a:solidFill>
                          <a:srgbClr val="000000"/>
                        </a:solidFill>
                        <a:effectLst/>
                        <a:latin typeface="Calibri" panose="020F0502020204030204" pitchFamily="34" charset="0"/>
                      </a:endParaRPr>
                    </a:p>
                  </a:txBody>
                  <a:tcPr marL="7620" marR="7620" marT="7620" marB="0" anchor="b"/>
                </a:tc>
                <a:extLst>
                  <a:ext uri="{0D108BD9-81ED-4DB2-BD59-A6C34878D82A}">
                    <a16:rowId xmlns="" xmlns:a16="http://schemas.microsoft.com/office/drawing/2014/main" val="1111674270"/>
                  </a:ext>
                </a:extLst>
              </a:tr>
            </a:tbl>
          </a:graphicData>
        </a:graphic>
      </p:graphicFrame>
    </p:spTree>
    <p:extLst>
      <p:ext uri="{BB962C8B-B14F-4D97-AF65-F5344CB8AC3E}">
        <p14:creationId xmlns:p14="http://schemas.microsoft.com/office/powerpoint/2010/main" val="6603858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Item 10</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b="1" dirty="0" smtClean="0"/>
              <a:t>Boundary Update Project </a:t>
            </a:r>
            <a:r>
              <a:rPr lang="en-US" dirty="0" smtClean="0"/>
              <a:t>(Wakefield)</a:t>
            </a:r>
          </a:p>
          <a:p>
            <a:r>
              <a:rPr lang="en-US" dirty="0" smtClean="0"/>
              <a:t>Background – MN boundary data layers are out of date and need to be updated.  More current and accurate authoritative information is available.</a:t>
            </a:r>
          </a:p>
          <a:p>
            <a:r>
              <a:rPr lang="en-US" dirty="0" smtClean="0"/>
              <a:t>MnGeo </a:t>
            </a:r>
            <a:r>
              <a:rPr lang="en-US" dirty="0"/>
              <a:t>will lead an effort to identify stakeholders, authoritative data stewards, and resources required to develop, document and evaluate a process for updating, aligning and maintaining statewide geospatial boundary data layers going forward. </a:t>
            </a:r>
            <a:endParaRPr lang="en-US" dirty="0" smtClean="0"/>
          </a:p>
          <a:p>
            <a:r>
              <a:rPr lang="en-US" dirty="0" smtClean="0"/>
              <a:t>Outcomes – stakeholders and authoritative data identified, process, updated PLSS, process for other related layers</a:t>
            </a:r>
          </a:p>
          <a:p>
            <a:r>
              <a:rPr lang="en-US" dirty="0" smtClean="0"/>
              <a:t>Discussion, questions and concerns</a:t>
            </a:r>
          </a:p>
          <a:p>
            <a:pPr lvl="1"/>
            <a:r>
              <a:rPr lang="en-US" dirty="0" smtClean="0"/>
              <a:t>Committee or Workgroup?</a:t>
            </a:r>
            <a:endParaRPr lang="en-US" dirty="0"/>
          </a:p>
        </p:txBody>
      </p:sp>
    </p:spTree>
    <p:extLst>
      <p:ext uri="{BB962C8B-B14F-4D97-AF65-F5344CB8AC3E}">
        <p14:creationId xmlns:p14="http://schemas.microsoft.com/office/powerpoint/2010/main" val="22756813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dirty="0"/>
              <a:t>Agenda Item </a:t>
            </a:r>
            <a:r>
              <a:rPr lang="en-US" dirty="0" smtClean="0"/>
              <a:t>11</a:t>
            </a:r>
            <a:endParaRPr lang="en-US" dirty="0"/>
          </a:p>
        </p:txBody>
      </p:sp>
      <p:sp>
        <p:nvSpPr>
          <p:cNvPr id="2" name="Text Placeholder 1"/>
          <p:cNvSpPr>
            <a:spLocks noGrp="1"/>
          </p:cNvSpPr>
          <p:nvPr>
            <p:ph idx="1"/>
          </p:nvPr>
        </p:nvSpPr>
        <p:spPr/>
        <p:txBody>
          <a:bodyPr>
            <a:normAutofit/>
          </a:bodyPr>
          <a:lstStyle/>
          <a:p>
            <a:pPr marL="0" indent="0">
              <a:buNone/>
            </a:pPr>
            <a:r>
              <a:rPr lang="en-US" b="1" dirty="0"/>
              <a:t>Nominations for Governor’s </a:t>
            </a:r>
            <a:r>
              <a:rPr lang="en-US" b="1" dirty="0" smtClean="0"/>
              <a:t/>
            </a:r>
            <a:br>
              <a:rPr lang="en-US" b="1" dirty="0" smtClean="0"/>
            </a:br>
            <a:r>
              <a:rPr lang="en-US" b="1" dirty="0" smtClean="0"/>
              <a:t>Geospatial </a:t>
            </a:r>
            <a:r>
              <a:rPr lang="en-US" b="1" dirty="0"/>
              <a:t>Commendation </a:t>
            </a:r>
            <a:r>
              <a:rPr lang="en-US" b="1" dirty="0" smtClean="0"/>
              <a:t>awards</a:t>
            </a:r>
            <a:endParaRPr lang="en-US" dirty="0" smtClean="0"/>
          </a:p>
          <a:p>
            <a:pPr marL="0" indent="0">
              <a:buNone/>
            </a:pPr>
            <a:endParaRPr lang="en-US" sz="2800" dirty="0" smtClean="0">
              <a:solidFill>
                <a:prstClr val="black"/>
              </a:solidFill>
            </a:endParaRPr>
          </a:p>
          <a:p>
            <a:pPr marL="0" indent="0">
              <a:buNone/>
            </a:pPr>
            <a:r>
              <a:rPr lang="en-US" sz="2800" dirty="0" smtClean="0">
                <a:solidFill>
                  <a:prstClr val="black"/>
                </a:solidFill>
              </a:rPr>
              <a:t>Awards </a:t>
            </a:r>
            <a:r>
              <a:rPr lang="en-US" sz="2800" dirty="0">
                <a:solidFill>
                  <a:prstClr val="black"/>
                </a:solidFill>
              </a:rPr>
              <a:t>from the Governor’s office for </a:t>
            </a:r>
            <a:r>
              <a:rPr lang="en-US" sz="2800" dirty="0" smtClean="0">
                <a:solidFill>
                  <a:prstClr val="black"/>
                </a:solidFill>
              </a:rPr>
              <a:t/>
            </a:r>
            <a:br>
              <a:rPr lang="en-US" sz="2800" dirty="0" smtClean="0">
                <a:solidFill>
                  <a:prstClr val="black"/>
                </a:solidFill>
              </a:rPr>
            </a:br>
            <a:r>
              <a:rPr lang="en-US" sz="2800" dirty="0" smtClean="0">
                <a:solidFill>
                  <a:prstClr val="black"/>
                </a:solidFill>
              </a:rPr>
              <a:t>activities that exemplify the </a:t>
            </a:r>
            <a:r>
              <a:rPr lang="en-US" sz="2800" dirty="0">
                <a:solidFill>
                  <a:prstClr val="black"/>
                </a:solidFill>
              </a:rPr>
              <a:t>use of GIS </a:t>
            </a:r>
            <a:r>
              <a:rPr lang="en-US" sz="2800" dirty="0" smtClean="0">
                <a:solidFill>
                  <a:prstClr val="black"/>
                </a:solidFill>
              </a:rPr>
              <a:t/>
            </a:r>
            <a:br>
              <a:rPr lang="en-US" sz="2800" dirty="0" smtClean="0">
                <a:solidFill>
                  <a:prstClr val="black"/>
                </a:solidFill>
              </a:rPr>
            </a:br>
            <a:r>
              <a:rPr lang="en-US" sz="2800" dirty="0" smtClean="0">
                <a:solidFill>
                  <a:prstClr val="black"/>
                </a:solidFill>
              </a:rPr>
              <a:t>to </a:t>
            </a:r>
            <a:r>
              <a:rPr lang="en-US" sz="2800" dirty="0">
                <a:solidFill>
                  <a:prstClr val="black"/>
                </a:solidFill>
              </a:rPr>
              <a:t>improve services </a:t>
            </a:r>
            <a:r>
              <a:rPr lang="en-US" sz="2800" dirty="0" smtClean="0">
                <a:solidFill>
                  <a:prstClr val="black"/>
                </a:solidFill>
              </a:rPr>
              <a:t>within </a:t>
            </a:r>
            <a:r>
              <a:rPr lang="en-US" sz="2800" dirty="0">
                <a:solidFill>
                  <a:prstClr val="black"/>
                </a:solidFill>
              </a:rPr>
              <a:t>Minnesota.</a:t>
            </a:r>
          </a:p>
          <a:p>
            <a:pPr marL="0" indent="0">
              <a:buNone/>
            </a:pPr>
            <a:endParaRPr lang="en-US" dirty="0" smtClean="0"/>
          </a:p>
        </p:txBody>
      </p:sp>
      <p:pic>
        <p:nvPicPr>
          <p:cNvPr id="4" name="Picture 3"/>
          <p:cNvPicPr>
            <a:picLocks noChangeAspect="1"/>
          </p:cNvPicPr>
          <p:nvPr/>
        </p:nvPicPr>
        <p:blipFill>
          <a:blip r:embed="rId3"/>
          <a:stretch>
            <a:fillRect/>
          </a:stretch>
        </p:blipFill>
        <p:spPr>
          <a:xfrm>
            <a:off x="7638222" y="2636330"/>
            <a:ext cx="3544128" cy="2717165"/>
          </a:xfrm>
          <a:prstGeom prst="rect">
            <a:avLst/>
          </a:prstGeom>
        </p:spPr>
      </p:pic>
    </p:spTree>
    <p:extLst>
      <p:ext uri="{BB962C8B-B14F-4D97-AF65-F5344CB8AC3E}">
        <p14:creationId xmlns:p14="http://schemas.microsoft.com/office/powerpoint/2010/main" val="371302831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Governor’s Commendation Award</a:t>
            </a:r>
            <a:endParaRPr lang="en-US" dirty="0"/>
          </a:p>
        </p:txBody>
      </p:sp>
      <p:sp>
        <p:nvSpPr>
          <p:cNvPr id="5" name="Content Placeholder 4"/>
          <p:cNvSpPr>
            <a:spLocks noGrp="1"/>
          </p:cNvSpPr>
          <p:nvPr>
            <p:ph idx="1"/>
          </p:nvPr>
        </p:nvSpPr>
        <p:spPr>
          <a:xfrm>
            <a:off x="838200" y="1825625"/>
            <a:ext cx="10515600" cy="4622800"/>
          </a:xfrm>
        </p:spPr>
        <p:txBody>
          <a:bodyPr>
            <a:normAutofit fontScale="77500" lnSpcReduction="20000"/>
          </a:bodyPr>
          <a:lstStyle/>
          <a:p>
            <a:pPr marL="0" indent="0">
              <a:buNone/>
            </a:pPr>
            <a:r>
              <a:rPr lang="en-US" sz="3600" dirty="0" smtClean="0"/>
              <a:t>Criteria (same as the council’s guiding principles):</a:t>
            </a:r>
            <a:endParaRPr lang="en-US" sz="3600" dirty="0"/>
          </a:p>
          <a:p>
            <a:r>
              <a:rPr lang="en-US" sz="2800" dirty="0"/>
              <a:t>Promote effective investments in geospatial information</a:t>
            </a:r>
          </a:p>
          <a:p>
            <a:r>
              <a:rPr lang="en-US" sz="2800" dirty="0"/>
              <a:t>Promote geospatial information as a shared public resource</a:t>
            </a:r>
          </a:p>
          <a:p>
            <a:r>
              <a:rPr lang="en-US" sz="2800" dirty="0"/>
              <a:t>Support the establishment and use of geospatial standards and guidelines</a:t>
            </a:r>
          </a:p>
          <a:p>
            <a:r>
              <a:rPr lang="en-US" sz="2800" dirty="0"/>
              <a:t>Champion collaboration among geospatial practitioners and related stakeholders</a:t>
            </a:r>
          </a:p>
          <a:p>
            <a:r>
              <a:rPr lang="en-US" sz="2800" dirty="0"/>
              <a:t>Educate and inform policymakers related to the value </a:t>
            </a:r>
            <a:r>
              <a:rPr lang="en-US" sz="2800" dirty="0" smtClean="0"/>
              <a:t>and </a:t>
            </a:r>
            <a:r>
              <a:rPr lang="en-US" sz="2800" dirty="0"/>
              <a:t>use of geospatial technology</a:t>
            </a:r>
          </a:p>
          <a:p>
            <a:r>
              <a:rPr lang="en-US" sz="2800" dirty="0"/>
              <a:t>Provide a forum for ideas and issues to be shared </a:t>
            </a:r>
            <a:r>
              <a:rPr lang="en-US" sz="2800" dirty="0" smtClean="0"/>
              <a:t>and </a:t>
            </a:r>
            <a:r>
              <a:rPr lang="en-US" sz="2800" dirty="0"/>
              <a:t>acted upon by the geospatial community</a:t>
            </a:r>
          </a:p>
          <a:p>
            <a:r>
              <a:rPr lang="en-US" sz="2800" dirty="0"/>
              <a:t>Encourage geospatial education at all levels</a:t>
            </a:r>
          </a:p>
          <a:p>
            <a:endParaRPr lang="en-US" dirty="0"/>
          </a:p>
        </p:txBody>
      </p:sp>
    </p:spTree>
    <p:extLst>
      <p:ext uri="{BB962C8B-B14F-4D97-AF65-F5344CB8AC3E}">
        <p14:creationId xmlns:p14="http://schemas.microsoft.com/office/powerpoint/2010/main" val="200539528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Governor’s Commendation Award</a:t>
            </a:r>
            <a:endParaRPr lang="en-US" dirty="0"/>
          </a:p>
        </p:txBody>
      </p:sp>
      <p:sp>
        <p:nvSpPr>
          <p:cNvPr id="5" name="Content Placeholder 4"/>
          <p:cNvSpPr>
            <a:spLocks noGrp="1"/>
          </p:cNvSpPr>
          <p:nvPr>
            <p:ph idx="1"/>
          </p:nvPr>
        </p:nvSpPr>
        <p:spPr>
          <a:xfrm>
            <a:off x="838200" y="1825625"/>
            <a:ext cx="10515600" cy="4622800"/>
          </a:xfrm>
        </p:spPr>
        <p:txBody>
          <a:bodyPr>
            <a:normAutofit fontScale="92500"/>
          </a:bodyPr>
          <a:lstStyle/>
          <a:p>
            <a:pPr marL="342900" indent="-342900">
              <a:spcAft>
                <a:spcPts val="0"/>
              </a:spcAft>
            </a:pPr>
            <a:r>
              <a:rPr lang="en-US" sz="3000" dirty="0"/>
              <a:t>Standards are high; award is not always given</a:t>
            </a:r>
          </a:p>
          <a:p>
            <a:pPr marL="342900" indent="-342900"/>
            <a:r>
              <a:rPr lang="en-US" sz="3000" dirty="0"/>
              <a:t>Deadline for nominations:  </a:t>
            </a:r>
            <a:r>
              <a:rPr lang="en-US" sz="3000" b="1" dirty="0">
                <a:solidFill>
                  <a:srgbClr val="FF0000"/>
                </a:solidFill>
              </a:rPr>
              <a:t>May </a:t>
            </a:r>
            <a:r>
              <a:rPr lang="en-US" sz="3000" b="1" dirty="0" smtClean="0">
                <a:solidFill>
                  <a:srgbClr val="FF0000"/>
                </a:solidFill>
              </a:rPr>
              <a:t>31</a:t>
            </a:r>
            <a:endParaRPr lang="en-US" sz="3000" b="1" dirty="0" smtClean="0">
              <a:solidFill>
                <a:srgbClr val="FF0000"/>
              </a:solidFill>
            </a:endParaRPr>
          </a:p>
          <a:p>
            <a:pPr marL="342900" indent="-342900">
              <a:spcAft>
                <a:spcPts val="0"/>
              </a:spcAft>
            </a:pPr>
            <a:r>
              <a:rPr lang="en-US" sz="3000" dirty="0" smtClean="0"/>
              <a:t>Council </a:t>
            </a:r>
            <a:r>
              <a:rPr lang="en-US" sz="3000" dirty="0"/>
              <a:t>awards committee evaluates the nominations and makes </a:t>
            </a:r>
            <a:r>
              <a:rPr lang="en-US" sz="3000" dirty="0" smtClean="0"/>
              <a:t>recommendations </a:t>
            </a:r>
            <a:r>
              <a:rPr lang="en-US" sz="3000" dirty="0"/>
              <a:t>to advise the CGIO, </a:t>
            </a:r>
            <a:r>
              <a:rPr lang="en-US" sz="3000" dirty="0" smtClean="0"/>
              <a:t>CIO</a:t>
            </a:r>
            <a:r>
              <a:rPr lang="en-US" sz="3000" dirty="0"/>
              <a:t>, </a:t>
            </a:r>
            <a:r>
              <a:rPr lang="en-US" sz="3000" dirty="0" smtClean="0"/>
              <a:t>and </a:t>
            </a:r>
            <a:r>
              <a:rPr lang="en-US" sz="3000" dirty="0"/>
              <a:t>Governor’s Office</a:t>
            </a:r>
          </a:p>
          <a:p>
            <a:pPr marL="1085850" lvl="1" indent="-342900"/>
            <a:r>
              <a:rPr lang="en-US" sz="2200" dirty="0" smtClean="0"/>
              <a:t>Work done in June, mostly by email</a:t>
            </a:r>
          </a:p>
          <a:p>
            <a:pPr marL="1085850" lvl="1" indent="-342900">
              <a:spcAft>
                <a:spcPts val="0"/>
              </a:spcAft>
            </a:pPr>
            <a:r>
              <a:rPr lang="en-US" sz="2200" b="1" dirty="0" smtClean="0"/>
              <a:t>Volunteers </a:t>
            </a:r>
            <a:r>
              <a:rPr lang="en-US" sz="2200" b="1" dirty="0"/>
              <a:t>needed for this year’s committee</a:t>
            </a:r>
          </a:p>
          <a:p>
            <a:pPr marL="342900" indent="-342900">
              <a:spcAft>
                <a:spcPts val="0"/>
              </a:spcAft>
            </a:pPr>
            <a:r>
              <a:rPr lang="en-US" sz="3000" dirty="0" smtClean="0"/>
              <a:t>More info:  </a:t>
            </a:r>
            <a:r>
              <a:rPr lang="en-US" sz="2200" dirty="0" smtClean="0">
                <a:hlinkClick r:id="rId2"/>
              </a:rPr>
              <a:t>www.mngeo.state.mn.us/awards/gov_commendations</a:t>
            </a:r>
            <a:r>
              <a:rPr lang="en-US" sz="2200" dirty="0">
                <a:hlinkClick r:id="rId2"/>
              </a:rPr>
              <a:t>/</a:t>
            </a:r>
            <a:r>
              <a:rPr lang="en-US" sz="2200" dirty="0"/>
              <a:t> </a:t>
            </a:r>
          </a:p>
          <a:p>
            <a:pPr marL="1085850" lvl="1" indent="-342900">
              <a:spcAft>
                <a:spcPts val="0"/>
              </a:spcAft>
            </a:pPr>
            <a:r>
              <a:rPr lang="en-US" sz="2200" dirty="0"/>
              <a:t>How to nominate a project</a:t>
            </a:r>
          </a:p>
          <a:p>
            <a:pPr marL="1085850" lvl="1" indent="-342900">
              <a:spcAft>
                <a:spcPts val="0"/>
              </a:spcAft>
            </a:pPr>
            <a:r>
              <a:rPr lang="en-US" sz="2200" dirty="0"/>
              <a:t>Past winners</a:t>
            </a:r>
          </a:p>
          <a:p>
            <a:pPr marL="342900" indent="-342900"/>
            <a:endParaRPr lang="en-US" sz="5100" dirty="0">
              <a:solidFill>
                <a:prstClr val="black"/>
              </a:solidFill>
            </a:endParaRPr>
          </a:p>
        </p:txBody>
      </p:sp>
    </p:spTree>
    <p:extLst>
      <p:ext uri="{BB962C8B-B14F-4D97-AF65-F5344CB8AC3E}">
        <p14:creationId xmlns:p14="http://schemas.microsoft.com/office/powerpoint/2010/main" val="397104977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dirty="0" smtClean="0"/>
              <a:t>Council Appointment Process			Agenda </a:t>
            </a:r>
            <a:r>
              <a:rPr lang="en-US" dirty="0"/>
              <a:t>Item </a:t>
            </a:r>
            <a:r>
              <a:rPr lang="en-US" dirty="0" smtClean="0"/>
              <a:t>12</a:t>
            </a:r>
            <a:endParaRPr lang="en-US" dirty="0"/>
          </a:p>
        </p:txBody>
      </p:sp>
      <p:sp>
        <p:nvSpPr>
          <p:cNvPr id="2" name="Text Placeholder 1"/>
          <p:cNvSpPr>
            <a:spLocks noGrp="1"/>
          </p:cNvSpPr>
          <p:nvPr>
            <p:ph idx="1"/>
          </p:nvPr>
        </p:nvSpPr>
        <p:spPr/>
        <p:txBody>
          <a:bodyPr>
            <a:normAutofit/>
          </a:bodyPr>
          <a:lstStyle/>
          <a:p>
            <a:r>
              <a:rPr lang="en-US" dirty="0" smtClean="0"/>
              <a:t>Member </a:t>
            </a:r>
            <a:r>
              <a:rPr lang="en-US" dirty="0"/>
              <a:t>terms end June </a:t>
            </a:r>
            <a:r>
              <a:rPr lang="en-US" dirty="0" smtClean="0"/>
              <a:t>30</a:t>
            </a:r>
            <a:endParaRPr lang="en-US" dirty="0"/>
          </a:p>
          <a:p>
            <a:r>
              <a:rPr lang="en-US" dirty="0"/>
              <a:t>Next two-year </a:t>
            </a:r>
            <a:r>
              <a:rPr lang="en-US" dirty="0" smtClean="0"/>
              <a:t>term:  </a:t>
            </a:r>
            <a:r>
              <a:rPr lang="en-US" dirty="0"/>
              <a:t>July 1, 2017 – June 30, 2019</a:t>
            </a:r>
          </a:p>
          <a:p>
            <a:r>
              <a:rPr lang="en-US" dirty="0" smtClean="0"/>
              <a:t>Initial d</a:t>
            </a:r>
            <a:r>
              <a:rPr lang="en-US" dirty="0" smtClean="0"/>
              <a:t>eadline </a:t>
            </a:r>
            <a:r>
              <a:rPr lang="en-US" dirty="0"/>
              <a:t>to apply for next 2-year term is </a:t>
            </a:r>
            <a:r>
              <a:rPr lang="en-US" b="1" dirty="0" smtClean="0">
                <a:solidFill>
                  <a:srgbClr val="FF0000"/>
                </a:solidFill>
              </a:rPr>
              <a:t>May 5</a:t>
            </a:r>
            <a:r>
              <a:rPr lang="en-US" dirty="0" smtClean="0"/>
              <a:t/>
            </a:r>
            <a:br>
              <a:rPr lang="en-US" dirty="0" smtClean="0"/>
            </a:br>
            <a:r>
              <a:rPr lang="en-US" dirty="0" smtClean="0"/>
              <a:t>(we can accept applications after that date until positions are filled)</a:t>
            </a:r>
            <a:r>
              <a:rPr lang="en-US" dirty="0"/>
              <a:t/>
            </a:r>
            <a:br>
              <a:rPr lang="en-US" dirty="0"/>
            </a:br>
            <a:endParaRPr lang="en-US" dirty="0"/>
          </a:p>
          <a:p>
            <a:r>
              <a:rPr lang="en-US" dirty="0"/>
              <a:t>Website:  </a:t>
            </a:r>
            <a:r>
              <a:rPr lang="en-US" dirty="0">
                <a:hlinkClick r:id="rId3"/>
              </a:rPr>
              <a:t>https://</a:t>
            </a:r>
            <a:r>
              <a:rPr lang="en-US" dirty="0" smtClean="0">
                <a:hlinkClick r:id="rId3"/>
              </a:rPr>
              <a:t>commissionsandappointments.sos.state.mn.us/Agency/Details/144</a:t>
            </a:r>
            <a:r>
              <a:rPr lang="en-US" dirty="0" smtClean="0"/>
              <a:t> </a:t>
            </a:r>
            <a:endParaRPr lang="en-US" dirty="0"/>
          </a:p>
          <a:p>
            <a:pPr marL="0" indent="0">
              <a:buNone/>
            </a:pPr>
            <a:endParaRPr lang="en-US" dirty="0"/>
          </a:p>
        </p:txBody>
      </p:sp>
    </p:spTree>
    <p:extLst>
      <p:ext uri="{BB962C8B-B14F-4D97-AF65-F5344CB8AC3E}">
        <p14:creationId xmlns:p14="http://schemas.microsoft.com/office/powerpoint/2010/main" val="14623711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dirty="0"/>
              <a:t>Agenda Item </a:t>
            </a:r>
            <a:r>
              <a:rPr lang="en-US" dirty="0" smtClean="0"/>
              <a:t>13</a:t>
            </a:r>
            <a:endParaRPr lang="en-US" dirty="0"/>
          </a:p>
        </p:txBody>
      </p:sp>
      <p:sp>
        <p:nvSpPr>
          <p:cNvPr id="2" name="Text Placeholder 1"/>
          <p:cNvSpPr>
            <a:spLocks noGrp="1"/>
          </p:cNvSpPr>
          <p:nvPr>
            <p:ph idx="1"/>
          </p:nvPr>
        </p:nvSpPr>
        <p:spPr/>
        <p:txBody>
          <a:bodyPr>
            <a:normAutofit/>
          </a:bodyPr>
          <a:lstStyle/>
          <a:p>
            <a:pPr marL="0" indent="0">
              <a:buNone/>
            </a:pPr>
            <a:r>
              <a:rPr lang="en-US" b="1" dirty="0"/>
              <a:t>Announcements or other business</a:t>
            </a:r>
          </a:p>
        </p:txBody>
      </p:sp>
    </p:spTree>
    <p:extLst>
      <p:ext uri="{BB962C8B-B14F-4D97-AF65-F5344CB8AC3E}">
        <p14:creationId xmlns:p14="http://schemas.microsoft.com/office/powerpoint/2010/main" val="393820661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Thank you!</a:t>
            </a:r>
          </a:p>
        </p:txBody>
      </p:sp>
      <p:sp>
        <p:nvSpPr>
          <p:cNvPr id="9" name="Content Placeholder 8"/>
          <p:cNvSpPr>
            <a:spLocks noGrp="1"/>
          </p:cNvSpPr>
          <p:nvPr>
            <p:ph idx="1"/>
          </p:nvPr>
        </p:nvSpPr>
        <p:spPr/>
        <p:txBody>
          <a:bodyPr/>
          <a:lstStyle/>
          <a:p>
            <a:pPr marL="0" indent="0">
              <a:buNone/>
            </a:pPr>
            <a:r>
              <a:rPr lang="en-US" sz="2400" b="1" dirty="0"/>
              <a:t>Next meeting is May 31, 2017</a:t>
            </a:r>
          </a:p>
        </p:txBody>
      </p:sp>
    </p:spTree>
    <p:extLst>
      <p:ext uri="{BB962C8B-B14F-4D97-AF65-F5344CB8AC3E}">
        <p14:creationId xmlns:p14="http://schemas.microsoft.com/office/powerpoint/2010/main" val="30002906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dirty="0"/>
              <a:t>Welcome</a:t>
            </a:r>
          </a:p>
        </p:txBody>
      </p:sp>
      <p:sp>
        <p:nvSpPr>
          <p:cNvPr id="2" name="Text Placeholder 1"/>
          <p:cNvSpPr>
            <a:spLocks noGrp="1"/>
          </p:cNvSpPr>
          <p:nvPr>
            <p:ph idx="1"/>
          </p:nvPr>
        </p:nvSpPr>
        <p:spPr/>
        <p:txBody>
          <a:bodyPr>
            <a:normAutofit/>
          </a:bodyPr>
          <a:lstStyle/>
          <a:p>
            <a:r>
              <a:rPr lang="en-US" b="1" dirty="0"/>
              <a:t>Introductions</a:t>
            </a:r>
          </a:p>
          <a:p>
            <a:r>
              <a:rPr lang="en-US" b="1" dirty="0"/>
              <a:t>Approve agenda</a:t>
            </a:r>
          </a:p>
          <a:p>
            <a:r>
              <a:rPr lang="en-US" b="1" dirty="0"/>
              <a:t>Approve December minutes</a:t>
            </a:r>
          </a:p>
        </p:txBody>
      </p:sp>
    </p:spTree>
    <p:extLst>
      <p:ext uri="{BB962C8B-B14F-4D97-AF65-F5344CB8AC3E}">
        <p14:creationId xmlns:p14="http://schemas.microsoft.com/office/powerpoint/2010/main" val="8839632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a:t>
            </a:r>
          </a:p>
        </p:txBody>
      </p:sp>
      <p:graphicFrame>
        <p:nvGraphicFramePr>
          <p:cNvPr id="7" name="Content Placeholder 6" descr="Agenda"/>
          <p:cNvGraphicFramePr>
            <a:graphicFrameLocks noGrp="1"/>
          </p:cNvGraphicFramePr>
          <p:nvPr>
            <p:ph type="tbl" sz="quarter" idx="13"/>
            <p:extLst>
              <p:ext uri="{D42A27DB-BD31-4B8C-83A1-F6EECF244321}">
                <p14:modId xmlns:p14="http://schemas.microsoft.com/office/powerpoint/2010/main" val="1945594589"/>
              </p:ext>
            </p:extLst>
          </p:nvPr>
        </p:nvGraphicFramePr>
        <p:xfrm>
          <a:off x="1351767" y="1392477"/>
          <a:ext cx="8391525" cy="5434585"/>
        </p:xfrm>
        <a:graphic>
          <a:graphicData uri="http://schemas.openxmlformats.org/drawingml/2006/table">
            <a:tbl>
              <a:tblPr firstRow="1" bandRow="1">
                <a:tableStyleId>{C083E6E3-FA7D-4D7B-A595-EF9225AFEA82}</a:tableStyleId>
              </a:tblPr>
              <a:tblGrid>
                <a:gridCol w="1365144">
                  <a:extLst>
                    <a:ext uri="{9D8B030D-6E8A-4147-A177-3AD203B41FA5}">
                      <a16:colId xmlns="" xmlns:a16="http://schemas.microsoft.com/office/drawing/2014/main" val="20000"/>
                    </a:ext>
                  </a:extLst>
                </a:gridCol>
                <a:gridCol w="7026381">
                  <a:extLst>
                    <a:ext uri="{9D8B030D-6E8A-4147-A177-3AD203B41FA5}">
                      <a16:colId xmlns="" xmlns:a16="http://schemas.microsoft.com/office/drawing/2014/main" val="20001"/>
                    </a:ext>
                  </a:extLst>
                </a:gridCol>
              </a:tblGrid>
              <a:tr h="336115">
                <a:tc>
                  <a:txBody>
                    <a:bodyPr/>
                    <a:lstStyle/>
                    <a:p>
                      <a:pPr algn="ctr"/>
                      <a:r>
                        <a:rPr lang="en-US" sz="1500" dirty="0"/>
                        <a:t>Time</a:t>
                      </a:r>
                    </a:p>
                  </a:txBody>
                  <a:tcPr marL="91439" marR="91439" anchor="ctr">
                    <a:lnL>
                      <a:noFill/>
                    </a:lnL>
                    <a:lnR>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r>
                        <a:rPr lang="en-US" sz="1500" dirty="0"/>
                        <a:t>Topic</a:t>
                      </a:r>
                    </a:p>
                  </a:txBody>
                  <a:tcPr marL="182880" marR="91439" anchor="ctr">
                    <a:lnL>
                      <a:noFill/>
                    </a:lnL>
                    <a:lnR>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extLst>
                  <a:ext uri="{0D108BD9-81ED-4DB2-BD59-A6C34878D82A}">
                    <a16:rowId xmlns="" xmlns:a16="http://schemas.microsoft.com/office/drawing/2014/main" val="10000"/>
                  </a:ext>
                </a:extLst>
              </a:tr>
              <a:tr h="422356">
                <a:tc>
                  <a:txBody>
                    <a:bodyPr/>
                    <a:lstStyle/>
                    <a:p>
                      <a:pPr algn="ctr"/>
                      <a:r>
                        <a:rPr lang="en-US" sz="1400" dirty="0"/>
                        <a:t>11:15</a:t>
                      </a:r>
                    </a:p>
                  </a:txBody>
                  <a:tcPr marL="91439" marR="91439" marT="91440" marB="91440" anchor="ctr">
                    <a:lnL>
                      <a:noFill/>
                    </a:lnL>
                    <a:lnR>
                      <a:noFill/>
                    </a:lnR>
                    <a:lnT w="12700" cap="flat" cmpd="sng" algn="ctr">
                      <a:solidFill>
                        <a:schemeClr val="tx1"/>
                      </a:solidFill>
                      <a:prstDash val="solid"/>
                      <a:round/>
                      <a:headEnd type="none" w="med" len="med"/>
                      <a:tailEnd type="none" w="med" len="med"/>
                    </a:lnT>
                    <a:lnB>
                      <a:noFill/>
                    </a:lnB>
                    <a:lnTlToBr w="12700" cmpd="sng">
                      <a:noFill/>
                      <a:prstDash val="solid"/>
                    </a:lnTlToBr>
                    <a:lnBlToTr w="12700" cmpd="sng">
                      <a:noFill/>
                      <a:prstDash val="solid"/>
                    </a:lnBlToTr>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a:t>Accept committee summaries; approve EPC charter</a:t>
                      </a:r>
                    </a:p>
                  </a:txBody>
                  <a:tcPr marL="182880" marR="91439" marT="91440" marB="91440" anchor="ctr">
                    <a:lnL>
                      <a:noFill/>
                    </a:lnL>
                    <a:lnR>
                      <a:noFill/>
                    </a:lnR>
                    <a:lnT w="12700" cap="flat" cmpd="sng" algn="ctr">
                      <a:solidFill>
                        <a:schemeClr val="tx1"/>
                      </a:solidFill>
                      <a:prstDash val="solid"/>
                      <a:round/>
                      <a:headEnd type="none" w="med" len="med"/>
                      <a:tailEnd type="none" w="med" len="med"/>
                    </a:lnT>
                    <a:lnB>
                      <a:noFill/>
                    </a:lnB>
                    <a:lnTlToBr w="12700" cmpd="sng">
                      <a:noFill/>
                      <a:prstDash val="solid"/>
                    </a:lnTlToBr>
                    <a:lnBlToTr w="12700" cmpd="sng">
                      <a:noFill/>
                      <a:prstDash val="solid"/>
                    </a:lnBlToTr>
                    <a:solidFill>
                      <a:schemeClr val="bg1"/>
                    </a:solidFill>
                  </a:tcPr>
                </a:tc>
                <a:extLst>
                  <a:ext uri="{0D108BD9-81ED-4DB2-BD59-A6C34878D82A}">
                    <a16:rowId xmlns="" xmlns:a16="http://schemas.microsoft.com/office/drawing/2014/main" val="10001"/>
                  </a:ext>
                </a:extLst>
              </a:tr>
              <a:tr h="422356">
                <a:tc>
                  <a:txBody>
                    <a:bodyPr/>
                    <a:lstStyle/>
                    <a:p>
                      <a:pPr algn="ctr"/>
                      <a:r>
                        <a:rPr lang="en-US" sz="1400" dirty="0"/>
                        <a:t>11:25</a:t>
                      </a:r>
                    </a:p>
                  </a:txBody>
                  <a:tcPr marL="91439" marR="91439" marT="91440" marB="91440" anchor="ctr">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a:t>Discuss</a:t>
                      </a:r>
                      <a:r>
                        <a:rPr lang="en-US" sz="1400" baseline="0" dirty="0"/>
                        <a:t> committee and GAC work plans and accomplishments</a:t>
                      </a:r>
                      <a:endParaRPr lang="en-US" sz="1400" dirty="0"/>
                    </a:p>
                  </a:txBody>
                  <a:tcPr marL="182880" marR="91439" marT="91440" marB="91440" anchor="ctr">
                    <a:lnL>
                      <a:noFill/>
                    </a:lnL>
                    <a:lnR>
                      <a:noFill/>
                    </a:lnR>
                    <a:lnT>
                      <a:noFill/>
                    </a:lnT>
                    <a:lnB>
                      <a:noFill/>
                    </a:lnB>
                    <a:lnTlToBr w="12700" cmpd="sng">
                      <a:noFill/>
                      <a:prstDash val="solid"/>
                    </a:lnTlToBr>
                    <a:lnBlToTr w="12700" cmpd="sng">
                      <a:noFill/>
                      <a:prstDash val="solid"/>
                    </a:lnBlToTr>
                    <a:solidFill>
                      <a:schemeClr val="bg1"/>
                    </a:solidFill>
                  </a:tcPr>
                </a:tc>
                <a:extLst>
                  <a:ext uri="{0D108BD9-81ED-4DB2-BD59-A6C34878D82A}">
                    <a16:rowId xmlns="" xmlns:a16="http://schemas.microsoft.com/office/drawing/2014/main" val="10002"/>
                  </a:ext>
                </a:extLst>
              </a:tr>
              <a:tr h="422356">
                <a:tc>
                  <a:txBody>
                    <a:bodyPr/>
                    <a:lstStyle/>
                    <a:p>
                      <a:pPr algn="ctr"/>
                      <a:r>
                        <a:rPr lang="en-US" sz="1400" dirty="0"/>
                        <a:t>11:55</a:t>
                      </a:r>
                    </a:p>
                  </a:txBody>
                  <a:tcPr marL="91439" marR="91439" marT="91440" marB="91440" anchor="ctr">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a:t>Sunset committees and workgroup</a:t>
                      </a:r>
                    </a:p>
                  </a:txBody>
                  <a:tcPr marL="182880" marR="91439" marT="91440" marB="91440" anchor="ctr">
                    <a:lnL>
                      <a:noFill/>
                    </a:lnL>
                    <a:lnR>
                      <a:noFill/>
                    </a:lnR>
                    <a:lnT>
                      <a:noFill/>
                    </a:lnT>
                    <a:lnB>
                      <a:noFill/>
                    </a:lnB>
                    <a:lnTlToBr w="12700" cmpd="sng">
                      <a:noFill/>
                      <a:prstDash val="solid"/>
                    </a:lnTlToBr>
                    <a:lnBlToTr w="12700" cmpd="sng">
                      <a:noFill/>
                      <a:prstDash val="solid"/>
                    </a:lnBlToTr>
                    <a:solidFill>
                      <a:schemeClr val="bg1"/>
                    </a:solidFill>
                  </a:tcPr>
                </a:tc>
                <a:extLst>
                  <a:ext uri="{0D108BD9-81ED-4DB2-BD59-A6C34878D82A}">
                    <a16:rowId xmlns="" xmlns:a16="http://schemas.microsoft.com/office/drawing/2014/main" val="10003"/>
                  </a:ext>
                </a:extLst>
              </a:tr>
              <a:tr h="422356">
                <a:tc>
                  <a:txBody>
                    <a:bodyPr/>
                    <a:lstStyle/>
                    <a:p>
                      <a:pPr algn="ctr"/>
                      <a:r>
                        <a:rPr lang="en-US" sz="1400" dirty="0"/>
                        <a:t>12:05</a:t>
                      </a:r>
                    </a:p>
                  </a:txBody>
                  <a:tcPr marL="91439" marR="91439" marT="91440" marB="91440" anchor="ctr">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a:t>Break,</a:t>
                      </a:r>
                      <a:r>
                        <a:rPr lang="en-US" sz="1400" baseline="0" dirty="0"/>
                        <a:t> networking</a:t>
                      </a:r>
                      <a:endParaRPr lang="en-US" sz="1400" dirty="0"/>
                    </a:p>
                  </a:txBody>
                  <a:tcPr marL="182880" marR="91439" marT="91440" marB="91440" anchor="ctr">
                    <a:lnL>
                      <a:noFill/>
                    </a:lnL>
                    <a:lnR>
                      <a:noFill/>
                    </a:lnR>
                    <a:lnT>
                      <a:noFill/>
                    </a:lnT>
                    <a:lnB>
                      <a:noFill/>
                    </a:lnB>
                    <a:lnTlToBr w="12700" cmpd="sng">
                      <a:noFill/>
                      <a:prstDash val="solid"/>
                    </a:lnTlToBr>
                    <a:lnBlToTr w="12700" cmpd="sng">
                      <a:noFill/>
                      <a:prstDash val="solid"/>
                    </a:lnBlToTr>
                    <a:solidFill>
                      <a:schemeClr val="bg1"/>
                    </a:solidFill>
                  </a:tcPr>
                </a:tc>
                <a:extLst>
                  <a:ext uri="{0D108BD9-81ED-4DB2-BD59-A6C34878D82A}">
                    <a16:rowId xmlns="" xmlns:a16="http://schemas.microsoft.com/office/drawing/2014/main" val="10004"/>
                  </a:ext>
                </a:extLst>
              </a:tr>
              <a:tr h="422356">
                <a:tc>
                  <a:txBody>
                    <a:bodyPr/>
                    <a:lstStyle/>
                    <a:p>
                      <a:pPr algn="ctr"/>
                      <a:r>
                        <a:rPr lang="en-US" sz="1400" dirty="0"/>
                        <a:t>12:35</a:t>
                      </a:r>
                    </a:p>
                  </a:txBody>
                  <a:tcPr marL="91439" marR="91439" marT="91440" marB="91440" anchor="ctr">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a:t>Geospatial</a:t>
                      </a:r>
                      <a:r>
                        <a:rPr lang="en-US" sz="1400" baseline="0" dirty="0"/>
                        <a:t> community calendar and discussion forum</a:t>
                      </a:r>
                      <a:endParaRPr lang="en-US" sz="1400" dirty="0"/>
                    </a:p>
                  </a:txBody>
                  <a:tcPr marL="182880" marR="91439" marT="91440" marB="91440" anchor="ctr">
                    <a:lnL>
                      <a:noFill/>
                    </a:lnL>
                    <a:lnR>
                      <a:noFill/>
                    </a:lnR>
                    <a:lnT>
                      <a:noFill/>
                    </a:lnT>
                    <a:lnB>
                      <a:noFill/>
                    </a:lnB>
                    <a:lnTlToBr w="12700" cmpd="sng">
                      <a:noFill/>
                      <a:prstDash val="solid"/>
                    </a:lnTlToBr>
                    <a:lnBlToTr w="12700" cmpd="sng">
                      <a:noFill/>
                      <a:prstDash val="solid"/>
                    </a:lnBlToTr>
                    <a:solidFill>
                      <a:schemeClr val="bg1"/>
                    </a:solidFill>
                  </a:tcPr>
                </a:tc>
                <a:extLst>
                  <a:ext uri="{0D108BD9-81ED-4DB2-BD59-A6C34878D82A}">
                    <a16:rowId xmlns="" xmlns:a16="http://schemas.microsoft.com/office/drawing/2014/main" val="10005"/>
                  </a:ext>
                </a:extLst>
              </a:tr>
              <a:tr h="357288">
                <a:tc>
                  <a:txBody>
                    <a:bodyPr/>
                    <a:lstStyle/>
                    <a:p>
                      <a:pPr algn="ctr"/>
                      <a:r>
                        <a:rPr lang="en-US" sz="1400" dirty="0"/>
                        <a:t>12:45</a:t>
                      </a:r>
                    </a:p>
                  </a:txBody>
                  <a:tcPr marL="91439" marR="91439" marT="91440" marB="91440" anchor="ctr">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a:t>Sector </a:t>
                      </a:r>
                      <a:r>
                        <a:rPr lang="en-US" sz="1400" dirty="0" smtClean="0"/>
                        <a:t>report</a:t>
                      </a:r>
                      <a:endParaRPr lang="en-US" sz="1400" dirty="0"/>
                    </a:p>
                  </a:txBody>
                  <a:tcPr marL="182880" marR="91439" marT="91440" marB="91440" anchor="ctr">
                    <a:lnL>
                      <a:noFill/>
                    </a:lnL>
                    <a:lnR>
                      <a:noFill/>
                    </a:lnR>
                    <a:lnT>
                      <a:noFill/>
                    </a:lnT>
                    <a:lnB>
                      <a:noFill/>
                    </a:lnB>
                    <a:lnTlToBr w="12700" cmpd="sng">
                      <a:noFill/>
                      <a:prstDash val="solid"/>
                    </a:lnTlToBr>
                    <a:lnBlToTr w="12700" cmpd="sng">
                      <a:noFill/>
                      <a:prstDash val="solid"/>
                    </a:lnBlToTr>
                    <a:solidFill>
                      <a:schemeClr val="bg1"/>
                    </a:solidFill>
                  </a:tcPr>
                </a:tc>
                <a:extLst>
                  <a:ext uri="{0D108BD9-81ED-4DB2-BD59-A6C34878D82A}">
                    <a16:rowId xmlns="" xmlns:a16="http://schemas.microsoft.com/office/drawing/2014/main" val="10006"/>
                  </a:ext>
                </a:extLst>
              </a:tr>
              <a:tr h="422356">
                <a:tc>
                  <a:txBody>
                    <a:bodyPr/>
                    <a:lstStyle/>
                    <a:p>
                      <a:pPr algn="ctr"/>
                      <a:r>
                        <a:rPr lang="en-US" sz="1400" dirty="0"/>
                        <a:t>12:55</a:t>
                      </a:r>
                    </a:p>
                  </a:txBody>
                  <a:tcPr marL="91439" marR="91439" marT="91440" marB="91440" anchor="ctr">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a:t>Legislative update</a:t>
                      </a:r>
                    </a:p>
                  </a:txBody>
                  <a:tcPr marL="182880" marR="91439" marT="91440" marB="91440" anchor="ctr">
                    <a:lnL>
                      <a:noFill/>
                    </a:lnL>
                    <a:lnR>
                      <a:noFill/>
                    </a:lnR>
                    <a:lnT>
                      <a:noFill/>
                    </a:lnT>
                    <a:lnB>
                      <a:noFill/>
                    </a:lnB>
                    <a:lnTlToBr w="12700" cmpd="sng">
                      <a:noFill/>
                      <a:prstDash val="solid"/>
                    </a:lnTlToBr>
                    <a:lnBlToTr w="12700" cmpd="sng">
                      <a:noFill/>
                      <a:prstDash val="solid"/>
                    </a:lnBlToTr>
                    <a:solidFill>
                      <a:schemeClr val="bg1"/>
                    </a:solidFill>
                  </a:tcPr>
                </a:tc>
                <a:extLst>
                  <a:ext uri="{0D108BD9-81ED-4DB2-BD59-A6C34878D82A}">
                    <a16:rowId xmlns="" xmlns:a16="http://schemas.microsoft.com/office/drawing/2014/main" val="10007"/>
                  </a:ext>
                </a:extLst>
              </a:tr>
              <a:tr h="872869">
                <a:tc>
                  <a:txBody>
                    <a:bodyPr/>
                    <a:lstStyle/>
                    <a:p>
                      <a:pPr algn="ctr"/>
                      <a:r>
                        <a:rPr lang="en-US" sz="1400" dirty="0" smtClean="0"/>
                        <a:t>1:05</a:t>
                      </a:r>
                    </a:p>
                    <a:p>
                      <a:pPr algn="ctr"/>
                      <a:endParaRPr lang="en-US" sz="1400" dirty="0" smtClean="0"/>
                    </a:p>
                    <a:p>
                      <a:pPr algn="ctr"/>
                      <a:r>
                        <a:rPr lang="en-US" sz="1400" dirty="0" smtClean="0"/>
                        <a:t>1:25</a:t>
                      </a:r>
                      <a:endParaRPr lang="en-US" sz="1400" dirty="0"/>
                    </a:p>
                  </a:txBody>
                  <a:tcPr marL="91439" marR="91439" marT="91440" marB="91440" anchor="ctr">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a:t>MN GAC priority </a:t>
                      </a:r>
                      <a:r>
                        <a:rPr lang="en-US" sz="1400" dirty="0" smtClean="0"/>
                        <a:t>projects</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40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Boundary Update Project</a:t>
                      </a:r>
                      <a:endParaRPr lang="en-US" sz="1400" dirty="0"/>
                    </a:p>
                  </a:txBody>
                  <a:tcPr marL="182880" marR="91439" marT="91440" marB="91440" anchor="ctr">
                    <a:lnL>
                      <a:noFill/>
                    </a:lnL>
                    <a:lnR>
                      <a:noFill/>
                    </a:lnR>
                    <a:lnT>
                      <a:noFill/>
                    </a:lnT>
                    <a:lnB>
                      <a:noFill/>
                    </a:lnB>
                    <a:lnTlToBr w="12700" cmpd="sng">
                      <a:noFill/>
                      <a:prstDash val="solid"/>
                    </a:lnTlToBr>
                    <a:lnBlToTr w="12700" cmpd="sng">
                      <a:noFill/>
                      <a:prstDash val="solid"/>
                    </a:lnBlToTr>
                    <a:solidFill>
                      <a:schemeClr val="bg1"/>
                    </a:solidFill>
                  </a:tcPr>
                </a:tc>
                <a:extLst>
                  <a:ext uri="{0D108BD9-81ED-4DB2-BD59-A6C34878D82A}">
                    <a16:rowId xmlns="" xmlns:a16="http://schemas.microsoft.com/office/drawing/2014/main" val="10008"/>
                  </a:ext>
                </a:extLst>
              </a:tr>
              <a:tr h="422356">
                <a:tc>
                  <a:txBody>
                    <a:bodyPr/>
                    <a:lstStyle/>
                    <a:p>
                      <a:pPr algn="ctr"/>
                      <a:r>
                        <a:rPr lang="en-US" sz="1400" dirty="0" smtClean="0"/>
                        <a:t>1:35</a:t>
                      </a:r>
                      <a:endParaRPr lang="en-US" sz="1400" dirty="0"/>
                    </a:p>
                  </a:txBody>
                  <a:tcPr marL="91439" marR="91439" marT="91440" marB="91440" anchor="ctr">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Commendation </a:t>
                      </a:r>
                      <a:r>
                        <a:rPr lang="en-US" sz="1400" dirty="0"/>
                        <a:t>awards</a:t>
                      </a:r>
                    </a:p>
                  </a:txBody>
                  <a:tcPr marL="182880" marR="91439" marT="91440" marB="91440" anchor="ctr">
                    <a:lnL>
                      <a:noFill/>
                    </a:lnL>
                    <a:lnR>
                      <a:noFill/>
                    </a:lnR>
                    <a:lnT>
                      <a:noFill/>
                    </a:lnT>
                    <a:lnB>
                      <a:noFill/>
                    </a:lnB>
                    <a:lnTlToBr w="12700" cmpd="sng">
                      <a:noFill/>
                      <a:prstDash val="solid"/>
                    </a:lnTlToBr>
                    <a:lnBlToTr w="12700" cmpd="sng">
                      <a:noFill/>
                      <a:prstDash val="solid"/>
                    </a:lnBlToTr>
                    <a:solidFill>
                      <a:schemeClr val="bg1"/>
                    </a:solidFill>
                  </a:tcPr>
                </a:tc>
                <a:extLst>
                  <a:ext uri="{0D108BD9-81ED-4DB2-BD59-A6C34878D82A}">
                    <a16:rowId xmlns="" xmlns:a16="http://schemas.microsoft.com/office/drawing/2014/main" val="10009"/>
                  </a:ext>
                </a:extLst>
              </a:tr>
              <a:tr h="422356">
                <a:tc>
                  <a:txBody>
                    <a:bodyPr/>
                    <a:lstStyle/>
                    <a:p>
                      <a:pPr algn="ctr"/>
                      <a:r>
                        <a:rPr lang="en-US" sz="1400" dirty="0" smtClean="0"/>
                        <a:t>1:40</a:t>
                      </a:r>
                      <a:endParaRPr lang="en-US" sz="1400" dirty="0"/>
                    </a:p>
                  </a:txBody>
                  <a:tcPr marL="91439" marR="91439" marT="91440" marB="91440" anchor="ctr">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a:t>GAC appointments</a:t>
                      </a:r>
                      <a:r>
                        <a:rPr lang="en-US" sz="1400" baseline="0" dirty="0"/>
                        <a:t> process</a:t>
                      </a:r>
                      <a:endParaRPr lang="en-US" sz="1400" dirty="0"/>
                    </a:p>
                  </a:txBody>
                  <a:tcPr marL="182880" marR="91439" marT="91440" marB="91440" anchor="ctr">
                    <a:lnL>
                      <a:noFill/>
                    </a:lnL>
                    <a:lnR>
                      <a:noFill/>
                    </a:lnR>
                    <a:lnT>
                      <a:noFill/>
                    </a:lnT>
                    <a:lnB>
                      <a:noFill/>
                    </a:lnB>
                    <a:lnTlToBr w="12700" cmpd="sng">
                      <a:noFill/>
                      <a:prstDash val="solid"/>
                    </a:lnTlToBr>
                    <a:lnBlToTr w="12700" cmpd="sng">
                      <a:noFill/>
                      <a:prstDash val="solid"/>
                    </a:lnBlToTr>
                    <a:solidFill>
                      <a:schemeClr val="bg1"/>
                    </a:solidFill>
                  </a:tcPr>
                </a:tc>
                <a:extLst>
                  <a:ext uri="{0D108BD9-81ED-4DB2-BD59-A6C34878D82A}">
                    <a16:rowId xmlns="" xmlns:a16="http://schemas.microsoft.com/office/drawing/2014/main" val="10010"/>
                  </a:ext>
                </a:extLst>
              </a:tr>
              <a:tr h="450513">
                <a:tc>
                  <a:txBody>
                    <a:bodyPr/>
                    <a:lstStyle/>
                    <a:p>
                      <a:pPr algn="ctr"/>
                      <a:r>
                        <a:rPr lang="en-US" sz="1400" dirty="0" smtClean="0"/>
                        <a:t>1:45</a:t>
                      </a:r>
                      <a:endParaRPr lang="en-US" sz="1400" dirty="0"/>
                    </a:p>
                  </a:txBody>
                  <a:tcPr marL="91439" marR="91439" marT="91440" marB="91440" anchor="ctr">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a:t>Announcements</a:t>
                      </a:r>
                    </a:p>
                  </a:txBody>
                  <a:tcPr marL="182880" marR="91439" marT="91440" marB="91440" anchor="ctr">
                    <a:lnL>
                      <a:noFill/>
                    </a:lnL>
                    <a:lnR>
                      <a:noFill/>
                    </a:lnR>
                    <a:lnT>
                      <a:noFill/>
                    </a:lnT>
                    <a:lnB>
                      <a:noFill/>
                    </a:lnB>
                    <a:lnTlToBr w="12700" cmpd="sng">
                      <a:noFill/>
                      <a:prstDash val="solid"/>
                    </a:lnTlToBr>
                    <a:lnBlToTr w="12700" cmpd="sng">
                      <a:noFill/>
                      <a:prstDash val="solid"/>
                    </a:lnBlToTr>
                    <a:solidFill>
                      <a:schemeClr val="bg1"/>
                    </a:solidFill>
                  </a:tcPr>
                </a:tc>
                <a:extLst>
                  <a:ext uri="{0D108BD9-81ED-4DB2-BD59-A6C34878D82A}">
                    <a16:rowId xmlns="" xmlns:a16="http://schemas.microsoft.com/office/drawing/2014/main" val="10011"/>
                  </a:ext>
                </a:extLst>
              </a:tr>
            </a:tbl>
          </a:graphicData>
        </a:graphic>
      </p:graphicFrame>
    </p:spTree>
    <p:extLst>
      <p:ext uri="{BB962C8B-B14F-4D97-AF65-F5344CB8AC3E}">
        <p14:creationId xmlns:p14="http://schemas.microsoft.com/office/powerpoint/2010/main" val="22750842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dirty="0"/>
              <a:t>Agenda Item 2</a:t>
            </a:r>
          </a:p>
        </p:txBody>
      </p:sp>
      <p:sp>
        <p:nvSpPr>
          <p:cNvPr id="2" name="Text Placeholder 1"/>
          <p:cNvSpPr>
            <a:spLocks noGrp="1"/>
          </p:cNvSpPr>
          <p:nvPr>
            <p:ph idx="1"/>
          </p:nvPr>
        </p:nvSpPr>
        <p:spPr/>
        <p:txBody>
          <a:bodyPr>
            <a:normAutofit/>
          </a:bodyPr>
          <a:lstStyle/>
          <a:p>
            <a:pPr marL="0" indent="0">
              <a:buNone/>
            </a:pPr>
            <a:r>
              <a:rPr lang="en-US" b="1" dirty="0"/>
              <a:t>Review and discuss and accept committee summaries</a:t>
            </a:r>
          </a:p>
          <a:p>
            <a:pPr marL="0" indent="0">
              <a:buNone/>
            </a:pPr>
            <a:r>
              <a:rPr lang="en-US" b="1" dirty="0"/>
              <a:t>Approve updated EPC charter</a:t>
            </a:r>
          </a:p>
          <a:p>
            <a:pPr marL="0" indent="0">
              <a:buNone/>
            </a:pPr>
            <a:endParaRPr lang="en-US" b="1" dirty="0"/>
          </a:p>
        </p:txBody>
      </p:sp>
    </p:spTree>
    <p:extLst>
      <p:ext uri="{BB962C8B-B14F-4D97-AF65-F5344CB8AC3E}">
        <p14:creationId xmlns:p14="http://schemas.microsoft.com/office/powerpoint/2010/main" val="39997895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dirty="0"/>
              <a:t>Agenda Item 3</a:t>
            </a:r>
          </a:p>
        </p:txBody>
      </p:sp>
      <p:sp>
        <p:nvSpPr>
          <p:cNvPr id="2" name="Text Placeholder 1"/>
          <p:cNvSpPr>
            <a:spLocks noGrp="1"/>
          </p:cNvSpPr>
          <p:nvPr>
            <p:ph idx="1"/>
          </p:nvPr>
        </p:nvSpPr>
        <p:spPr/>
        <p:txBody>
          <a:bodyPr>
            <a:normAutofit/>
          </a:bodyPr>
          <a:lstStyle/>
          <a:p>
            <a:pPr marL="0" indent="0">
              <a:buNone/>
            </a:pPr>
            <a:r>
              <a:rPr lang="en-US" b="1" dirty="0"/>
              <a:t>Review and approve </a:t>
            </a:r>
            <a:r>
              <a:rPr lang="en-US" b="1" u="sng" dirty="0"/>
              <a:t>committee</a:t>
            </a:r>
            <a:r>
              <a:rPr lang="en-US" b="1" dirty="0"/>
              <a:t> work plans and accomplishment reports</a:t>
            </a:r>
          </a:p>
          <a:p>
            <a:pPr marL="0" indent="0">
              <a:buNone/>
            </a:pPr>
            <a:r>
              <a:rPr lang="en-US" b="1" dirty="0"/>
              <a:t>Review, discuss and approve </a:t>
            </a:r>
            <a:r>
              <a:rPr lang="en-US" b="1" u="sng" dirty="0"/>
              <a:t>GAC</a:t>
            </a:r>
            <a:r>
              <a:rPr lang="en-US" b="1" dirty="0"/>
              <a:t> work plan and accomplishments report </a:t>
            </a:r>
            <a:r>
              <a:rPr lang="en-US" dirty="0"/>
              <a:t>(Kotz)</a:t>
            </a:r>
          </a:p>
        </p:txBody>
      </p:sp>
    </p:spTree>
    <p:extLst>
      <p:ext uri="{BB962C8B-B14F-4D97-AF65-F5344CB8AC3E}">
        <p14:creationId xmlns:p14="http://schemas.microsoft.com/office/powerpoint/2010/main" val="3034058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dirty="0"/>
              <a:t>Agenda Item 4</a:t>
            </a:r>
          </a:p>
        </p:txBody>
      </p:sp>
      <p:sp>
        <p:nvSpPr>
          <p:cNvPr id="2" name="Text Placeholder 1"/>
          <p:cNvSpPr>
            <a:spLocks noGrp="1"/>
          </p:cNvSpPr>
          <p:nvPr>
            <p:ph idx="1"/>
          </p:nvPr>
        </p:nvSpPr>
        <p:spPr/>
        <p:txBody>
          <a:bodyPr>
            <a:normAutofit/>
          </a:bodyPr>
          <a:lstStyle/>
          <a:p>
            <a:pPr marL="0" indent="0">
              <a:buNone/>
            </a:pPr>
            <a:r>
              <a:rPr lang="en-US" b="1" dirty="0"/>
              <a:t>Reports on sunsetting committees and workgroup</a:t>
            </a:r>
          </a:p>
          <a:p>
            <a:pPr lvl="1"/>
            <a:r>
              <a:rPr lang="en-US" dirty="0"/>
              <a:t>Digital Elevation Committee</a:t>
            </a:r>
          </a:p>
          <a:p>
            <a:pPr lvl="1"/>
            <a:r>
              <a:rPr lang="en-US" dirty="0"/>
              <a:t>Hydrography Committee</a:t>
            </a:r>
          </a:p>
          <a:p>
            <a:pPr lvl="1"/>
            <a:r>
              <a:rPr lang="en-US" dirty="0"/>
              <a:t>Metadata Workgroup</a:t>
            </a:r>
          </a:p>
        </p:txBody>
      </p:sp>
    </p:spTree>
    <p:extLst>
      <p:ext uri="{BB962C8B-B14F-4D97-AF65-F5344CB8AC3E}">
        <p14:creationId xmlns:p14="http://schemas.microsoft.com/office/powerpoint/2010/main" val="41938465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Content Placeholder 2"/>
          <p:cNvPicPr>
            <a:picLocks noGrp="1" noChangeAspect="1"/>
          </p:cNvPicPr>
          <p:nvPr>
            <p:ph type="pic" sz="quarter" idx="10"/>
          </p:nvPr>
        </p:nvPicPr>
        <p:blipFill>
          <a:blip r:embed="rId3">
            <a:extLst>
              <a:ext uri="{28A0092B-C50C-407E-A947-70E740481C1C}">
                <a14:useLocalDpi xmlns:a14="http://schemas.microsoft.com/office/drawing/2010/main" val="0"/>
              </a:ext>
            </a:extLst>
          </a:blip>
          <a:srcRect t="7813" b="7813"/>
          <a:stretch>
            <a:fillRect/>
          </a:stretch>
        </p:blipFill>
        <p:spPr/>
      </p:pic>
      <p:sp>
        <p:nvSpPr>
          <p:cNvPr id="10" name="Title 9"/>
          <p:cNvSpPr>
            <a:spLocks noGrp="1"/>
          </p:cNvSpPr>
          <p:nvPr>
            <p:ph type="title"/>
          </p:nvPr>
        </p:nvSpPr>
        <p:spPr/>
        <p:txBody>
          <a:bodyPr/>
          <a:lstStyle/>
          <a:p>
            <a:r>
              <a:rPr lang="en-US" dirty="0"/>
              <a:t>Break - Networking</a:t>
            </a:r>
          </a:p>
        </p:txBody>
      </p:sp>
    </p:spTree>
    <p:extLst>
      <p:ext uri="{BB962C8B-B14F-4D97-AF65-F5344CB8AC3E}">
        <p14:creationId xmlns:p14="http://schemas.microsoft.com/office/powerpoint/2010/main" val="22386844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dirty="0"/>
              <a:t>Agenda Item 6</a:t>
            </a:r>
          </a:p>
        </p:txBody>
      </p:sp>
      <p:sp>
        <p:nvSpPr>
          <p:cNvPr id="2" name="Text Placeholder 1"/>
          <p:cNvSpPr>
            <a:spLocks noGrp="1"/>
          </p:cNvSpPr>
          <p:nvPr>
            <p:ph idx="1"/>
          </p:nvPr>
        </p:nvSpPr>
        <p:spPr/>
        <p:txBody>
          <a:bodyPr>
            <a:normAutofit/>
          </a:bodyPr>
          <a:lstStyle/>
          <a:p>
            <a:pPr marL="0" indent="0">
              <a:buNone/>
            </a:pPr>
            <a:r>
              <a:rPr lang="en-US" b="1" dirty="0"/>
              <a:t>Geospatial community calendar and discussion forum – GIS/LIS board feedback </a:t>
            </a:r>
            <a:r>
              <a:rPr lang="en-US" dirty="0"/>
              <a:t>(Sjerven)</a:t>
            </a:r>
          </a:p>
        </p:txBody>
      </p:sp>
    </p:spTree>
    <p:extLst>
      <p:ext uri="{BB962C8B-B14F-4D97-AF65-F5344CB8AC3E}">
        <p14:creationId xmlns:p14="http://schemas.microsoft.com/office/powerpoint/2010/main" val="5733648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dirty="0"/>
              <a:t>Agenda Item 7</a:t>
            </a:r>
          </a:p>
        </p:txBody>
      </p:sp>
      <p:sp>
        <p:nvSpPr>
          <p:cNvPr id="2" name="Text Placeholder 1"/>
          <p:cNvSpPr>
            <a:spLocks noGrp="1"/>
          </p:cNvSpPr>
          <p:nvPr>
            <p:ph idx="1"/>
          </p:nvPr>
        </p:nvSpPr>
        <p:spPr/>
        <p:txBody>
          <a:bodyPr>
            <a:normAutofit/>
          </a:bodyPr>
          <a:lstStyle/>
          <a:p>
            <a:pPr marL="0" indent="0">
              <a:buNone/>
            </a:pPr>
            <a:r>
              <a:rPr lang="en-US" b="1" dirty="0"/>
              <a:t>Sector report </a:t>
            </a:r>
            <a:r>
              <a:rPr lang="en-US" dirty="0"/>
              <a:t>(</a:t>
            </a:r>
            <a:r>
              <a:rPr lang="en-US" dirty="0" err="1"/>
              <a:t>Slaats</a:t>
            </a:r>
            <a:r>
              <a:rPr lang="en-US" dirty="0"/>
              <a:t>/Geurts)</a:t>
            </a:r>
          </a:p>
        </p:txBody>
      </p:sp>
    </p:spTree>
    <p:extLst>
      <p:ext uri="{BB962C8B-B14F-4D97-AF65-F5344CB8AC3E}">
        <p14:creationId xmlns:p14="http://schemas.microsoft.com/office/powerpoint/2010/main" val="662941891"/>
      </p:ext>
    </p:extLst>
  </p:cSld>
  <p:clrMapOvr>
    <a:masterClrMapping/>
  </p:clrMapOvr>
</p:sld>
</file>

<file path=ppt/theme/theme1.xml><?xml version="1.0" encoding="utf-8"?>
<a:theme xmlns:a="http://schemas.openxmlformats.org/drawingml/2006/main" name="MN.IT">
  <a:themeElements>
    <a:clrScheme name="Minnesota Brand Colors">
      <a:dk1>
        <a:srgbClr val="003865"/>
      </a:dk1>
      <a:lt1>
        <a:srgbClr val="FFFFFF"/>
      </a:lt1>
      <a:dk2>
        <a:srgbClr val="000000"/>
      </a:dk2>
      <a:lt2>
        <a:srgbClr val="DDDDDA"/>
      </a:lt2>
      <a:accent1>
        <a:srgbClr val="003865"/>
      </a:accent1>
      <a:accent2>
        <a:srgbClr val="78BE21"/>
      </a:accent2>
      <a:accent3>
        <a:srgbClr val="008EAA"/>
      </a:accent3>
      <a:accent4>
        <a:srgbClr val="8D3F2B"/>
      </a:accent4>
      <a:accent5>
        <a:srgbClr val="0D5257"/>
      </a:accent5>
      <a:accent6>
        <a:srgbClr val="5D295F"/>
      </a:accent6>
      <a:hlink>
        <a:srgbClr val="0563C1"/>
      </a:hlink>
      <a:folHlink>
        <a:srgbClr val="5D295F"/>
      </a:folHlink>
    </a:clrScheme>
    <a:fontScheme name="MN Secondary Fonts">
      <a:majorFont>
        <a:latin typeface="Calibri"/>
        <a:ea typeface=""/>
        <a:cs typeface=""/>
      </a:majorFont>
      <a:minorFont>
        <a:latin typeface="Calibri"/>
        <a:ea typeface=""/>
        <a:cs typeface=""/>
      </a:minorFont>
    </a:fontScheme>
    <a:fmtScheme name="Subtle Solids">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MN.IT" id="{43004C98-5B53-4D58-92B4-D334E886AB92}" vid="{BCC84AB3-760B-4B29-9458-5FA6845EC3C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roject xmlns="59bdf81b-3292-4aa4-98cf-655ff1e94488">MnGeo Operations</Project>
    <Meeting_x0020_Date xmlns="59bdf81b-3292-4aa4-98cf-655ff1e94488" xsi:nil="true"/>
    <DocVer xmlns="59bdf81b-3292-4aa4-98cf-655ff1e94488" xsi:nil="true"/>
    <DocumentType xmlns="59bdf81b-3292-4aa4-98cf-655ff1e94488">Template</DocumentTyp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F3B406818001124E931DB06F528AC53C" ma:contentTypeVersion="8" ma:contentTypeDescription="Create a new document." ma:contentTypeScope="" ma:versionID="892862b8ec303518c944787b2eadeae5">
  <xsd:schema xmlns:xsd="http://www.w3.org/2001/XMLSchema" xmlns:xs="http://www.w3.org/2001/XMLSchema" xmlns:p="http://schemas.microsoft.com/office/2006/metadata/properties" xmlns:ns2="59bdf81b-3292-4aa4-98cf-655ff1e94488" targetNamespace="http://schemas.microsoft.com/office/2006/metadata/properties" ma:root="true" ma:fieldsID="c3ce4fc1e88e3dfff1ce7623afcea5ae" ns2:_="">
    <xsd:import namespace="59bdf81b-3292-4aa4-98cf-655ff1e94488"/>
    <xsd:element name="properties">
      <xsd:complexType>
        <xsd:sequence>
          <xsd:element name="documentManagement">
            <xsd:complexType>
              <xsd:all>
                <xsd:element ref="ns2:DocumentType" minOccurs="0"/>
                <xsd:element ref="ns2:DocVer" minOccurs="0"/>
                <xsd:element ref="ns2:Project" minOccurs="0"/>
                <xsd:element ref="ns2:Meeting_x0020_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9bdf81b-3292-4aa4-98cf-655ff1e94488" elementFormDefault="qualified">
    <xsd:import namespace="http://schemas.microsoft.com/office/2006/documentManagement/types"/>
    <xsd:import namespace="http://schemas.microsoft.com/office/infopath/2007/PartnerControls"/>
    <xsd:element name="DocumentType" ma:index="8" nillable="true" ma:displayName="DocumentType" ma:description="What type of document is this?" ma:format="Dropdown" ma:internalName="DocumentType">
      <xsd:simpleType>
        <xsd:restriction base="dms:Choice">
          <xsd:enumeration value="Directions"/>
          <xsd:enumeration value="Logo"/>
          <xsd:enumeration value="Meeting Notes"/>
          <xsd:enumeration value="Org Chart"/>
          <xsd:enumeration value="Portfolio"/>
          <xsd:enumeration value="Presentation"/>
          <xsd:enumeration value="Project Codes"/>
          <xsd:enumeration value="Project Initiation Request"/>
          <xsd:enumeration value="Project Summary"/>
          <xsd:enumeration value="RACI Matrix"/>
          <xsd:enumeration value="Requirements Document"/>
          <xsd:enumeration value="Security Plan"/>
          <xsd:enumeration value="Template"/>
          <xsd:enumeration value="Other"/>
        </xsd:restriction>
      </xsd:simpleType>
    </xsd:element>
    <xsd:element name="DocVer" ma:index="9" nillable="true" ma:displayName="DocVer" ma:description="What version is this document" ma:format="Dropdown" ma:internalName="DocVer">
      <xsd:simpleType>
        <xsd:restriction base="dms:Choice">
          <xsd:enumeration value="Draft - Working Copy"/>
          <xsd:enumeration value="Final Proposed"/>
          <xsd:enumeration value="Final Approved"/>
          <xsd:enumeration value="Old Version"/>
          <xsd:enumeration value="Template"/>
          <xsd:enumeration value="Other"/>
        </xsd:restriction>
      </xsd:simpleType>
    </xsd:element>
    <xsd:element name="Project" ma:index="10" nillable="true" ma:displayName="Project" ma:format="Dropdown" ma:internalName="Project">
      <xsd:simpleType>
        <xsd:restriction base="dms:Choice">
          <xsd:enumeration value="MnGeo All Staff Meeting"/>
          <xsd:enumeration value="MnGeo Operations"/>
          <xsd:enumeration value="MnGeo Outreach"/>
          <xsd:enumeration value="ESRI License Manager"/>
          <xsd:enumeration value="Geocoder"/>
          <xsd:enumeration value="ISRM Standards"/>
          <xsd:enumeration value="Metadata"/>
          <xsd:enumeration value="OSA"/>
          <xsd:enumeration value="Other"/>
          <xsd:enumeration value="Website Migration"/>
        </xsd:restriction>
      </xsd:simpleType>
    </xsd:element>
    <xsd:element name="Meeting_x0020_Date" ma:index="11" nillable="true" ma:displayName="Meeting Date" ma:format="DateOnly" ma:internalName="Meeting_x0020_Date">
      <xsd:simpleType>
        <xsd:restriction base="dms:DateTim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9678B604-9059-4F1C-B8E2-C96A71A964D2}">
  <ds:schemaRefs>
    <ds:schemaRef ds:uri="http://purl.org/dc/elements/1.1/"/>
    <ds:schemaRef ds:uri="59bdf81b-3292-4aa4-98cf-655ff1e94488"/>
    <ds:schemaRef ds:uri="http://schemas.microsoft.com/office/2006/metadata/properties"/>
    <ds:schemaRef ds:uri="http://schemas.microsoft.com/office/infopath/2007/PartnerControls"/>
    <ds:schemaRef ds:uri="http://www.w3.org/XML/1998/namespace"/>
    <ds:schemaRef ds:uri="http://schemas.microsoft.com/office/2006/documentManagement/types"/>
    <ds:schemaRef ds:uri="http://purl.org/dc/terms/"/>
    <ds:schemaRef ds:uri="http://schemas.openxmlformats.org/package/2006/metadata/core-properties"/>
    <ds:schemaRef ds:uri="http://purl.org/dc/dcmitype/"/>
  </ds:schemaRefs>
</ds:datastoreItem>
</file>

<file path=customXml/itemProps2.xml><?xml version="1.0" encoding="utf-8"?>
<ds:datastoreItem xmlns:ds="http://schemas.openxmlformats.org/officeDocument/2006/customXml" ds:itemID="{C407B9D5-413F-4871-8550-75E2E4CC6EB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9bdf81b-3292-4aa4-98cf-655ff1e9448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67F4349A-22F7-4A2D-8CA5-43DDCD67959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MN.IT</Template>
  <TotalTime>14636</TotalTime>
  <Words>810</Words>
  <Application>Microsoft Office PowerPoint</Application>
  <PresentationFormat>Widescreen</PresentationFormat>
  <Paragraphs>184</Paragraphs>
  <Slides>18</Slides>
  <Notes>14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18</vt:i4>
      </vt:variant>
    </vt:vector>
  </HeadingPairs>
  <TitlesOfParts>
    <vt:vector size="22" baseType="lpstr">
      <vt:lpstr>Arial</vt:lpstr>
      <vt:lpstr>Calibri</vt:lpstr>
      <vt:lpstr>NeueHaasGroteskText Std</vt:lpstr>
      <vt:lpstr>MN.IT</vt:lpstr>
      <vt:lpstr>Minnesota Geospatial Advisory Council</vt:lpstr>
      <vt:lpstr>Welcome</vt:lpstr>
      <vt:lpstr>Agenda</vt:lpstr>
      <vt:lpstr>Agenda Item 2</vt:lpstr>
      <vt:lpstr>Agenda Item 3</vt:lpstr>
      <vt:lpstr>Agenda Item 4</vt:lpstr>
      <vt:lpstr>Break - Networking</vt:lpstr>
      <vt:lpstr>Agenda Item 6</vt:lpstr>
      <vt:lpstr>Agenda Item 7</vt:lpstr>
      <vt:lpstr>Legislative Update     Agenda Item 8</vt:lpstr>
      <vt:lpstr>Agenda Item 9</vt:lpstr>
      <vt:lpstr>Agenda Item 10</vt:lpstr>
      <vt:lpstr>Agenda Item 11</vt:lpstr>
      <vt:lpstr>Governor’s Commendation Award</vt:lpstr>
      <vt:lpstr>Governor’s Commendation Award</vt:lpstr>
      <vt:lpstr>Council Appointment Process   Agenda Item 12</vt:lpstr>
      <vt:lpstr>Agenda Item 13</vt:lpstr>
      <vt:lpstr>Thank you!</vt:lpstr>
    </vt:vector>
  </TitlesOfParts>
  <Company>State of Minnesota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State of Minnesota Sample PowerPoint Template</dc:title>
  <dc:subject>PowerPoint Template</dc:subject>
  <dc:creator>MN.IT Services Communications</dc:creator>
  <cp:keywords>PowerPoint, Template</cp:keywords>
  <dc:description>Version 1.1, Released 8-2016</dc:description>
  <cp:lastModifiedBy>Rader, Nancy (MNIT)</cp:lastModifiedBy>
  <cp:revision>668</cp:revision>
  <dcterms:created xsi:type="dcterms:W3CDTF">2016-01-06T16:54:03Z</dcterms:created>
  <dcterms:modified xsi:type="dcterms:W3CDTF">2017-03-22T14:19:22Z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0x010100F3B406818001124E931DB06F528AC53C</vt:lpwstr>
  </property>
</Properties>
</file>