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9C9E-F685-4822-B2D1-C2A485E066F7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47EB9-8CF3-4599-B689-D2076AED36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99449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9C9E-F685-4822-B2D1-C2A485E066F7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47EB9-8CF3-4599-B689-D2076AED36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810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9C9E-F685-4822-B2D1-C2A485E066F7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47EB9-8CF3-4599-B689-D2076AED36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801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9C9E-F685-4822-B2D1-C2A485E066F7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47EB9-8CF3-4599-B689-D2076AED36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010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9C9E-F685-4822-B2D1-C2A485E066F7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47EB9-8CF3-4599-B689-D2076AED36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8892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9C9E-F685-4822-B2D1-C2A485E066F7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47EB9-8CF3-4599-B689-D2076AED36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0218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9C9E-F685-4822-B2D1-C2A485E066F7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47EB9-8CF3-4599-B689-D2076AED36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4221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9C9E-F685-4822-B2D1-C2A485E066F7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47EB9-8CF3-4599-B689-D2076AED36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43065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9C9E-F685-4822-B2D1-C2A485E066F7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47EB9-8CF3-4599-B689-D2076AED36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689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9C9E-F685-4822-B2D1-C2A485E066F7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47EB9-8CF3-4599-B689-D2076AED36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762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9C9E-F685-4822-B2D1-C2A485E066F7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47EB9-8CF3-4599-B689-D2076AED36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94984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9C9E-F685-4822-B2D1-C2A485E066F7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47EB9-8CF3-4599-B689-D2076AED36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3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Geospatial Data Resource Sites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14400"/>
          </a:xfrm>
        </p:spPr>
        <p:txBody>
          <a:bodyPr/>
          <a:lstStyle/>
          <a:p>
            <a:r>
              <a:rPr lang="en-US" dirty="0" smtClean="0"/>
              <a:t>GDRS and you!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5410200"/>
            <a:ext cx="967937" cy="12832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84125" y="5752981"/>
            <a:ext cx="504067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 Loesch, MN DNR</a:t>
            </a:r>
          </a:p>
          <a:p>
            <a:r>
              <a:rPr lang="en-US" sz="1400" dirty="0" smtClean="0"/>
              <a:t>Presentation to the State Government Geospatial Advisory Council</a:t>
            </a:r>
          </a:p>
          <a:p>
            <a:r>
              <a:rPr lang="en-US" sz="1400" dirty="0" smtClean="0"/>
              <a:t>January 10, 2012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1244406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Geospatial Data Resource 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GDRS is a system of components</a:t>
            </a:r>
          </a:p>
          <a:p>
            <a:pPr lvl="1"/>
            <a:r>
              <a:rPr lang="en-US" dirty="0" smtClean="0"/>
              <a:t>Geographic Data</a:t>
            </a:r>
          </a:p>
          <a:p>
            <a:pPr lvl="2"/>
            <a:r>
              <a:rPr lang="en-US" dirty="0" smtClean="0"/>
              <a:t>Provides consistent and predictable storage and access for file, database and web service data</a:t>
            </a:r>
          </a:p>
          <a:p>
            <a:pPr lvl="2"/>
            <a:r>
              <a:rPr lang="en-US" dirty="0" smtClean="0"/>
              <a:t>Software and data format agnostic</a:t>
            </a:r>
          </a:p>
          <a:p>
            <a:pPr lvl="2"/>
            <a:r>
              <a:rPr lang="en-US" dirty="0" smtClean="0"/>
              <a:t>Data is maintained and replicated</a:t>
            </a:r>
          </a:p>
          <a:p>
            <a:pPr lvl="2"/>
            <a:r>
              <a:rPr lang="en-US" dirty="0" smtClean="0"/>
              <a:t>Facilitates data sharing</a:t>
            </a:r>
          </a:p>
        </p:txBody>
      </p:sp>
    </p:spTree>
    <p:extLst>
      <p:ext uri="{BB962C8B-B14F-4D97-AF65-F5344CB8AC3E}">
        <p14:creationId xmlns="" xmlns:p14="http://schemas.microsoft.com/office/powerpoint/2010/main" val="2894963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Geospatial Data Resource 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GDRS is a system of components</a:t>
            </a:r>
          </a:p>
          <a:p>
            <a:pPr lvl="1"/>
            <a:r>
              <a:rPr lang="en-US" dirty="0" smtClean="0"/>
              <a:t>Metadata</a:t>
            </a:r>
          </a:p>
          <a:p>
            <a:pPr lvl="2"/>
            <a:r>
              <a:rPr lang="en-US" dirty="0" smtClean="0"/>
              <a:t>XML Based</a:t>
            </a:r>
          </a:p>
          <a:p>
            <a:pPr lvl="2"/>
            <a:r>
              <a:rPr lang="en-US" dirty="0" smtClean="0"/>
              <a:t>Documents the contents of the GDRS</a:t>
            </a:r>
          </a:p>
          <a:p>
            <a:pPr lvl="2"/>
            <a:r>
              <a:rPr lang="en-US" dirty="0" smtClean="0"/>
              <a:t>Describes the individual data layers</a:t>
            </a:r>
          </a:p>
          <a:p>
            <a:pPr lvl="2"/>
            <a:r>
              <a:rPr lang="en-US" dirty="0" smtClean="0"/>
              <a:t>Provides security and authentication</a:t>
            </a:r>
          </a:p>
          <a:p>
            <a:pPr lvl="2"/>
            <a:r>
              <a:rPr lang="en-US" dirty="0" smtClean="0"/>
              <a:t>Records data sharing arrangements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58500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Geospatial Data Resource 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GDRS is a system of components</a:t>
            </a:r>
          </a:p>
          <a:p>
            <a:pPr lvl="1"/>
            <a:r>
              <a:rPr lang="en-US" dirty="0" smtClean="0"/>
              <a:t>Tools</a:t>
            </a:r>
          </a:p>
          <a:p>
            <a:pPr lvl="2"/>
            <a:r>
              <a:rPr lang="en-US" dirty="0" smtClean="0"/>
              <a:t>GDRS Manager</a:t>
            </a:r>
          </a:p>
          <a:p>
            <a:pPr lvl="2"/>
            <a:r>
              <a:rPr lang="en-US" dirty="0" smtClean="0"/>
              <a:t>User Productivity</a:t>
            </a:r>
          </a:p>
          <a:p>
            <a:pPr lvl="2"/>
            <a:r>
              <a:rPr lang="en-US" dirty="0" smtClean="0"/>
              <a:t>Facilitates sharing of applications</a:t>
            </a:r>
          </a:p>
          <a:p>
            <a:pPr lvl="2"/>
            <a:r>
              <a:rPr lang="en-US" dirty="0" smtClean="0"/>
              <a:t>System tools </a:t>
            </a:r>
          </a:p>
          <a:p>
            <a:pPr lvl="3"/>
            <a:r>
              <a:rPr lang="en-US" dirty="0"/>
              <a:t>A</a:t>
            </a:r>
            <a:r>
              <a:rPr lang="en-US" dirty="0" smtClean="0"/>
              <a:t>utomated maintenance and monitoring</a:t>
            </a:r>
          </a:p>
          <a:p>
            <a:pPr lvl="3"/>
            <a:r>
              <a:rPr lang="en-US" dirty="0" smtClean="0"/>
              <a:t>Open source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62962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Geospatial Data Resource 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this mean for you?</a:t>
            </a:r>
          </a:p>
          <a:p>
            <a:pPr lvl="1"/>
            <a:r>
              <a:rPr lang="en-US" dirty="0" smtClean="0"/>
              <a:t>Depends on your role….</a:t>
            </a:r>
          </a:p>
          <a:p>
            <a:pPr lvl="2"/>
            <a:r>
              <a:rPr lang="en-US" dirty="0" smtClean="0"/>
              <a:t>Data Custodian – Publish, document and disseminate</a:t>
            </a:r>
          </a:p>
          <a:p>
            <a:pPr lvl="2"/>
            <a:r>
              <a:rPr lang="en-US" dirty="0" smtClean="0"/>
              <a:t>Data User – Ready access to data and tools</a:t>
            </a:r>
          </a:p>
          <a:p>
            <a:pPr lvl="2"/>
            <a:r>
              <a:rPr lang="en-US" dirty="0" smtClean="0"/>
              <a:t>Developer – Grist for applications</a:t>
            </a:r>
          </a:p>
          <a:p>
            <a:pPr lvl="2"/>
            <a:r>
              <a:rPr lang="en-US" dirty="0" smtClean="0"/>
              <a:t>System Admin – Upkeep, maintenance and monitoring</a:t>
            </a:r>
          </a:p>
          <a:p>
            <a:pPr lvl="2"/>
            <a:r>
              <a:rPr lang="en-US" dirty="0" smtClean="0"/>
              <a:t>System Managers – Enterprise sharing and monitoring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98170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Geospatial Data Resource 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 heavily oriented towards ArcGIS and ESRI systems</a:t>
            </a:r>
          </a:p>
          <a:p>
            <a:r>
              <a:rPr lang="en-US" dirty="0" smtClean="0"/>
              <a:t>Designed to be software and data agnostic</a:t>
            </a:r>
          </a:p>
          <a:p>
            <a:r>
              <a:rPr lang="en-US" dirty="0" smtClean="0"/>
              <a:t>Aiming towards Open Source licensing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246423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Geospatial Data Resource 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Implementations…</a:t>
            </a:r>
          </a:p>
          <a:p>
            <a:pPr lvl="1"/>
            <a:r>
              <a:rPr lang="en-US" dirty="0" smtClean="0"/>
              <a:t>DNR-wide implementation</a:t>
            </a:r>
          </a:p>
          <a:p>
            <a:pPr lvl="1"/>
            <a:r>
              <a:rPr lang="en-US" dirty="0" smtClean="0"/>
              <a:t>U of M Duluth Geography</a:t>
            </a:r>
          </a:p>
          <a:p>
            <a:pPr lvl="1"/>
            <a:r>
              <a:rPr lang="en-US" dirty="0" smtClean="0"/>
              <a:t>Department of Agriculture</a:t>
            </a:r>
          </a:p>
          <a:p>
            <a:pPr lvl="1"/>
            <a:r>
              <a:rPr lang="en-US" dirty="0" smtClean="0"/>
              <a:t>Department of Human Services</a:t>
            </a:r>
          </a:p>
          <a:p>
            <a:pPr lvl="1"/>
            <a:r>
              <a:rPr lang="en-US" dirty="0" smtClean="0"/>
              <a:t>Board of Water </a:t>
            </a:r>
            <a:r>
              <a:rPr lang="en-US" smtClean="0"/>
              <a:t>and </a:t>
            </a:r>
            <a:r>
              <a:rPr lang="en-US" smtClean="0"/>
              <a:t>Soil </a:t>
            </a:r>
            <a:r>
              <a:rPr lang="en-US" dirty="0" smtClean="0"/>
              <a:t>Resources</a:t>
            </a:r>
          </a:p>
          <a:p>
            <a:pPr lvl="1"/>
            <a:r>
              <a:rPr lang="en-US" dirty="0" smtClean="0"/>
              <a:t>Department of Transportation</a:t>
            </a:r>
          </a:p>
          <a:p>
            <a:r>
              <a:rPr lang="en-US" dirty="0" smtClean="0"/>
              <a:t>In process</a:t>
            </a:r>
          </a:p>
          <a:p>
            <a:pPr lvl="1"/>
            <a:r>
              <a:rPr lang="en-US" dirty="0" smtClean="0"/>
              <a:t>Geospatial Information Office</a:t>
            </a:r>
          </a:p>
          <a:p>
            <a:pPr lvl="1"/>
            <a:r>
              <a:rPr lang="en-US" dirty="0" smtClean="0"/>
              <a:t>Metropolitan Council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36689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Geospatial Data Resource 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</a:t>
            </a:r>
          </a:p>
          <a:p>
            <a:pPr lvl="1"/>
            <a:r>
              <a:rPr lang="en-US" dirty="0" err="1" smtClean="0"/>
              <a:t>QuickLayers</a:t>
            </a:r>
            <a:r>
              <a:rPr lang="en-US" dirty="0" smtClean="0"/>
              <a:t> and </a:t>
            </a:r>
            <a:r>
              <a:rPr lang="en-US" dirty="0" err="1" smtClean="0"/>
              <a:t>ArcMAP</a:t>
            </a:r>
            <a:endParaRPr lang="en-US" dirty="0" smtClean="0"/>
          </a:p>
          <a:p>
            <a:pPr lvl="1"/>
            <a:r>
              <a:rPr lang="en-US" dirty="0" err="1" smtClean="0"/>
              <a:t>LandView</a:t>
            </a:r>
            <a:r>
              <a:rPr lang="en-US" dirty="0" smtClean="0"/>
              <a:t> and </a:t>
            </a:r>
            <a:r>
              <a:rPr lang="en-US" dirty="0" err="1" smtClean="0"/>
              <a:t>ArcMAP</a:t>
            </a:r>
            <a:endParaRPr lang="en-US" dirty="0" smtClean="0"/>
          </a:p>
          <a:p>
            <a:pPr lvl="1"/>
            <a:r>
              <a:rPr lang="en-US" dirty="0" smtClean="0"/>
              <a:t>DNR Toolbox and </a:t>
            </a:r>
            <a:r>
              <a:rPr lang="en-US" dirty="0" err="1" smtClean="0"/>
              <a:t>ArcMAP</a:t>
            </a:r>
            <a:endParaRPr lang="en-US" dirty="0" smtClean="0"/>
          </a:p>
          <a:p>
            <a:pPr lvl="1"/>
            <a:r>
              <a:rPr lang="en-US" smtClean="0"/>
              <a:t>GDRS Manager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55748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257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Geospatial Data Resource Sites</vt:lpstr>
      <vt:lpstr>Geospatial Data Resource Site</vt:lpstr>
      <vt:lpstr>Geospatial Data Resource Site</vt:lpstr>
      <vt:lpstr>Geospatial Data Resource Site</vt:lpstr>
      <vt:lpstr>Geospatial Data Resource Sites</vt:lpstr>
      <vt:lpstr>Geospatial Data Resource Site</vt:lpstr>
      <vt:lpstr>Geospatial Data Resource Sites</vt:lpstr>
      <vt:lpstr>Geospatial Data Resource Sites</vt:lpstr>
    </vt:vector>
  </TitlesOfParts>
  <Company>MN Dept Of Natural Resources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Geospatial Data Resource Sites</dc:title>
  <dc:creator>Tim Loesch</dc:creator>
  <cp:lastModifiedBy>Nancy Rader</cp:lastModifiedBy>
  <cp:revision>8</cp:revision>
  <dcterms:created xsi:type="dcterms:W3CDTF">2012-01-09T19:17:09Z</dcterms:created>
  <dcterms:modified xsi:type="dcterms:W3CDTF">2012-01-11T22:19:09Z</dcterms:modified>
</cp:coreProperties>
</file>