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A8BA21-1AC1-49D0-8042-2AD4E104472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73DDB3-A37A-4E4F-B3D9-84B09F4B9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oss4g-na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3.jpe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oss4g-na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470025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FOSS4G – North American Conference 2013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Picture 2" descr="C:\Users\Mike\Documents\Insync\blaine@flatrockgeo.com\Committees\MnGEO\top_banner_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54" t="18681" r="67665" b="41758"/>
          <a:stretch/>
        </p:blipFill>
        <p:spPr bwMode="auto">
          <a:xfrm>
            <a:off x="3657600" y="381000"/>
            <a:ext cx="1295400" cy="934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28800" y="3787914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3"/>
              </a:rPr>
              <a:t>http://foss4g-na.org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3139" y="5638800"/>
            <a:ext cx="390126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Blaine Hackett, Flat Rock </a:t>
            </a:r>
            <a:r>
              <a:rPr lang="en-US" b="1" dirty="0" err="1" smtClean="0"/>
              <a:t>Geographics</a:t>
            </a:r>
            <a:endParaRPr lang="en-US" b="1" dirty="0" smtClean="0"/>
          </a:p>
          <a:p>
            <a:pPr algn="r"/>
            <a:r>
              <a:rPr lang="en-US" sz="1400" dirty="0" smtClean="0"/>
              <a:t>Minnesota Statewide Geospatial Advisory Council</a:t>
            </a:r>
          </a:p>
          <a:p>
            <a:pPr algn="r"/>
            <a:r>
              <a:rPr lang="en-US" sz="1400" dirty="0" smtClean="0"/>
              <a:t>September 5, 2012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93446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1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does FOss4g stand for?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54375"/>
            <a:ext cx="8229600" cy="14700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Free and Open source software for geospatial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6" name="Picture 2" descr="C:\Users\Mike\Documents\Insync\blaine@flatrockgeo.com\Committees\MnGEO\top_banner_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54" t="18681" r="67665" b="41758"/>
          <a:stretch/>
        </p:blipFill>
        <p:spPr bwMode="auto">
          <a:xfrm>
            <a:off x="3657600" y="381000"/>
            <a:ext cx="1295400" cy="934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145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1429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open source technology?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3254375"/>
            <a:ext cx="8229600" cy="1622425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methodology that promotes </a:t>
            </a:r>
            <a:r>
              <a:rPr lang="en-US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free redistribution and access to an end product's design and implementation </a:t>
            </a:r>
            <a:r>
              <a:rPr lang="en-US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details.</a:t>
            </a:r>
            <a:endParaRPr lang="en-US" sz="2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5486400"/>
            <a:ext cx="8229600" cy="1142999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Sharing!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7" name="Picture 2" descr="C:\Users\Mike\Documents\Insync\blaine@flatrockgeo.com\Committees\MnGEO\top_banner_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54" t="18681" r="67665" b="41758"/>
          <a:stretch/>
        </p:blipFill>
        <p:spPr bwMode="auto">
          <a:xfrm>
            <a:off x="3657600" y="381000"/>
            <a:ext cx="1295400" cy="934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37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1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Open source software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3" name="Picture 2" descr="C:\Users\Mike\Documents\Insync\blaine@flatrockgeo.com\Committees\MnGEO\100px-Android_robo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410200"/>
            <a:ext cx="952500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ke\Documents\Insync\blaine@flatrockgeo.com\Committees\MnGEO\100px-Mozilla_Firefox_3.5_logo_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952500" cy="95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ke\Documents\Insync\blaine@flatrockgeo.com\Committees\MnGEO\160px-ASF-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867400"/>
            <a:ext cx="152400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ike\Documents\Insync\blaine@flatrockgeo.com\Committees\MnGEO\170px-Tux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86400"/>
            <a:ext cx="103632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ike\Documents\Insync\blaine@flatrockgeo.com\Committees\MnGEO\200px-Python_logo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1888" y="2673350"/>
            <a:ext cx="1905000" cy="561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ike\Documents\Insync\blaine@flatrockgeo.com\Committees\MnGEO\220px-PHP-logo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0"/>
            <a:ext cx="2095501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ike\Documents\Insync\blaine@flatrockgeo.com\Committees\MnGEO\250px-2012_to_Present_Apache_OpenOffice_Project_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0"/>
            <a:ext cx="2057400" cy="68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Mike\Documents\Insync\blaine@flatrockgeo.com\Committees\MnGEO\250px-WordPress_logo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0"/>
            <a:ext cx="2381250" cy="542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ike\Documents\Insync\blaine@flatrockgeo.com\Committees\MnGEO\Programming-republic-of-perl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895600"/>
            <a:ext cx="923925" cy="923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Mike\Documents\Insync\blaine@flatrockgeo.com\Committees\MnGEO\top_banner_1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54" t="18681" r="67665" b="41758"/>
          <a:stretch/>
        </p:blipFill>
        <p:spPr bwMode="auto">
          <a:xfrm>
            <a:off x="3657600" y="381000"/>
            <a:ext cx="1295400" cy="934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814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Open source 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geospatial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software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2050" name="Picture 2" descr="C:\Users\Mike\Documents\Insync\blaine@flatrockgeo.com\Committees\MnGEO\Map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1" y="3276600"/>
            <a:ext cx="2133600" cy="565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ike\Documents\Insync\blaine@flatrockgeo.com\Committees\MnGEO\GeoNetwork_opensource_logo_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00"/>
            <a:ext cx="2381250" cy="638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ike\Documents\Insync\blaine@flatrockgeo.com\Committees\MnGEO\GMlogo_201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2216392" cy="576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Mike\Documents\Insync\blaine@flatrockgeo.com\Committees\MnGEO\OpenLayers.tra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57600"/>
            <a:ext cx="803275" cy="721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Mike\Documents\Insync\blaine@flatrockgeo.com\Committees\MnGEO\grasslogo_vector_sma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52800"/>
            <a:ext cx="104775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Mike\Documents\Insync\blaine@flatrockgeo.com\Committees\MnGEO\qgis-icon-60x6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38600"/>
            <a:ext cx="12192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Mike\Documents\Insync\blaine@flatrockgeo.com\Committees\MnGEO\stock_elephant_060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410200"/>
            <a:ext cx="762000" cy="1129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Mike\Documents\Insync\blaine@flatrockgeo.com\Committees\MnGEO\top_banner_1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54" t="18681" r="67665" b="41758"/>
          <a:stretch/>
        </p:blipFill>
        <p:spPr bwMode="auto">
          <a:xfrm>
            <a:off x="3657600" y="381000"/>
            <a:ext cx="1295400" cy="934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814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44196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Open Source Geospatial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Foundation 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OSGeo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was created to support the collaborative development of open source geospatial software, and promote its widespread use.</a:t>
            </a:r>
          </a:p>
        </p:txBody>
      </p:sp>
      <p:pic>
        <p:nvPicPr>
          <p:cNvPr id="6" name="Picture 3" descr="C:\Users\Mike\Documents\Insync\blaine@flatrockgeo.com\Committees\MnGE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117144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ike\Documents\Insync\blaine@flatrockgeo.com\Committees\MnGEO\top_banner_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54" t="18681" r="67665" b="41758"/>
          <a:stretch/>
        </p:blipFill>
        <p:spPr bwMode="auto">
          <a:xfrm>
            <a:off x="3657600" y="381000"/>
            <a:ext cx="1295400" cy="934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741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ke\Documents\Insync\blaine@flatrockgeo.com\Committees\MnGEO\top_banner_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54" t="18681" r="67665" b="41758"/>
          <a:stretch/>
        </p:blipFill>
        <p:spPr bwMode="auto">
          <a:xfrm>
            <a:off x="3657600" y="381000"/>
            <a:ext cx="1295400" cy="93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1470025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FOSS4G Conference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history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2827732"/>
              </p:ext>
            </p:extLst>
          </p:nvPr>
        </p:nvGraphicFramePr>
        <p:xfrm>
          <a:off x="1295400" y="2895600"/>
          <a:ext cx="6629400" cy="383476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43200"/>
                <a:gridCol w="2514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FOSS4G 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Denver, USA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FOSS4G 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Barcelona, Spain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FOSS4G 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Sydney, Australia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FOSS4G 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Cape Town, South Africa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FOSS4G 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Victoria, Canada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FOSS4G 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Lausanne,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Switzland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2005 OSG conference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Minneapolis, MN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OSGIS 2004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Ottawa, Canada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2003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Mapserver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Users Meeting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 Paul, MN, United States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112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ke\Documents\Insync\blaine@flatrockgeo.com\Committees\MnGEO\top_banner_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54" t="18681" r="67665" b="41758"/>
          <a:stretch/>
        </p:blipFill>
        <p:spPr bwMode="auto">
          <a:xfrm>
            <a:off x="3657600" y="381000"/>
            <a:ext cx="1295400" cy="93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470025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FOSS4G – NA Conference 2013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2977193"/>
            <a:ext cx="2209800" cy="506412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When –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0" y="5581471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~ 600 Geospatial and Software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rofessionals AND Vendors from North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America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733800"/>
            <a:ext cx="251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Where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19400" y="2895600"/>
            <a:ext cx="3015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May 22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23, 24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19400" y="3581400"/>
            <a:ext cx="495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Marriott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City Center,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Minneapolis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5877580"/>
            <a:ext cx="251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Who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–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4658380"/>
            <a:ext cx="175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–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19400" y="4572000"/>
            <a:ext cx="59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Workshops, Sessions, Social Events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90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5" grpId="0"/>
      <p:bldP spid="6" grpId="0"/>
      <p:bldP spid="10" grpId="0"/>
      <p:bldP spid="11" grpId="0"/>
      <p:bldP spid="13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ke\Documents\Insync\blaine@flatrockgeo.com\Committees\MnGEO\top_banner_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54" t="18681" r="67665" b="41758"/>
          <a:stretch/>
        </p:blipFill>
        <p:spPr bwMode="auto">
          <a:xfrm>
            <a:off x="3657600" y="381000"/>
            <a:ext cx="1295400" cy="93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470025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FOSS4G – NA Conference 2013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90800" y="2819400"/>
            <a:ext cx="4267200" cy="506412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How can I help?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67000" y="3429000"/>
            <a:ext cx="5181600" cy="18288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-Sponsorship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-volunteer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-tell people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14400" y="5943600"/>
            <a:ext cx="7924800" cy="8382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blaine@flatrockgeo.com</a:t>
            </a:r>
            <a:endParaRPr lang="en-US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5257800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3"/>
              </a:rPr>
              <a:t>http://foss4g-na.org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946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278</TotalTime>
  <Words>223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FOSS4G – North American Conference 2013</vt:lpstr>
      <vt:lpstr>What does FOss4g stand for?</vt:lpstr>
      <vt:lpstr>What is open source technology?</vt:lpstr>
      <vt:lpstr>Open source software</vt:lpstr>
      <vt:lpstr>Open source geospatial software </vt:lpstr>
      <vt:lpstr>Slide 6</vt:lpstr>
      <vt:lpstr>FOSS4G Conference history</vt:lpstr>
      <vt:lpstr>FOSS4G – NA Conference 2013</vt:lpstr>
      <vt:lpstr>FOSS4G – NA Conference 2013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Nancy Rader</cp:lastModifiedBy>
  <cp:revision>30</cp:revision>
  <dcterms:created xsi:type="dcterms:W3CDTF">2012-09-04T19:09:15Z</dcterms:created>
  <dcterms:modified xsi:type="dcterms:W3CDTF">2012-09-06T14:08:44Z</dcterms:modified>
</cp:coreProperties>
</file>