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ti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2.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3.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10" r:id="rId4"/>
    <p:sldMasterId id="2147483833" r:id="rId5"/>
    <p:sldMasterId id="2147483883" r:id="rId6"/>
    <p:sldMasterId id="2147483897" r:id="rId7"/>
  </p:sldMasterIdLst>
  <p:notesMasterIdLst>
    <p:notesMasterId r:id="rId75"/>
  </p:notesMasterIdLst>
  <p:handoutMasterIdLst>
    <p:handoutMasterId r:id="rId76"/>
  </p:handoutMasterIdLst>
  <p:sldIdLst>
    <p:sldId id="664" r:id="rId8"/>
    <p:sldId id="406" r:id="rId9"/>
    <p:sldId id="609" r:id="rId10"/>
    <p:sldId id="610" r:id="rId11"/>
    <p:sldId id="672" r:id="rId12"/>
    <p:sldId id="746" r:id="rId13"/>
    <p:sldId id="703" r:id="rId14"/>
    <p:sldId id="704" r:id="rId15"/>
    <p:sldId id="614" r:id="rId16"/>
    <p:sldId id="705" r:id="rId17"/>
    <p:sldId id="706" r:id="rId18"/>
    <p:sldId id="484" r:id="rId19"/>
    <p:sldId id="496" r:id="rId20"/>
    <p:sldId id="721" r:id="rId21"/>
    <p:sldId id="722" r:id="rId22"/>
    <p:sldId id="723" r:id="rId23"/>
    <p:sldId id="724" r:id="rId24"/>
    <p:sldId id="725" r:id="rId25"/>
    <p:sldId id="726" r:id="rId26"/>
    <p:sldId id="727" r:id="rId27"/>
    <p:sldId id="728" r:id="rId28"/>
    <p:sldId id="729" r:id="rId29"/>
    <p:sldId id="730" r:id="rId30"/>
    <p:sldId id="731" r:id="rId31"/>
    <p:sldId id="732" r:id="rId32"/>
    <p:sldId id="733" r:id="rId33"/>
    <p:sldId id="734" r:id="rId34"/>
    <p:sldId id="735" r:id="rId35"/>
    <p:sldId id="736" r:id="rId36"/>
    <p:sldId id="737" r:id="rId37"/>
    <p:sldId id="738" r:id="rId38"/>
    <p:sldId id="739" r:id="rId39"/>
    <p:sldId id="740" r:id="rId40"/>
    <p:sldId id="741" r:id="rId41"/>
    <p:sldId id="742" r:id="rId42"/>
    <p:sldId id="743" r:id="rId43"/>
    <p:sldId id="744" r:id="rId44"/>
    <p:sldId id="745" r:id="rId45"/>
    <p:sldId id="635" r:id="rId46"/>
    <p:sldId id="757" r:id="rId47"/>
    <p:sldId id="758" r:id="rId48"/>
    <p:sldId id="759" r:id="rId49"/>
    <p:sldId id="760" r:id="rId50"/>
    <p:sldId id="761" r:id="rId51"/>
    <p:sldId id="762" r:id="rId52"/>
    <p:sldId id="763" r:id="rId53"/>
    <p:sldId id="764" r:id="rId54"/>
    <p:sldId id="765" r:id="rId55"/>
    <p:sldId id="766" r:id="rId56"/>
    <p:sldId id="767" r:id="rId57"/>
    <p:sldId id="768" r:id="rId58"/>
    <p:sldId id="769" r:id="rId59"/>
    <p:sldId id="770" r:id="rId60"/>
    <p:sldId id="771" r:id="rId61"/>
    <p:sldId id="665" r:id="rId62"/>
    <p:sldId id="498" r:id="rId63"/>
    <p:sldId id="747" r:id="rId64"/>
    <p:sldId id="748" r:id="rId65"/>
    <p:sldId id="749" r:id="rId66"/>
    <p:sldId id="620" r:id="rId67"/>
    <p:sldId id="750" r:id="rId68"/>
    <p:sldId id="751" r:id="rId69"/>
    <p:sldId id="752" r:id="rId70"/>
    <p:sldId id="753" r:id="rId71"/>
    <p:sldId id="754" r:id="rId72"/>
    <p:sldId id="775" r:id="rId73"/>
    <p:sldId id="776" r:id="rId7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865"/>
    <a:srgbClr val="000000"/>
    <a:srgbClr val="78BE21"/>
    <a:srgbClr val="0D0D0D"/>
    <a:srgbClr val="E8E8E8"/>
    <a:srgbClr val="B20738"/>
    <a:srgbClr val="00A3E2"/>
    <a:srgbClr val="2C2C2C"/>
    <a:srgbClr val="F5F5F5"/>
    <a:srgbClr val="3838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443" autoAdjust="0"/>
    <p:restoredTop sz="92216" autoAdjust="0"/>
  </p:normalViewPr>
  <p:slideViewPr>
    <p:cSldViewPr snapToGrid="0">
      <p:cViewPr varScale="1">
        <p:scale>
          <a:sx n="103" d="100"/>
          <a:sy n="103" d="100"/>
        </p:scale>
        <p:origin x="180" y="114"/>
      </p:cViewPr>
      <p:guideLst/>
    </p:cSldViewPr>
  </p:slideViewPr>
  <p:outlineViewPr>
    <p:cViewPr>
      <p:scale>
        <a:sx n="33" d="100"/>
        <a:sy n="33" d="100"/>
      </p:scale>
      <p:origin x="0" y="-2028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90" d="100"/>
          <a:sy n="90" d="100"/>
        </p:scale>
        <p:origin x="2604"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slide" Target="slides/slide61.xml"/><Relationship Id="rId76" Type="http://schemas.openxmlformats.org/officeDocument/2006/relationships/handoutMaster" Target="handoutMasters/handoutMaster1.xml"/><Relationship Id="rId7" Type="http://schemas.openxmlformats.org/officeDocument/2006/relationships/slideMaster" Target="slideMasters/slideMaster4.xml"/><Relationship Id="rId71" Type="http://schemas.openxmlformats.org/officeDocument/2006/relationships/slide" Target="slides/slide6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slide" Target="slides/slide67.xml"/><Relationship Id="rId79"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4.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s>
</file>

<file path=ppt/charts/_rels/chart1.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[Book1]Sheet5!PivotTable2</c:name>
    <c:fmtId val="-1"/>
  </c:pivotSource>
  <c:chart>
    <c:title>
      <c:tx>
        <c:rich>
          <a:bodyPr/>
          <a:lstStyle/>
          <a:p>
            <a:pPr>
              <a:defRPr/>
            </a:pPr>
            <a:r>
              <a:rPr lang="en-US"/>
              <a:t>Distance Percentage</a:t>
            </a:r>
          </a:p>
        </c:rich>
      </c:tx>
      <c:layout/>
      <c:overlay val="0"/>
    </c:title>
    <c:autoTitleDeleted val="0"/>
    <c:pivotFmts>
      <c:pivotFmt>
        <c:idx val="0"/>
        <c:marker>
          <c:symbol val="none"/>
        </c:marker>
        <c:dLbl>
          <c:idx val="0"/>
          <c:spPr/>
          <c:txPr>
            <a:bodyPr/>
            <a:lstStyle/>
            <a:p>
              <a:pPr>
                <a:defRPr/>
              </a:pPr>
              <a:endParaRPr lang="en-US"/>
            </a:p>
          </c:txPr>
          <c:showLegendKey val="0"/>
          <c:showVal val="1"/>
          <c:showCatName val="0"/>
          <c:showSerName val="0"/>
          <c:showPercent val="0"/>
          <c:showBubbleSize val="0"/>
          <c:extLst xmlns:c16r2="http://schemas.microsoft.com/office/drawing/2015/06/chart">
            <c:ext xmlns:c15="http://schemas.microsoft.com/office/drawing/2012/chart" uri="{CE6537A1-D6FC-4f65-9D91-7224C49458BB}"/>
          </c:extLst>
        </c:dLbl>
      </c:pivotFmt>
      <c:pivotFmt>
        <c:idx val="1"/>
        <c:marker>
          <c:symbol val="none"/>
        </c:marker>
        <c:dLbl>
          <c:idx val="0"/>
          <c:spPr/>
          <c:txPr>
            <a:bodyPr/>
            <a:lstStyle/>
            <a:p>
              <a:pPr>
                <a:defRPr/>
              </a:pPr>
              <a:endParaRPr lang="en-US"/>
            </a:p>
          </c:txPr>
          <c:showLegendKey val="0"/>
          <c:showVal val="1"/>
          <c:showCatName val="0"/>
          <c:showSerName val="0"/>
          <c:showPercent val="0"/>
          <c:showBubbleSize val="0"/>
          <c:extLst xmlns:c16r2="http://schemas.microsoft.com/office/drawing/2015/06/chart">
            <c:ext xmlns:c15="http://schemas.microsoft.com/office/drawing/2012/chart" uri="{CE6537A1-D6FC-4f65-9D91-7224C49458BB}"/>
          </c:extLst>
        </c:dLbl>
      </c:pivotFmt>
      <c:pivotFmt>
        <c:idx val="2"/>
        <c:marker>
          <c:symbol val="none"/>
        </c:marker>
        <c:dLbl>
          <c:idx val="0"/>
          <c:spPr/>
          <c:txPr>
            <a:bodyPr/>
            <a:lstStyle/>
            <a:p>
              <a:pPr>
                <a:defRPr/>
              </a:pPr>
              <a:endParaRPr lang="en-US"/>
            </a:p>
          </c:txPr>
          <c:showLegendKey val="0"/>
          <c:showVal val="1"/>
          <c:showCatName val="0"/>
          <c:showSerName val="0"/>
          <c:showPercent val="0"/>
          <c:showBubbleSize val="0"/>
          <c:extLst xmlns:c16r2="http://schemas.microsoft.com/office/drawing/2015/06/chart">
            <c:ext xmlns:c15="http://schemas.microsoft.com/office/drawing/2012/chart" uri="{CE6537A1-D6FC-4f65-9D91-7224C49458BB}"/>
          </c:extLst>
        </c:dLbl>
      </c:pivotFmt>
    </c:pivotFmts>
    <c:plotArea>
      <c:layout/>
      <c:pieChart>
        <c:varyColors val="1"/>
        <c:ser>
          <c:idx val="0"/>
          <c:order val="0"/>
          <c:tx>
            <c:strRef>
              <c:f>Sheet5!$B$1</c:f>
              <c:strCache>
                <c:ptCount val="1"/>
                <c:pt idx="0">
                  <c:v>Total</c:v>
                </c:pt>
              </c:strCache>
            </c:strRef>
          </c:tx>
          <c:dPt>
            <c:idx val="0"/>
            <c:bubble3D val="0"/>
            <c:explosion val="29"/>
            <c:extLst xmlns:c16r2="http://schemas.microsoft.com/office/drawing/2015/06/chart">
              <c:ext xmlns:c16="http://schemas.microsoft.com/office/drawing/2014/chart" uri="{C3380CC4-5D6E-409C-BE32-E72D297353CC}">
                <c16:uniqueId val="{00000001-C3EE-4D33-8FB5-B0D499D03E9D}"/>
              </c:ext>
            </c:extLst>
          </c:dPt>
          <c:dLbls>
            <c:spPr>
              <a:noFill/>
              <a:ln>
                <a:noFill/>
              </a:ln>
              <a:effectLst/>
            </c:spPr>
            <c:txPr>
              <a:bodyPr/>
              <a:lstStyle/>
              <a:p>
                <a:pPr>
                  <a:defRPr/>
                </a:pPr>
                <a:endParaRPr lang="en-US"/>
              </a:p>
            </c:txPr>
            <c:showLegendKey val="0"/>
            <c:showVal val="1"/>
            <c:showCatName val="0"/>
            <c:showSerName val="0"/>
            <c:showPercent val="0"/>
            <c:showBubbleSize val="0"/>
            <c:showLeaderLines val="1"/>
            <c:extLst xmlns:c16r2="http://schemas.microsoft.com/office/drawing/2015/06/chart">
              <c:ext xmlns:c15="http://schemas.microsoft.com/office/drawing/2012/chart" uri="{CE6537A1-D6FC-4f65-9D91-7224C49458BB}">
                <c15:layout/>
              </c:ext>
            </c:extLst>
          </c:dLbls>
          <c:cat>
            <c:strRef>
              <c:f>Sheet5!$A$2:$A$8</c:f>
              <c:strCache>
                <c:ptCount val="6"/>
                <c:pt idx="0">
                  <c:v>&gt;1</c:v>
                </c:pt>
                <c:pt idx="1">
                  <c:v>1-2</c:v>
                </c:pt>
                <c:pt idx="2">
                  <c:v>2-3</c:v>
                </c:pt>
                <c:pt idx="3">
                  <c:v>3-4</c:v>
                </c:pt>
                <c:pt idx="4">
                  <c:v>4-5</c:v>
                </c:pt>
                <c:pt idx="5">
                  <c:v>5-6</c:v>
                </c:pt>
              </c:strCache>
            </c:strRef>
          </c:cat>
          <c:val>
            <c:numRef>
              <c:f>Sheet5!$B$2:$B$8</c:f>
              <c:numCache>
                <c:formatCode>0%</c:formatCode>
                <c:ptCount val="6"/>
                <c:pt idx="0">
                  <c:v>0.75</c:v>
                </c:pt>
                <c:pt idx="1">
                  <c:v>0.1404</c:v>
                </c:pt>
                <c:pt idx="2">
                  <c:v>5.4399999999999997E-2</c:v>
                </c:pt>
                <c:pt idx="3">
                  <c:v>2.24E-2</c:v>
                </c:pt>
                <c:pt idx="4">
                  <c:v>1.6799999999999999E-2</c:v>
                </c:pt>
                <c:pt idx="5">
                  <c:v>1.24E-2</c:v>
                </c:pt>
              </c:numCache>
            </c:numRef>
          </c:val>
          <c:extLst xmlns:c16r2="http://schemas.microsoft.com/office/drawing/2015/06/chart">
            <c:ext xmlns:c16="http://schemas.microsoft.com/office/drawing/2014/chart" uri="{C3380CC4-5D6E-409C-BE32-E72D297353CC}">
              <c16:uniqueId val="{00000002-C3EE-4D33-8FB5-B0D499D03E9D}"/>
            </c:ext>
          </c:extLst>
        </c:ser>
        <c:dLbls>
          <c:showLegendKey val="0"/>
          <c:showVal val="0"/>
          <c:showCatName val="0"/>
          <c:showSerName val="0"/>
          <c:showPercent val="0"/>
          <c:showBubbleSize val="0"/>
          <c:showLeaderLines val="1"/>
        </c:dLbls>
        <c:firstSliceAng val="0"/>
      </c:pieChart>
    </c:plotArea>
    <c:legend>
      <c:legendPos val="r"/>
      <c:layout/>
      <c:overlay val="0"/>
    </c:legend>
    <c:plotVisOnly val="1"/>
    <c:dispBlanksAs val="gap"/>
    <c:showDLblsOverMax val="0"/>
  </c:chart>
  <c:externalData r:id="rId2">
    <c:autoUpdate val="0"/>
  </c:externalData>
  <c:extLst xmlns:c16r2="http://schemas.microsoft.com/office/drawing/2015/06/chart">
    <c:ext xmlns:c14="http://schemas.microsoft.com/office/drawing/2007/8/2/chart" uri="{781A3756-C4B2-4CAC-9D66-4F8BD8637D16}">
      <c14:pivotOptions>
        <c14:dropZoneFilter val="1"/>
        <c14:dropZoneCategories val="1"/>
        <c14:dropZoneSeries val="1"/>
        <c14:dropZonesVisible val="1"/>
      </c14:pivotOptions>
    </c:ext>
  </c:extLst>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9964D40-790A-463A-B9A6-A1DFD146678D}" type="doc">
      <dgm:prSet loTypeId="urn:microsoft.com/office/officeart/2009/layout/CircleArrowProcess" loCatId="process" qsTypeId="urn:microsoft.com/office/officeart/2005/8/quickstyle/simple1" qsCatId="simple" csTypeId="urn:microsoft.com/office/officeart/2005/8/colors/accent1_2" csCatId="accent1" phldr="1"/>
      <dgm:spPr/>
      <dgm:t>
        <a:bodyPr/>
        <a:lstStyle/>
        <a:p>
          <a:endParaRPr lang="en-US"/>
        </a:p>
      </dgm:t>
    </dgm:pt>
    <dgm:pt modelId="{D8FD8468-2CAB-4657-AA12-11DB04201FF1}">
      <dgm:prSet phldrT="[Text]"/>
      <dgm:spPr/>
      <dgm:t>
        <a:bodyPr/>
        <a:lstStyle/>
        <a:p>
          <a:r>
            <a:rPr lang="en-US" dirty="0" smtClean="0"/>
            <a:t>Of Historical Significance?</a:t>
          </a:r>
          <a:endParaRPr lang="en-US" dirty="0"/>
        </a:p>
      </dgm:t>
    </dgm:pt>
    <dgm:pt modelId="{3BDC3E95-A9AA-4D96-838D-2E5C78CF64B0}" type="parTrans" cxnId="{37313DBA-E4B0-4E60-A849-04DD8BCAF6F7}">
      <dgm:prSet/>
      <dgm:spPr/>
      <dgm:t>
        <a:bodyPr/>
        <a:lstStyle/>
        <a:p>
          <a:endParaRPr lang="en-US"/>
        </a:p>
      </dgm:t>
    </dgm:pt>
    <dgm:pt modelId="{6092A641-8A89-4809-90EE-224F0F467420}" type="sibTrans" cxnId="{37313DBA-E4B0-4E60-A849-04DD8BCAF6F7}">
      <dgm:prSet/>
      <dgm:spPr/>
      <dgm:t>
        <a:bodyPr/>
        <a:lstStyle/>
        <a:p>
          <a:endParaRPr lang="en-US"/>
        </a:p>
      </dgm:t>
    </dgm:pt>
    <dgm:pt modelId="{A2E96270-5632-4F6D-B61B-2DA1DF8D9667}">
      <dgm:prSet phldrT="[Text]"/>
      <dgm:spPr/>
      <dgm:t>
        <a:bodyPr/>
        <a:lstStyle/>
        <a:p>
          <a:r>
            <a:rPr lang="en-US" dirty="0" smtClean="0"/>
            <a:t>Statewide Coverage?</a:t>
          </a:r>
          <a:endParaRPr lang="en-US" dirty="0"/>
        </a:p>
      </dgm:t>
    </dgm:pt>
    <dgm:pt modelId="{98446A08-2174-47EF-9B26-1151BD1A8FE9}" type="parTrans" cxnId="{8DE78319-DBC4-459F-A0BA-EFA9D90A1ADB}">
      <dgm:prSet/>
      <dgm:spPr/>
      <dgm:t>
        <a:bodyPr/>
        <a:lstStyle/>
        <a:p>
          <a:endParaRPr lang="en-US"/>
        </a:p>
      </dgm:t>
    </dgm:pt>
    <dgm:pt modelId="{070F7B72-F44A-44DA-BD85-2F62685654C2}" type="sibTrans" cxnId="{8DE78319-DBC4-459F-A0BA-EFA9D90A1ADB}">
      <dgm:prSet/>
      <dgm:spPr/>
      <dgm:t>
        <a:bodyPr/>
        <a:lstStyle/>
        <a:p>
          <a:endParaRPr lang="en-US"/>
        </a:p>
      </dgm:t>
    </dgm:pt>
    <dgm:pt modelId="{9B6CA63B-98E8-40A6-88C0-725FB2E1E88B}">
      <dgm:prSet phldrT="[Text]"/>
      <dgm:spPr/>
      <dgm:t>
        <a:bodyPr/>
        <a:lstStyle/>
        <a:p>
          <a:r>
            <a:rPr lang="en-US" dirty="0" smtClean="0"/>
            <a:t>Resolution / Accuracy</a:t>
          </a:r>
          <a:endParaRPr lang="en-US" dirty="0"/>
        </a:p>
      </dgm:t>
    </dgm:pt>
    <dgm:pt modelId="{8FB334FA-95DE-4F32-B1F4-536AEBB25873}" type="parTrans" cxnId="{200977AA-2D0F-4A74-829A-119DFDB38684}">
      <dgm:prSet/>
      <dgm:spPr/>
      <dgm:t>
        <a:bodyPr/>
        <a:lstStyle/>
        <a:p>
          <a:endParaRPr lang="en-US"/>
        </a:p>
      </dgm:t>
    </dgm:pt>
    <dgm:pt modelId="{D8698BC8-76AA-42B1-96D8-3DF74CFC17F3}" type="sibTrans" cxnId="{200977AA-2D0F-4A74-829A-119DFDB38684}">
      <dgm:prSet/>
      <dgm:spPr/>
      <dgm:t>
        <a:bodyPr/>
        <a:lstStyle/>
        <a:p>
          <a:endParaRPr lang="en-US"/>
        </a:p>
      </dgm:t>
    </dgm:pt>
    <dgm:pt modelId="{33031C64-F69B-462B-BF0F-36114C3ABFB2}" type="pres">
      <dgm:prSet presAssocID="{A9964D40-790A-463A-B9A6-A1DFD146678D}" presName="Name0" presStyleCnt="0">
        <dgm:presLayoutVars>
          <dgm:chMax val="7"/>
          <dgm:chPref val="7"/>
          <dgm:dir/>
          <dgm:animLvl val="lvl"/>
        </dgm:presLayoutVars>
      </dgm:prSet>
      <dgm:spPr/>
      <dgm:t>
        <a:bodyPr/>
        <a:lstStyle/>
        <a:p>
          <a:endParaRPr lang="en-US"/>
        </a:p>
      </dgm:t>
    </dgm:pt>
    <dgm:pt modelId="{433074DB-3E92-4FBD-B1E5-9BF618E2EEEB}" type="pres">
      <dgm:prSet presAssocID="{D8FD8468-2CAB-4657-AA12-11DB04201FF1}" presName="Accent1" presStyleCnt="0"/>
      <dgm:spPr/>
    </dgm:pt>
    <dgm:pt modelId="{B19A2EE0-BF3D-44DB-9476-D2B7A2FA5CCB}" type="pres">
      <dgm:prSet presAssocID="{D8FD8468-2CAB-4657-AA12-11DB04201FF1}" presName="Accent" presStyleLbl="node1" presStyleIdx="0" presStyleCnt="3"/>
      <dgm:spPr/>
    </dgm:pt>
    <dgm:pt modelId="{19AE15D7-AB80-461C-8298-48D83032F8A3}" type="pres">
      <dgm:prSet presAssocID="{D8FD8468-2CAB-4657-AA12-11DB04201FF1}" presName="Parent1" presStyleLbl="revTx" presStyleIdx="0" presStyleCnt="3">
        <dgm:presLayoutVars>
          <dgm:chMax val="1"/>
          <dgm:chPref val="1"/>
          <dgm:bulletEnabled val="1"/>
        </dgm:presLayoutVars>
      </dgm:prSet>
      <dgm:spPr/>
      <dgm:t>
        <a:bodyPr/>
        <a:lstStyle/>
        <a:p>
          <a:endParaRPr lang="en-US"/>
        </a:p>
      </dgm:t>
    </dgm:pt>
    <dgm:pt modelId="{37E6A53B-6295-4252-B9FB-C21EA88A5702}" type="pres">
      <dgm:prSet presAssocID="{A2E96270-5632-4F6D-B61B-2DA1DF8D9667}" presName="Accent2" presStyleCnt="0"/>
      <dgm:spPr/>
    </dgm:pt>
    <dgm:pt modelId="{1A2ADE1B-132A-437B-9874-7A47984FC806}" type="pres">
      <dgm:prSet presAssocID="{A2E96270-5632-4F6D-B61B-2DA1DF8D9667}" presName="Accent" presStyleLbl="node1" presStyleIdx="1" presStyleCnt="3"/>
      <dgm:spPr/>
    </dgm:pt>
    <dgm:pt modelId="{35F370AD-CF40-4796-81C9-C5C95E4D0903}" type="pres">
      <dgm:prSet presAssocID="{A2E96270-5632-4F6D-B61B-2DA1DF8D9667}" presName="Parent2" presStyleLbl="revTx" presStyleIdx="1" presStyleCnt="3">
        <dgm:presLayoutVars>
          <dgm:chMax val="1"/>
          <dgm:chPref val="1"/>
          <dgm:bulletEnabled val="1"/>
        </dgm:presLayoutVars>
      </dgm:prSet>
      <dgm:spPr/>
      <dgm:t>
        <a:bodyPr/>
        <a:lstStyle/>
        <a:p>
          <a:endParaRPr lang="en-US"/>
        </a:p>
      </dgm:t>
    </dgm:pt>
    <dgm:pt modelId="{780E4DF4-B344-43B0-AA24-C721FAC2B781}" type="pres">
      <dgm:prSet presAssocID="{9B6CA63B-98E8-40A6-88C0-725FB2E1E88B}" presName="Accent3" presStyleCnt="0"/>
      <dgm:spPr/>
    </dgm:pt>
    <dgm:pt modelId="{A6A4C14C-B9BB-47AB-B49A-0FFE2D753401}" type="pres">
      <dgm:prSet presAssocID="{9B6CA63B-98E8-40A6-88C0-725FB2E1E88B}" presName="Accent" presStyleLbl="node1" presStyleIdx="2" presStyleCnt="3"/>
      <dgm:spPr/>
    </dgm:pt>
    <dgm:pt modelId="{6A03C6BB-C110-4586-BBC4-B7FFEDCBAFA9}" type="pres">
      <dgm:prSet presAssocID="{9B6CA63B-98E8-40A6-88C0-725FB2E1E88B}" presName="Parent3" presStyleLbl="revTx" presStyleIdx="2" presStyleCnt="3">
        <dgm:presLayoutVars>
          <dgm:chMax val="1"/>
          <dgm:chPref val="1"/>
          <dgm:bulletEnabled val="1"/>
        </dgm:presLayoutVars>
      </dgm:prSet>
      <dgm:spPr/>
      <dgm:t>
        <a:bodyPr/>
        <a:lstStyle/>
        <a:p>
          <a:endParaRPr lang="en-US"/>
        </a:p>
      </dgm:t>
    </dgm:pt>
  </dgm:ptLst>
  <dgm:cxnLst>
    <dgm:cxn modelId="{2241876F-7EE0-4A71-AA13-8C953BE2EEE6}" type="presOf" srcId="{A2E96270-5632-4F6D-B61B-2DA1DF8D9667}" destId="{35F370AD-CF40-4796-81C9-C5C95E4D0903}" srcOrd="0" destOrd="0" presId="urn:microsoft.com/office/officeart/2009/layout/CircleArrowProcess"/>
    <dgm:cxn modelId="{37313DBA-E4B0-4E60-A849-04DD8BCAF6F7}" srcId="{A9964D40-790A-463A-B9A6-A1DFD146678D}" destId="{D8FD8468-2CAB-4657-AA12-11DB04201FF1}" srcOrd="0" destOrd="0" parTransId="{3BDC3E95-A9AA-4D96-838D-2E5C78CF64B0}" sibTransId="{6092A641-8A89-4809-90EE-224F0F467420}"/>
    <dgm:cxn modelId="{F275132F-381B-4625-A38F-E818D9943A35}" type="presOf" srcId="{D8FD8468-2CAB-4657-AA12-11DB04201FF1}" destId="{19AE15D7-AB80-461C-8298-48D83032F8A3}" srcOrd="0" destOrd="0" presId="urn:microsoft.com/office/officeart/2009/layout/CircleArrowProcess"/>
    <dgm:cxn modelId="{200977AA-2D0F-4A74-829A-119DFDB38684}" srcId="{A9964D40-790A-463A-B9A6-A1DFD146678D}" destId="{9B6CA63B-98E8-40A6-88C0-725FB2E1E88B}" srcOrd="2" destOrd="0" parTransId="{8FB334FA-95DE-4F32-B1F4-536AEBB25873}" sibTransId="{D8698BC8-76AA-42B1-96D8-3DF74CFC17F3}"/>
    <dgm:cxn modelId="{0AFE3411-D0E4-43BB-8234-155FD0CCDE78}" type="presOf" srcId="{A9964D40-790A-463A-B9A6-A1DFD146678D}" destId="{33031C64-F69B-462B-BF0F-36114C3ABFB2}" srcOrd="0" destOrd="0" presId="urn:microsoft.com/office/officeart/2009/layout/CircleArrowProcess"/>
    <dgm:cxn modelId="{399071DE-4AE4-48E9-998A-E50F005572E0}" type="presOf" srcId="{9B6CA63B-98E8-40A6-88C0-725FB2E1E88B}" destId="{6A03C6BB-C110-4586-BBC4-B7FFEDCBAFA9}" srcOrd="0" destOrd="0" presId="urn:microsoft.com/office/officeart/2009/layout/CircleArrowProcess"/>
    <dgm:cxn modelId="{8DE78319-DBC4-459F-A0BA-EFA9D90A1ADB}" srcId="{A9964D40-790A-463A-B9A6-A1DFD146678D}" destId="{A2E96270-5632-4F6D-B61B-2DA1DF8D9667}" srcOrd="1" destOrd="0" parTransId="{98446A08-2174-47EF-9B26-1151BD1A8FE9}" sibTransId="{070F7B72-F44A-44DA-BD85-2F62685654C2}"/>
    <dgm:cxn modelId="{3623616F-DF19-4815-B5EA-CC996485EC86}" type="presParOf" srcId="{33031C64-F69B-462B-BF0F-36114C3ABFB2}" destId="{433074DB-3E92-4FBD-B1E5-9BF618E2EEEB}" srcOrd="0" destOrd="0" presId="urn:microsoft.com/office/officeart/2009/layout/CircleArrowProcess"/>
    <dgm:cxn modelId="{38502125-71DA-4126-BC56-B7B72B40BD3F}" type="presParOf" srcId="{433074DB-3E92-4FBD-B1E5-9BF618E2EEEB}" destId="{B19A2EE0-BF3D-44DB-9476-D2B7A2FA5CCB}" srcOrd="0" destOrd="0" presId="urn:microsoft.com/office/officeart/2009/layout/CircleArrowProcess"/>
    <dgm:cxn modelId="{54AB9886-01D4-4244-98E1-6ACDB74FCCBE}" type="presParOf" srcId="{33031C64-F69B-462B-BF0F-36114C3ABFB2}" destId="{19AE15D7-AB80-461C-8298-48D83032F8A3}" srcOrd="1" destOrd="0" presId="urn:microsoft.com/office/officeart/2009/layout/CircleArrowProcess"/>
    <dgm:cxn modelId="{FD80A919-C79A-4693-A45B-994E477C5079}" type="presParOf" srcId="{33031C64-F69B-462B-BF0F-36114C3ABFB2}" destId="{37E6A53B-6295-4252-B9FB-C21EA88A5702}" srcOrd="2" destOrd="0" presId="urn:microsoft.com/office/officeart/2009/layout/CircleArrowProcess"/>
    <dgm:cxn modelId="{1953F65E-5A1D-479D-A32C-65330EAA69A5}" type="presParOf" srcId="{37E6A53B-6295-4252-B9FB-C21EA88A5702}" destId="{1A2ADE1B-132A-437B-9874-7A47984FC806}" srcOrd="0" destOrd="0" presId="urn:microsoft.com/office/officeart/2009/layout/CircleArrowProcess"/>
    <dgm:cxn modelId="{023E1645-8ED1-46D8-904A-66BBBD6B1DEE}" type="presParOf" srcId="{33031C64-F69B-462B-BF0F-36114C3ABFB2}" destId="{35F370AD-CF40-4796-81C9-C5C95E4D0903}" srcOrd="3" destOrd="0" presId="urn:microsoft.com/office/officeart/2009/layout/CircleArrowProcess"/>
    <dgm:cxn modelId="{4CBCCB1A-4263-47E1-845C-2BD4208AC309}" type="presParOf" srcId="{33031C64-F69B-462B-BF0F-36114C3ABFB2}" destId="{780E4DF4-B344-43B0-AA24-C721FAC2B781}" srcOrd="4" destOrd="0" presId="urn:microsoft.com/office/officeart/2009/layout/CircleArrowProcess"/>
    <dgm:cxn modelId="{42149740-AF39-434F-B143-CCCD14B571F5}" type="presParOf" srcId="{780E4DF4-B344-43B0-AA24-C721FAC2B781}" destId="{A6A4C14C-B9BB-47AB-B49A-0FFE2D753401}" srcOrd="0" destOrd="0" presId="urn:microsoft.com/office/officeart/2009/layout/CircleArrowProcess"/>
    <dgm:cxn modelId="{0AA74404-6B8A-475F-ACDB-AB228CBFE56F}" type="presParOf" srcId="{33031C64-F69B-462B-BF0F-36114C3ABFB2}" destId="{6A03C6BB-C110-4586-BBC4-B7FFEDCBAFA9}" srcOrd="5"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NeueHaasGroteskText Std" panose="020B0504020202020204" pitchFamily="34"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2A04DE5-F1A9-4D45-BF54-BEFDBA739CA2}" type="datetimeFigureOut">
              <a:rPr lang="en-US" smtClean="0">
                <a:latin typeface="NeueHaasGroteskText Std" panose="020B0504020202020204" pitchFamily="34" charset="0"/>
              </a:rPr>
              <a:t>5/31/2018</a:t>
            </a:fld>
            <a:endParaRPr lang="en-US" dirty="0">
              <a:latin typeface="NeueHaasGroteskText Std" panose="020B0504020202020204" pitchFamily="34"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NeueHaasGroteskText Std" panose="020B0504020202020204" pitchFamily="34"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3886E1E-70B3-41D2-AD41-BEE4979EC759}" type="slidenum">
              <a:rPr lang="en-US" smtClean="0">
                <a:latin typeface="NeueHaasGroteskText Std" panose="020B0504020202020204" pitchFamily="34" charset="0"/>
              </a:rPr>
              <a:t>‹#›</a:t>
            </a:fld>
            <a:endParaRPr lang="en-US" dirty="0">
              <a:latin typeface="NeueHaasGroteskText Std" panose="020B0504020202020204" pitchFamily="34" charset="0"/>
            </a:endParaRPr>
          </a:p>
        </p:txBody>
      </p:sp>
    </p:spTree>
    <p:extLst>
      <p:ext uri="{BB962C8B-B14F-4D97-AF65-F5344CB8AC3E}">
        <p14:creationId xmlns:p14="http://schemas.microsoft.com/office/powerpoint/2010/main" val="556611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NeueHaasGroteskText Std" panose="020B05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NeueHaasGroteskText Std" panose="020B0504020202020204" pitchFamily="34" charset="0"/>
              </a:defRPr>
            </a:lvl1pPr>
          </a:lstStyle>
          <a:p>
            <a:fld id="{A50CD39D-89B0-4C68-805A-35C75A7C20C8}" type="datetimeFigureOut">
              <a:rPr lang="en-US" smtClean="0"/>
              <a:pPr/>
              <a:t>5/31/2018</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NeueHaasGroteskText Std" panose="020B05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NeueHaasGroteskText Std" panose="020B0504020202020204" pitchFamily="34" charset="0"/>
              </a:defRPr>
            </a:lvl1pPr>
          </a:lstStyle>
          <a:p>
            <a:fld id="{F9F08466-AEA7-4FC0-9459-6A32F61DA297}" type="slidenum">
              <a:rPr lang="en-US" smtClean="0"/>
              <a:pPr/>
              <a:t>‹#›</a:t>
            </a:fld>
            <a:endParaRPr lang="en-US" dirty="0"/>
          </a:p>
        </p:txBody>
      </p:sp>
    </p:spTree>
    <p:extLst>
      <p:ext uri="{BB962C8B-B14F-4D97-AF65-F5344CB8AC3E}">
        <p14:creationId xmlns:p14="http://schemas.microsoft.com/office/powerpoint/2010/main" val="3209786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NeueHaasGroteskText Std" panose="020B0504020202020204" pitchFamily="34" charset="0"/>
        <a:ea typeface="+mn-ea"/>
        <a:cs typeface="+mn-cs"/>
      </a:defRPr>
    </a:lvl1pPr>
    <a:lvl2pPr marL="457200" algn="l" defTabSz="914400" rtl="0" eaLnBrk="1" latinLnBrk="0" hangingPunct="1">
      <a:defRPr sz="1200" kern="1200">
        <a:solidFill>
          <a:schemeClr val="tx1"/>
        </a:solidFill>
        <a:latin typeface="NeueHaasGroteskText Std" panose="020B0504020202020204" pitchFamily="34" charset="0"/>
        <a:ea typeface="+mn-ea"/>
        <a:cs typeface="+mn-cs"/>
      </a:defRPr>
    </a:lvl2pPr>
    <a:lvl3pPr marL="914400" algn="l" defTabSz="914400" rtl="0" eaLnBrk="1" latinLnBrk="0" hangingPunct="1">
      <a:defRPr sz="1200" kern="1200">
        <a:solidFill>
          <a:schemeClr val="tx1"/>
        </a:solidFill>
        <a:latin typeface="NeueHaasGroteskText Std" panose="020B0504020202020204" pitchFamily="34" charset="0"/>
        <a:ea typeface="+mn-ea"/>
        <a:cs typeface="+mn-cs"/>
      </a:defRPr>
    </a:lvl3pPr>
    <a:lvl4pPr marL="1371600" algn="l" defTabSz="914400" rtl="0" eaLnBrk="1" latinLnBrk="0" hangingPunct="1">
      <a:defRPr sz="1200" kern="1200">
        <a:solidFill>
          <a:schemeClr val="tx1"/>
        </a:solidFill>
        <a:latin typeface="NeueHaasGroteskText Std" panose="020B0504020202020204" pitchFamily="34" charset="0"/>
        <a:ea typeface="+mn-ea"/>
        <a:cs typeface="+mn-cs"/>
      </a:defRPr>
    </a:lvl4pPr>
    <a:lvl5pPr marL="1828800" algn="l" defTabSz="914400" rtl="0" eaLnBrk="1" latinLnBrk="0" hangingPunct="1">
      <a:defRPr sz="1200" kern="1200">
        <a:solidFill>
          <a:schemeClr val="tx1"/>
        </a:solidFill>
        <a:latin typeface="NeueHaasGroteskText Std" panose="020B05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a:t>
            </a:fld>
            <a:endParaRPr lang="en-US" dirty="0"/>
          </a:p>
        </p:txBody>
      </p:sp>
    </p:spTree>
    <p:extLst>
      <p:ext uri="{BB962C8B-B14F-4D97-AF65-F5344CB8AC3E}">
        <p14:creationId xmlns:p14="http://schemas.microsoft.com/office/powerpoint/2010/main" val="24157000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13</a:t>
            </a:fld>
            <a:endParaRPr lang="en-US" dirty="0"/>
          </a:p>
        </p:txBody>
      </p:sp>
    </p:spTree>
    <p:extLst>
      <p:ext uri="{BB962C8B-B14F-4D97-AF65-F5344CB8AC3E}">
        <p14:creationId xmlns:p14="http://schemas.microsoft.com/office/powerpoint/2010/main" val="21916961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39578294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27844252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25798113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smtClean="0"/>
              <a:t>See page 2, https://www.ngs.noaa.gov/PUBS_LIB/ManualNOSNGS5.pdf</a:t>
            </a:r>
          </a:p>
          <a:p>
            <a:endParaRPr lang="en-US" dirty="0" smtClean="0"/>
          </a:p>
          <a:p>
            <a:pPr lvl="3" eaLnBrk="1" hangingPunct="1">
              <a:spcBef>
                <a:spcPct val="0"/>
              </a:spcBef>
            </a:pPr>
            <a:r>
              <a:rPr lang="en-US" altLang="en-US" dirty="0" smtClean="0"/>
              <a:t>Minnesota State Plane Coordinate System</a:t>
            </a:r>
            <a:endParaRPr lang="en-US" altLang="en-US" sz="1500" dirty="0" smtClean="0"/>
          </a:p>
          <a:p>
            <a:pPr eaLnBrk="1" hangingPunct="1">
              <a:spcBef>
                <a:spcPct val="0"/>
              </a:spcBef>
            </a:pPr>
            <a:r>
              <a:rPr lang="en-US" altLang="en-US" dirty="0" smtClean="0"/>
              <a:t>The State Plane Coordinate (SPC) system was introduced nationally in the 1930s by the U.S. Coast &amp; Geodetic Survey to accommodate the needs of surveying, mapping and engineering projects.  Based on both the Lambert Conformal Conic and Transverse Mercator projections, State Plane Coordinate systems were developed for every state such that there would be no more than one foot of distortion in every 10,000 feet of distance (on the ellipsoid).  The scale of the Lambert Conformal Conic projection varies from north to south: therefore, it is used mostly for areas that extend in an east-west direction.  The Transverse Mercator projection varies in scale in an east-west direction, making it most suitable for areas primarily extending north and south.</a:t>
            </a:r>
            <a:endParaRPr lang="en-US" altLang="en-US" sz="1500" dirty="0" smtClean="0"/>
          </a:p>
          <a:p>
            <a:pPr eaLnBrk="1" hangingPunct="1">
              <a:spcBef>
                <a:spcPct val="0"/>
              </a:spcBef>
            </a:pPr>
            <a:r>
              <a:rPr lang="en-US" altLang="en-US" dirty="0" smtClean="0"/>
              <a:t> </a:t>
            </a:r>
            <a:endParaRPr lang="en-US" altLang="en-US" sz="1500" dirty="0" smtClean="0"/>
          </a:p>
          <a:p>
            <a:pPr eaLnBrk="1" hangingPunct="1">
              <a:spcBef>
                <a:spcPct val="0"/>
              </a:spcBef>
            </a:pPr>
            <a:r>
              <a:rPr lang="en-US" altLang="en-US" dirty="0" smtClean="0"/>
              <a:t>There are three zones in the Minnesota State Plane Coordinate System: South, Central, and North.  All are based on the Lambert Conformal Conic projection.  The division between adjacent zones occurs along various county lines.  Figure 2-(reference full page image on page 14) shows the boundaries of the three zones.  Provision for overlap exists, so points near a boundary may be calculated on each of the two pertinent zones.</a:t>
            </a:r>
            <a:endParaRPr lang="en-US" altLang="en-US" sz="1500" dirty="0" smtClean="0"/>
          </a:p>
          <a:p>
            <a:pPr eaLnBrk="1" hangingPunct="1">
              <a:spcBef>
                <a:spcPct val="0"/>
              </a:spcBef>
            </a:pPr>
            <a:r>
              <a:rPr lang="en-US" altLang="en-US" dirty="0" smtClean="0"/>
              <a:t> </a:t>
            </a:r>
            <a:endParaRPr lang="en-US" altLang="en-US" sz="1500" dirty="0" smtClean="0"/>
          </a:p>
          <a:p>
            <a:pPr eaLnBrk="1" hangingPunct="1">
              <a:spcBef>
                <a:spcPct val="0"/>
              </a:spcBef>
            </a:pPr>
            <a:endParaRPr lang="en-US" altLang="en-US" sz="1500" dirty="0" smtClean="0"/>
          </a:p>
          <a:p>
            <a:pPr eaLnBrk="1" hangingPunct="1">
              <a:spcBef>
                <a:spcPct val="0"/>
              </a:spcBef>
            </a:pPr>
            <a:r>
              <a:rPr lang="en-US" altLang="en-US" dirty="0" smtClean="0"/>
              <a:t>Each state plane is an imaginary plane surface that cuts through the surface of the earth along two latitudinal lines within the zone.  It is along these lines that the scale factor is 1.0.  In the center of a zone the plane is below the ground surface, while it is above the ground in the northern and southern portions of the zone.</a:t>
            </a:r>
            <a:endParaRPr lang="en-US" altLang="en-US" sz="1500" dirty="0" smtClean="0"/>
          </a:p>
          <a:p>
            <a:pPr eaLnBrk="1" hangingPunct="1">
              <a:spcBef>
                <a:spcPct val="0"/>
              </a:spcBef>
            </a:pPr>
            <a:r>
              <a:rPr lang="en-US" altLang="en-US" dirty="0" smtClean="0"/>
              <a:t> </a:t>
            </a:r>
            <a:endParaRPr lang="en-US" altLang="en-US" sz="1500" dirty="0" smtClean="0"/>
          </a:p>
          <a:p>
            <a:pPr eaLnBrk="1" hangingPunct="1">
              <a:spcBef>
                <a:spcPct val="0"/>
              </a:spcBef>
            </a:pPr>
            <a:r>
              <a:rPr lang="en-US" altLang="en-US" dirty="0" smtClean="0"/>
              <a:t>For the NAD 27, the state plane coordinates are x and y values on a Cartesian grid in units of feet, whose ranges of values are from 1,000,000 to 10,000,000 feet for x and 100,000 to 1,000,000 feet for y.  When NAD 83 was developed by the National Geodetic Survey, the SPC system was redefined based upon the NAD 83 datum and published in meters, rather than feet.  In addition, SPC 83 was assigned a different false easting and false northing than SPC 27 so that coordinate values in the two systems could easily be distinguished.</a:t>
            </a:r>
            <a:endParaRPr lang="en-US" altLang="en-US" sz="1500" dirty="0" smtClean="0"/>
          </a:p>
          <a:p>
            <a:pPr eaLnBrk="1" hangingPunct="1">
              <a:spcBef>
                <a:spcPct val="0"/>
              </a:spcBef>
            </a:pPr>
            <a:endParaRPr lang="en-US" altLang="en-US" dirty="0" smtClean="0"/>
          </a:p>
          <a:p>
            <a:pPr eaLnBrk="1" hangingPunct="1">
              <a:spcBef>
                <a:spcPct val="0"/>
              </a:spcBef>
            </a:pPr>
            <a:endParaRPr lang="en-US" altLang="en-US" dirty="0" smtClean="0"/>
          </a:p>
          <a:p>
            <a:pPr eaLnBrk="1" hangingPunct="1">
              <a:spcBef>
                <a:spcPct val="0"/>
              </a:spcBef>
            </a:pPr>
            <a:r>
              <a:rPr lang="en-US" altLang="en-US" dirty="0" smtClean="0"/>
              <a:t>Page 138 of Special Publication 1936</a:t>
            </a:r>
          </a:p>
          <a:p>
            <a:pPr lvl="3" eaLnBrk="1" hangingPunct="1">
              <a:spcBef>
                <a:spcPct val="0"/>
              </a:spcBef>
            </a:pPr>
            <a:endParaRPr lang="en-US" altLang="en-US" dirty="0" smtClean="0"/>
          </a:p>
          <a:p>
            <a:pPr eaLnBrk="1" hangingPunct="1">
              <a:spcBef>
                <a:spcPct val="0"/>
              </a:spcBef>
            </a:pPr>
            <a:r>
              <a:rPr lang="en-US" altLang="en-US" sz="1500" dirty="0" smtClean="0"/>
              <a:t>For these reasons the Lambert conformal projection with three zones was adopted for Minnesota. (See fig. 7.) It will be noticed</a:t>
            </a:r>
          </a:p>
          <a:p>
            <a:pPr eaLnBrk="1" hangingPunct="1">
              <a:spcBef>
                <a:spcPct val="0"/>
              </a:spcBef>
            </a:pPr>
            <a:r>
              <a:rPr lang="en-US" altLang="en-US" sz="1500" dirty="0" smtClean="0"/>
              <a:t>that the junction lines between adjacent zones follow the county boundary lines; and therefore all stations in any county are included</a:t>
            </a:r>
          </a:p>
          <a:p>
            <a:pPr eaLnBrk="1" hangingPunct="1">
              <a:spcBef>
                <a:spcPct val="0"/>
              </a:spcBef>
            </a:pPr>
            <a:r>
              <a:rPr lang="en-US" altLang="en-US" sz="1500" dirty="0" smtClean="0"/>
              <a:t>in the same zone. Since, however, some surveys will extend across these artificial boundaries, the coordinates of stations which lie</a:t>
            </a:r>
          </a:p>
          <a:p>
            <a:pPr eaLnBrk="1" hangingPunct="1">
              <a:spcBef>
                <a:spcPct val="0"/>
              </a:spcBef>
            </a:pPr>
            <a:r>
              <a:rPr lang="en-US" altLang="en-US" sz="1500" dirty="0" smtClean="0"/>
              <a:t>within what may be termed the borderland of two contiguous zones are given on both systems. With these data, in extending a survey</a:t>
            </a:r>
          </a:p>
          <a:p>
            <a:pPr eaLnBrk="1" hangingPunct="1">
              <a:spcBef>
                <a:spcPct val="0"/>
              </a:spcBef>
            </a:pPr>
            <a:r>
              <a:rPr lang="en-US" altLang="en-US" sz="1500" dirty="0" smtClean="0"/>
              <a:t>a short distance beyond a boundary, the engineer will not have to go from one system of coordinates to the other. Care must always be</a:t>
            </a:r>
          </a:p>
          <a:p>
            <a:pPr eaLnBrk="1" hangingPunct="1">
              <a:spcBef>
                <a:spcPct val="0"/>
              </a:spcBef>
            </a:pPr>
            <a:r>
              <a:rPr lang="en-US" altLang="en-US" sz="1500" dirty="0" smtClean="0"/>
              <a:t>taken, however, to use in direct combination only coordinates which are given (311 the same system. Where it is necessary to go from one system to another, suitable directions for so doing will be found in Special Publication No. 193. </a:t>
            </a:r>
          </a:p>
          <a:p>
            <a:pPr eaLnBrk="1" hangingPunct="1">
              <a:spcBef>
                <a:spcPct val="0"/>
              </a:spcBef>
            </a:pPr>
            <a:endParaRPr lang="en-US" altLang="en-US" sz="1500" dirty="0" smtClean="0"/>
          </a:p>
          <a:p>
            <a:pPr eaLnBrk="1" hangingPunct="1">
              <a:spcBef>
                <a:spcPct val="0"/>
              </a:spcBef>
            </a:pPr>
            <a:r>
              <a:rPr lang="en-US" altLang="en-US" b="1" dirty="0" smtClean="0"/>
              <a:t>Horizontal Reference – Horizontal Control, NOAA Technical Report NOS 88 NGS 19, June 1980, page 23-24</a:t>
            </a:r>
          </a:p>
          <a:p>
            <a:pPr eaLnBrk="1" hangingPunct="1">
              <a:spcBef>
                <a:spcPct val="0"/>
              </a:spcBef>
            </a:pPr>
            <a:r>
              <a:rPr lang="en-US" altLang="en-US" dirty="0" smtClean="0"/>
              <a:t>About I 932, a decision was made to compute plane coordinates from the geographic positions and to publish this information as part of the horizontal control data. A careful study was made by O.S. Adams to determine what types of projections would be most suitable as bases for plane coordinate systems, as well as the most desirable size for the area to be included in each independent zone. He found that the Lambert conformal conic projection was excellent for areas of greatest extent in an east-west direction and the transverse Mercator projection for </a:t>
            </a:r>
          </a:p>
          <a:p>
            <a:pPr eaLnBrk="1" hangingPunct="1">
              <a:spcBef>
                <a:spcPct val="0"/>
              </a:spcBef>
            </a:pPr>
            <a:r>
              <a:rPr lang="en-US" altLang="en-US" dirty="0" smtClean="0"/>
              <a:t>areas of greatest extent in a north-south direction.  Regarding the size of the area, the individual counties were considered to be too small, as their use would have involved frequent zone changes. Many States were too large to be considered as a single zone. The criterion finally adopted made the area such that the maximum scale error would rarely exceed 1 in I 0,000. This meant that the larger States had to be divided</a:t>
            </a:r>
          </a:p>
          <a:p>
            <a:pPr eaLnBrk="1" hangingPunct="1">
              <a:spcBef>
                <a:spcPct val="0"/>
              </a:spcBef>
            </a:pPr>
            <a:r>
              <a:rPr lang="en-US" altLang="en-US" dirty="0" smtClean="0"/>
              <a:t>into two or more zones with widths not greater than about 158 miles. The boundaries between zones were made to follow county boundaries so that only one zone would be needed in any one county. Liberal overlaps of the zones were provided in the computation of coordinates. Today, this policy is still followed by NGS and will be retained in the new adjustment.</a:t>
            </a:r>
          </a:p>
          <a:p>
            <a:pPr eaLnBrk="1" hangingPunct="1">
              <a:spcBef>
                <a:spcPct val="0"/>
              </a:spcBef>
            </a:pPr>
            <a:r>
              <a:rPr lang="en-US" altLang="en-US" b="1" dirty="0" smtClean="0"/>
              <a:t>Using the State Plane Coordinate Systems</a:t>
            </a:r>
          </a:p>
          <a:p>
            <a:pPr eaLnBrk="1" hangingPunct="1">
              <a:spcBef>
                <a:spcPct val="0"/>
              </a:spcBef>
            </a:pPr>
            <a:r>
              <a:rPr lang="en-US" altLang="en-US" dirty="0" smtClean="0"/>
              <a:t>Plane coordinates for stations established or for values published by the NGS are computed immediately after the adjustment is completed. To avoid negative values for the station coordinates, a constant is added to the x values derived by the computations. The essential plane coordinate data for a station consist of the following items: the name of the State, the designation of the zone used as a basis for the computations, the x and y coordinates of the station in feet (latest listings also shown in meters), the mapping angle or the difference between geodetic and grid azimuths at each station, which is known as the </a:t>
            </a:r>
            <a:r>
              <a:rPr lang="en-US" altLang="en-US" i="1" dirty="0" smtClean="0"/>
              <a:t>(} </a:t>
            </a:r>
            <a:r>
              <a:rPr lang="en-US" altLang="en-US" dirty="0" smtClean="0"/>
              <a:t>or </a:t>
            </a:r>
            <a:r>
              <a:rPr lang="en-US" altLang="en-US" i="1" dirty="0" smtClean="0"/>
              <a:t>.6.a </a:t>
            </a:r>
            <a:r>
              <a:rPr lang="en-US" altLang="en-US" dirty="0" smtClean="0"/>
              <a:t>angle, and finally the grid azimuth of at least one line radiating from the station.</a:t>
            </a:r>
          </a:p>
          <a:p>
            <a:pPr eaLnBrk="1" hangingPunct="1">
              <a:spcBef>
                <a:spcPct val="0"/>
              </a:spcBef>
            </a:pPr>
            <a:r>
              <a:rPr lang="en-US" altLang="en-US" dirty="0" smtClean="0"/>
              <a:t>Other azimuths may be derived by direct computation simply by differencing the coordinates and using standard trigonometric formulas that are well known to surveyors and engineers. On those occasions when geodetic azimuths are available, the grid azimuths can be obtained by applying the mapping angle for the station of interest. Forward and back grid azimuths should differ by exactly 180°. However, when employing the  mapping angle, there may be small differences, especially when the stations are located at some distance north or south from the central parallel for the Lambert projection and east or west of the central meridian where the transverse Mercator grid is employed. These differences are identified as the second term or (t-T) corrections.  They can be computed by the formulas given with the plane coordinate projection tables available for each State, Puerto Rico, the Virgin Islands, and American Samoa (U.S. Coast and Geodetic Survey). Acceptable approximations may be computed using simplified formulas given in </a:t>
            </a:r>
            <a:r>
              <a:rPr lang="en-US" altLang="en-US" i="1" dirty="0" smtClean="0"/>
              <a:t>Technical Report </a:t>
            </a:r>
            <a:r>
              <a:rPr lang="en-US" altLang="en-US" dirty="0" smtClean="0"/>
              <a:t>36, Geodetic and grid angles-State coordinate systems (Simmons 1968). If a station is near the edge of a zone, coordinate data on the adjacent zone are also given so that the user may use whichever zone is most convenient and avoid the additional computations required to change from one zone to another.</a:t>
            </a:r>
          </a:p>
          <a:p>
            <a:pPr eaLnBrk="1" hangingPunct="1">
              <a:spcBef>
                <a:spcPct val="0"/>
              </a:spcBef>
            </a:pPr>
            <a:endParaRPr lang="en-US" altLang="en-US" dirty="0" smtClean="0"/>
          </a:p>
          <a:p>
            <a:pPr eaLnBrk="1" hangingPunct="1">
              <a:spcBef>
                <a:spcPct val="0"/>
              </a:spcBef>
            </a:pPr>
            <a:r>
              <a:rPr lang="en-US" altLang="en-US" dirty="0" smtClean="0"/>
              <a:t>One difficulty with plane coordinates is that the area covered by a single zone is limited </a:t>
            </a:r>
            <a:r>
              <a:rPr lang="en-US" altLang="en-US" i="1" dirty="0" smtClean="0"/>
              <a:t>in </a:t>
            </a:r>
            <a:r>
              <a:rPr lang="en-US" altLang="en-US" dirty="0" smtClean="0"/>
              <a:t>extent, because it is impossible to represent a large</a:t>
            </a:r>
          </a:p>
          <a:p>
            <a:pPr eaLnBrk="1" hangingPunct="1">
              <a:spcBef>
                <a:spcPct val="0"/>
              </a:spcBef>
            </a:pPr>
            <a:r>
              <a:rPr lang="en-US" altLang="en-US" dirty="0" smtClean="0"/>
              <a:t>area of the Earth's surface on a plane surface without serious distortions. This means that surveys covering fairly large areas will sometime include stations in more than one plane coordinate zone. Another difficulty is that the grid azimuths at a station will not be referred to the true meridian except for stations located at the central meridian on which that particular State plane coordinate system is based. In other words, the  convergence of the meridians cannot be incorporated in a rectangular system of coordinates.  However, it can easily be computed and the true meridian passing through each point determined.  One other minor difficulty should be mentioned.  If optimum accuracy is desired in surveys</a:t>
            </a:r>
          </a:p>
          <a:p>
            <a:pPr eaLnBrk="1" hangingPunct="1">
              <a:spcBef>
                <a:spcPct val="0"/>
              </a:spcBef>
            </a:pPr>
            <a:r>
              <a:rPr lang="en-US" altLang="en-US" dirty="0" smtClean="0"/>
              <a:t>based on these coordinates, scale factors must be used in certain areas of each coordinate zone. The scale factor is unity along two lines in each zone, but is less than unity between these lines and greater than unity outside them. The size of the factor in each case depends upon the distance from the lines.  </a:t>
            </a:r>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22666374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endParaRPr lang="en-US" altLang="en-US"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11531708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endParaRPr lang="en-US" altLang="en-US"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11243349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14316384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b="1" dirty="0"/>
              <a:t>3. Scale an existing published map projection “to ground”.</a:t>
            </a:r>
          </a:p>
          <a:p>
            <a:r>
              <a:rPr lang="en-US" sz="1300" dirty="0"/>
              <a:t>Referred to as “modified” State Plane when an existing SPCS projection definition is used.</a:t>
            </a:r>
          </a:p>
          <a:p>
            <a:r>
              <a:rPr lang="en-US" sz="1300" i="1" u="sng" dirty="0"/>
              <a:t>Problems</a:t>
            </a:r>
            <a:r>
              <a:rPr lang="en-US" sz="1300" i="1" dirty="0"/>
              <a:t>:</a:t>
            </a:r>
          </a:p>
          <a:p>
            <a:r>
              <a:rPr lang="en-US" sz="1300" dirty="0"/>
              <a:t>• Generates coordinates with values similar to “true” State Plane (can cause confusion).</a:t>
            </a:r>
          </a:p>
          <a:p>
            <a:pPr marL="664546" lvl="1" indent="-181240">
              <a:buFont typeface="Arial" panose="020B0604020202020204" pitchFamily="34" charset="0"/>
              <a:buChar char="•"/>
            </a:pPr>
            <a:r>
              <a:rPr lang="en-US" sz="1300" dirty="0"/>
              <a:t>Can eliminate this problem by translating grid coordinates to get smaller values.</a:t>
            </a:r>
          </a:p>
          <a:p>
            <a:r>
              <a:rPr lang="en-US" sz="1300" dirty="0"/>
              <a:t>• Often yields “messy” parameters when a projection definition is back-calculated from the</a:t>
            </a:r>
          </a:p>
          <a:p>
            <a:r>
              <a:rPr lang="en-US" sz="1300" dirty="0"/>
              <a:t>scaled coordinates (in order to import the data into a GIS).</a:t>
            </a:r>
          </a:p>
          <a:p>
            <a:pPr marL="664546" lvl="1" indent="-181240">
              <a:buFont typeface="Arial" panose="020B0604020202020204" pitchFamily="34" charset="0"/>
              <a:buChar char="•"/>
            </a:pPr>
            <a:r>
              <a:rPr lang="en-US" sz="1300" dirty="0"/>
              <a:t>More difficult to implement in a GIS, and may cause problems due to rounding or</a:t>
            </a:r>
          </a:p>
          <a:p>
            <a:r>
              <a:rPr lang="en-US" sz="1300" dirty="0"/>
              <a:t>	truncating of “messy” projection parameters (especially for large coordinate values).</a:t>
            </a:r>
          </a:p>
          <a:p>
            <a:pPr marL="664546" lvl="1" indent="-181240">
              <a:buFont typeface="Arial" panose="020B0604020202020204" pitchFamily="34" charset="0"/>
              <a:buChar char="•"/>
            </a:pPr>
            <a:r>
              <a:rPr lang="en-US" sz="1300" dirty="0"/>
              <a:t>Can reduce this problem through judicious selection of “scaling” parameters.</a:t>
            </a:r>
          </a:p>
          <a:p>
            <a:r>
              <a:rPr lang="en-US" sz="1300" dirty="0"/>
              <a:t>• Does </a:t>
            </a:r>
            <a:r>
              <a:rPr lang="en-US" sz="1300" b="1" i="1" dirty="0"/>
              <a:t>not </a:t>
            </a:r>
            <a:r>
              <a:rPr lang="en-US" sz="1300" dirty="0"/>
              <a:t>reduce the convergence angle (it is same as that of original SPCS definition).</a:t>
            </a:r>
          </a:p>
          <a:p>
            <a:pPr marL="664546" lvl="1" indent="-181240">
              <a:buFont typeface="Arial" panose="020B0604020202020204" pitchFamily="34" charset="0"/>
              <a:buChar char="•"/>
            </a:pPr>
            <a:r>
              <a:rPr lang="en-US" sz="1300" dirty="0"/>
              <a:t>In addition, the </a:t>
            </a:r>
            <a:r>
              <a:rPr lang="en-US" sz="1300" i="1" dirty="0"/>
              <a:t>arc-to-chord correction </a:t>
            </a:r>
            <a:r>
              <a:rPr lang="en-US" sz="1300" dirty="0"/>
              <a:t>may be significant; it can reach ½ arc-second</a:t>
            </a:r>
          </a:p>
          <a:p>
            <a:r>
              <a:rPr lang="en-US" sz="1300" dirty="0"/>
              <a:t>	for a 1-mile line located 75 miles from the projection axis (this correction is used</a:t>
            </a:r>
          </a:p>
          <a:p>
            <a:r>
              <a:rPr lang="en-US" sz="1300" dirty="0"/>
              <a:t>	along with the convergence angle for converting grid azimuths to geodetic azimuths).</a:t>
            </a:r>
          </a:p>
          <a:p>
            <a:r>
              <a:rPr lang="en-US" sz="1300" dirty="0"/>
              <a:t>• </a:t>
            </a:r>
            <a:r>
              <a:rPr lang="en-US" sz="1300" b="1" i="1" dirty="0"/>
              <a:t>MOST IMPORTANT: </a:t>
            </a:r>
            <a:r>
              <a:rPr lang="en-US" sz="1300" b="1" dirty="0"/>
              <a:t>Usually does not minimize distortion over as large an area as</a:t>
            </a:r>
          </a:p>
          <a:p>
            <a:r>
              <a:rPr lang="en-US" sz="1300" b="1" dirty="0"/>
              <a:t>the other two methods.</a:t>
            </a:r>
          </a:p>
          <a:p>
            <a:pPr marL="664546" lvl="1" indent="-181240">
              <a:buFont typeface="Arial" panose="020B0604020202020204" pitchFamily="34" charset="0"/>
              <a:buChar char="•"/>
            </a:pPr>
            <a:r>
              <a:rPr lang="en-US" sz="1300" dirty="0"/>
              <a:t>Extent of low-distortion coverage generally </a:t>
            </a:r>
            <a:r>
              <a:rPr lang="en-US" sz="1300" i="1" dirty="0"/>
              <a:t>decreases </a:t>
            </a:r>
            <a:r>
              <a:rPr lang="en-US" sz="1300" dirty="0"/>
              <a:t>as distance </a:t>
            </a:r>
            <a:r>
              <a:rPr lang="en-US" sz="1300" i="1" dirty="0"/>
              <a:t>increases </a:t>
            </a:r>
            <a:r>
              <a:rPr lang="en-US" sz="1300" dirty="0"/>
              <a:t>from</a:t>
            </a:r>
          </a:p>
          <a:p>
            <a:r>
              <a:rPr lang="en-US" sz="1300" dirty="0"/>
              <a:t>	projection axis (i.e., central meridian for TM and central parallel for LCC projection).</a:t>
            </a:r>
          </a:p>
          <a:p>
            <a:pPr marL="664546" lvl="1" indent="-181240">
              <a:buFont typeface="Arial" panose="020B0604020202020204" pitchFamily="34" charset="0"/>
              <a:buChar char="•"/>
            </a:pPr>
            <a:r>
              <a:rPr lang="en-US" sz="1300" dirty="0"/>
              <a:t>State Plane axis usually does NOT pass through the project area and may be oriented</a:t>
            </a:r>
          </a:p>
          <a:p>
            <a:r>
              <a:rPr lang="en-US" sz="1300" dirty="0"/>
              <a:t>	perpendicular to the long dimension of a project, decreasing area of coverage.</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26175663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b="1" dirty="0"/>
              <a:t>2. Scale the reference ellipsoid “to ground”.</a:t>
            </a:r>
          </a:p>
          <a:p>
            <a:r>
              <a:rPr lang="en-US" sz="1300" dirty="0"/>
              <a:t>A map projection referenced to this new “datum” is then designed for the project area.</a:t>
            </a:r>
          </a:p>
          <a:p>
            <a:r>
              <a:rPr lang="en-US" sz="1300" i="1" dirty="0"/>
              <a:t>Problems:</a:t>
            </a:r>
          </a:p>
          <a:p>
            <a:r>
              <a:rPr lang="en-US" sz="1300" dirty="0"/>
              <a:t>• Requires a new ellipsoid (datum) for every coordinate system, which makes it more</a:t>
            </a:r>
          </a:p>
          <a:p>
            <a:r>
              <a:rPr lang="en-US" sz="1300" dirty="0"/>
              <a:t>difficult to implement than an LDP.</a:t>
            </a:r>
          </a:p>
          <a:p>
            <a:r>
              <a:rPr lang="en-US" sz="1300" dirty="0"/>
              <a:t>• New datum makes it more complex than an LDP, yet it does not perform any better.</a:t>
            </a:r>
          </a:p>
          <a:p>
            <a:r>
              <a:rPr lang="en-US" sz="1300" dirty="0"/>
              <a:t>• </a:t>
            </a:r>
            <a:r>
              <a:rPr lang="en-US" sz="1300" i="1" dirty="0"/>
              <a:t>Generates new set of latitudes that can be substantially different from original latitudes.</a:t>
            </a:r>
          </a:p>
          <a:p>
            <a:pPr marL="664546" lvl="1" indent="-181240">
              <a:buFont typeface="Arial" panose="020B0604020202020204" pitchFamily="34" charset="0"/>
              <a:buChar char="•"/>
            </a:pPr>
            <a:r>
              <a:rPr lang="en-US" sz="1300" dirty="0"/>
              <a:t>Change in latitude can exceed 3 feet per 1000 </a:t>
            </a:r>
            <a:r>
              <a:rPr lang="en-US" sz="1300" dirty="0" err="1"/>
              <a:t>ft</a:t>
            </a:r>
            <a:r>
              <a:rPr lang="en-US" sz="1300" dirty="0"/>
              <a:t> of topographic height, depending on</a:t>
            </a:r>
          </a:p>
          <a:p>
            <a:r>
              <a:rPr lang="en-US" sz="1300" dirty="0"/>
              <a:t>	method used for scaling the ellipsoid (this case is for scaling with constant flattening).</a:t>
            </a:r>
          </a:p>
          <a:p>
            <a:pPr marL="664546" lvl="1" indent="-181240">
              <a:buFont typeface="Arial" panose="020B0604020202020204" pitchFamily="34" charset="0"/>
              <a:buChar char="•"/>
            </a:pPr>
            <a:r>
              <a:rPr lang="en-US" sz="1300" dirty="0"/>
              <a:t>Can lead to confusion over which latitude values are correct.</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26880010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2</a:t>
            </a:fld>
            <a:endParaRPr lang="en-US" dirty="0"/>
          </a:p>
        </p:txBody>
      </p:sp>
    </p:spTree>
    <p:extLst>
      <p:ext uri="{BB962C8B-B14F-4D97-AF65-F5344CB8AC3E}">
        <p14:creationId xmlns:p14="http://schemas.microsoft.com/office/powerpoint/2010/main" val="11953101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12312247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dirty="0" smtClean="0"/>
              <a:t>https://www.federalregister.gov/documents/2018/04/18/2018-08141/policy-and-procedures-documents-for-the-state-plane-coordinate-system-of-2022 </a:t>
            </a:r>
          </a:p>
          <a:p>
            <a:pPr marL="0" indent="0">
              <a:buFont typeface="+mj-lt"/>
              <a:buNone/>
            </a:pPr>
            <a:endParaRPr lang="en-US" dirty="0" smtClean="0"/>
          </a:p>
          <a:p>
            <a:pPr marL="228600" indent="-228600">
              <a:buFont typeface="+mj-lt"/>
              <a:buAutoNum type="arabicPeriod"/>
            </a:pPr>
            <a:r>
              <a:rPr lang="en-US" dirty="0" smtClean="0"/>
              <a:t>Usage of current SPCS in your organization, how your organization expects to use SPCS2022, and whether it will facilitate migration to the 2022 TRFs.</a:t>
            </a:r>
          </a:p>
          <a:p>
            <a:pPr marL="228600" indent="-228600">
              <a:buFont typeface="+mj-lt"/>
              <a:buAutoNum type="arabicPeriod"/>
            </a:pPr>
            <a:r>
              <a:rPr lang="en-US" dirty="0" smtClean="0"/>
              <a:t>Whether the proposed default SPCS2022 definitions will impose a hardship or be beneficial to your organization.</a:t>
            </a:r>
          </a:p>
          <a:p>
            <a:pPr marL="228600" indent="-228600">
              <a:buFont typeface="+mj-lt"/>
              <a:buAutoNum type="arabicPeriod"/>
            </a:pPr>
            <a:r>
              <a:rPr lang="en-US" dirty="0" smtClean="0"/>
              <a:t>Whether there is insufficient or excessive flexibility in the characteristics of SPCS2022 that can be established through user input.</a:t>
            </a:r>
          </a:p>
          <a:p>
            <a:pPr marL="228600" indent="-228600">
              <a:buFont typeface="+mj-lt"/>
              <a:buAutoNum type="arabicPeriod"/>
            </a:pPr>
            <a:r>
              <a:rPr lang="en-US" dirty="0" smtClean="0"/>
              <a:t>Whether the deadlines are acceptable and realistic for making requests or proposing characteristics for SPCS2022.</a:t>
            </a:r>
          </a:p>
          <a:p>
            <a:pPr marL="228600" indent="-228600">
              <a:buFont typeface="+mj-lt"/>
              <a:buAutoNum type="arabicPeriod"/>
            </a:pPr>
            <a:r>
              <a:rPr lang="en-US" dirty="0" smtClean="0"/>
              <a:t>Whether including “special purpose” zones as part of SPCS2022 would be beneficial, problematic, or irrelevant to your organization.</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33</a:t>
            </a:fld>
            <a:endParaRPr lang="en-US" dirty="0">
              <a:solidFill>
                <a:prstClr val="black"/>
              </a:solidFill>
            </a:endParaRPr>
          </a:p>
        </p:txBody>
      </p:sp>
    </p:spTree>
    <p:extLst>
      <p:ext uri="{BB962C8B-B14F-4D97-AF65-F5344CB8AC3E}">
        <p14:creationId xmlns:p14="http://schemas.microsoft.com/office/powerpoint/2010/main" val="2403457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https://geodesy.noaa.gov/INFO/Policy/files/DRAFT_SPCS2022_Procedures.pdf</a:t>
            </a:r>
          </a:p>
          <a:p>
            <a:r>
              <a:rPr lang="en-US" dirty="0" smtClean="0"/>
              <a:t>2. Requirements for stakeholder requests and proposals of SPCS2022 designs</a:t>
            </a:r>
          </a:p>
          <a:p>
            <a:r>
              <a:rPr lang="en-US" dirty="0" smtClean="0"/>
              <a:t>a. Must comply with all SPCS2022 policies and procedures, including all technical specifications.</a:t>
            </a:r>
          </a:p>
          <a:p>
            <a:r>
              <a:rPr lang="en-US" dirty="0" smtClean="0"/>
              <a:t>b. Applies to requests and proposals for initial designs of SPCS2022 and modifications of existing SPCS2022 zones.</a:t>
            </a:r>
          </a:p>
          <a:p>
            <a:r>
              <a:rPr lang="en-US" dirty="0" smtClean="0"/>
              <a:t>c. The required information can be supplied using the NGS SPCS2022 Request and Proposal Form, available at https://geodesy.noaa.gov/SPCS/.</a:t>
            </a:r>
          </a:p>
          <a:p>
            <a:r>
              <a:rPr lang="en-US" dirty="0" smtClean="0"/>
              <a:t>	Remark: When these procedures are approved, the following listed requirements will be removed from the procedures and placed in a 		form available from the NGS website.</a:t>
            </a:r>
          </a:p>
          <a:p>
            <a:pPr marL="742950" lvl="1" indent="-285750">
              <a:buAutoNum type="romanLcPeriod"/>
            </a:pPr>
            <a:r>
              <a:rPr lang="en-US" dirty="0" smtClean="0"/>
              <a:t>State whether it is a request for designs by NGS or a proposal for designs by a contributing partner.</a:t>
            </a:r>
          </a:p>
          <a:p>
            <a:pPr marL="457200" lvl="1" indent="0">
              <a:buNone/>
            </a:pPr>
            <a:endParaRPr lang="en-US" dirty="0" smtClean="0"/>
          </a:p>
          <a:p>
            <a:pPr lvl="1"/>
            <a:r>
              <a:rPr lang="en-US" dirty="0" smtClean="0"/>
              <a:t>ii. Name and contact information for at least one main point of contact for the overall submittal.</a:t>
            </a:r>
          </a:p>
          <a:p>
            <a:pPr lvl="1"/>
            <a:endParaRPr lang="en-US" dirty="0" smtClean="0"/>
          </a:p>
          <a:p>
            <a:pPr lvl="1"/>
            <a:r>
              <a:rPr lang="en-US" dirty="0" smtClean="0"/>
              <a:t>iii. List of the state stakeholder organizations supporting the submittal. For submittals from national or regional multi-state organizations, such organizations can be listed as stakeholders, but at least one state stakeholder organization for the affected state(s) must be included.</a:t>
            </a:r>
          </a:p>
          <a:p>
            <a:pPr lvl="1"/>
            <a:endParaRPr lang="en-US" dirty="0" smtClean="0"/>
          </a:p>
          <a:p>
            <a:pPr lvl="1"/>
            <a:r>
              <a:rPr lang="en-US" dirty="0" smtClean="0"/>
              <a:t>iv. Name and contact information for at least one point of contact for each listed stakeholder group. The main point of contact can fulfill this role for one or more</a:t>
            </a:r>
          </a:p>
          <a:p>
            <a:pPr lvl="1"/>
            <a:r>
              <a:rPr lang="en-US" dirty="0" smtClean="0"/>
              <a:t>stakeholder groups (for example, a representative of a state DOT who is also an officer in a state professional surveying or engineering association).</a:t>
            </a:r>
          </a:p>
          <a:p>
            <a:pPr lvl="1"/>
            <a:endParaRPr lang="en-US" dirty="0" smtClean="0"/>
          </a:p>
          <a:p>
            <a:pPr lvl="1"/>
            <a:r>
              <a:rPr lang="en-US" dirty="0" smtClean="0"/>
              <a:t>v. Distortion design criterion (for example ±50 ppm for all zones within a state).</a:t>
            </a:r>
          </a:p>
          <a:p>
            <a:pPr lvl="1"/>
            <a:endParaRPr lang="en-US" dirty="0" smtClean="0"/>
          </a:p>
          <a:p>
            <a:pPr lvl="1"/>
            <a:r>
              <a:rPr lang="en-US" dirty="0" smtClean="0"/>
              <a:t>vi. Provide expected number of zones (can be estimated if not known exactly) and a description of how the zone boundaries will be defined. Zones may be defined using irregular polygons, such as counties, groups of counties, aggregated townships, DOT districts, etc., or by using rectangular latitude and longitude bounds. The actual zone extents are provided as part of the design submittal (see Section 3).</a:t>
            </a:r>
          </a:p>
          <a:p>
            <a:pPr lvl="1"/>
            <a:endParaRPr lang="en-US" dirty="0" smtClean="0"/>
          </a:p>
          <a:p>
            <a:pPr lvl="1"/>
            <a:r>
              <a:rPr lang="en-US" dirty="0" smtClean="0"/>
              <a:t>vii. Projection types (if known). It is sufficient to state that projection types will be determined in the design process.</a:t>
            </a:r>
          </a:p>
          <a:p>
            <a:pPr lvl="1"/>
            <a:endParaRPr lang="en-US" dirty="0" smtClean="0"/>
          </a:p>
          <a:p>
            <a:pPr lvl="1"/>
            <a:r>
              <a:rPr lang="en-US" dirty="0" smtClean="0"/>
              <a:t>viii. If output of SPCS2022 coordinates in feet are desired, specify the type of foot (international or U.S. survey). Note that the type of foot used cannot conflict with</a:t>
            </a:r>
          </a:p>
          <a:p>
            <a:pPr lvl="1"/>
            <a:r>
              <a:rPr lang="en-US" dirty="0" smtClean="0"/>
              <a:t>relevant state statute. If there is supporting statute (or similar authoritative record), provide a reference to the relevant source.</a:t>
            </a:r>
          </a:p>
          <a:p>
            <a:pPr lvl="1"/>
            <a:endParaRPr lang="en-US" dirty="0" smtClean="0"/>
          </a:p>
          <a:p>
            <a:pPr lvl="1"/>
            <a:r>
              <a:rPr lang="en-US" dirty="0" smtClean="0"/>
              <a:t>ix. Preferences (if any) for grid origin false northing and easting values within the zone(s).</a:t>
            </a:r>
          </a:p>
          <a:p>
            <a:pPr lvl="1"/>
            <a:endParaRPr lang="en-US" dirty="0" smtClean="0"/>
          </a:p>
          <a:p>
            <a:pPr lvl="1"/>
            <a:r>
              <a:rPr lang="en-US" dirty="0" smtClean="0"/>
              <a:t>x. Specify a single 2022 Terrestrial Reference Frame to which the zones are referenced (North American, Caribbean, Pacific, or Marianas).</a:t>
            </a:r>
          </a:p>
          <a:p>
            <a:endParaRPr lang="en-US" dirty="0" smtClean="0"/>
          </a:p>
          <a:p>
            <a:r>
              <a:rPr lang="en-US" dirty="0" smtClean="0"/>
              <a:t>d. Providing all required information is the responsibility of the submitter.</a:t>
            </a:r>
          </a:p>
          <a:p>
            <a:r>
              <a:rPr lang="en-US" dirty="0" smtClean="0"/>
              <a:t>e. Proposed designs by contributing partners must be approved by NGS before any submitted designs will be reviewed by NGS.</a:t>
            </a:r>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34</a:t>
            </a:fld>
            <a:endParaRPr lang="en-US" dirty="0">
              <a:solidFill>
                <a:prstClr val="black"/>
              </a:solidFill>
            </a:endParaRPr>
          </a:p>
        </p:txBody>
      </p:sp>
    </p:spTree>
    <p:extLst>
      <p:ext uri="{BB962C8B-B14F-4D97-AF65-F5344CB8AC3E}">
        <p14:creationId xmlns:p14="http://schemas.microsoft.com/office/powerpoint/2010/main" val="95078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39</a:t>
            </a:fld>
            <a:endParaRPr lang="en-US" dirty="0"/>
          </a:p>
        </p:txBody>
      </p:sp>
    </p:spTree>
    <p:extLst>
      <p:ext uri="{BB962C8B-B14F-4D97-AF65-F5344CB8AC3E}">
        <p14:creationId xmlns:p14="http://schemas.microsoft.com/office/powerpoint/2010/main" val="32893601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dirty="0" smtClean="0"/>
              <a:t>PLSS Framework 1</a:t>
            </a:r>
            <a:r>
              <a:rPr lang="en-US" baseline="0" dirty="0" smtClean="0"/>
              <a:t> mile squares</a:t>
            </a:r>
          </a:p>
          <a:p>
            <a:r>
              <a:rPr lang="en-US" baseline="0" dirty="0" smtClean="0"/>
              <a:t>Things that pin done the framework are the corners</a:t>
            </a:r>
          </a:p>
          <a:p>
            <a:r>
              <a:rPr lang="en-US" baseline="0" dirty="0" smtClean="0"/>
              <a:t>Vocabulary</a:t>
            </a:r>
            <a:endParaRPr lang="en-US" dirty="0"/>
          </a:p>
        </p:txBody>
      </p:sp>
    </p:spTree>
    <p:extLst>
      <p:ext uri="{BB962C8B-B14F-4D97-AF65-F5344CB8AC3E}">
        <p14:creationId xmlns:p14="http://schemas.microsoft.com/office/powerpoint/2010/main" val="20546876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dirty="0"/>
              <a:t>From 700 in </a:t>
            </a:r>
            <a:r>
              <a:rPr lang="en-US" dirty="0" smtClean="0"/>
              <a:t>Ramsey, 2500 in Hennepin </a:t>
            </a:r>
            <a:r>
              <a:rPr lang="en-US" dirty="0"/>
              <a:t>to 26000 in St Louis</a:t>
            </a:r>
          </a:p>
        </p:txBody>
      </p:sp>
    </p:spTree>
    <p:extLst>
      <p:ext uri="{BB962C8B-B14F-4D97-AF65-F5344CB8AC3E}">
        <p14:creationId xmlns:p14="http://schemas.microsoft.com/office/powerpoint/2010/main" val="22214442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dirty="0"/>
              <a:t>Economic value was driven by the first settlers buying land based on the PLSS framework</a:t>
            </a:r>
          </a:p>
          <a:p>
            <a:r>
              <a:rPr lang="en-US" dirty="0"/>
              <a:t>Further subdividing the land</a:t>
            </a:r>
          </a:p>
          <a:p>
            <a:r>
              <a:rPr lang="en-US" dirty="0"/>
              <a:t>Defining natural resource boundaries</a:t>
            </a:r>
          </a:p>
          <a:p>
            <a:r>
              <a:rPr lang="en-US" dirty="0"/>
              <a:t>Establishing farms</a:t>
            </a:r>
          </a:p>
          <a:p>
            <a:r>
              <a:rPr lang="en-US" dirty="0"/>
              <a:t>Building cities</a:t>
            </a:r>
          </a:p>
          <a:p>
            <a:r>
              <a:rPr lang="en-US" dirty="0"/>
              <a:t>All based on the PLSS corners</a:t>
            </a:r>
          </a:p>
        </p:txBody>
      </p:sp>
    </p:spTree>
    <p:extLst>
      <p:ext uri="{BB962C8B-B14F-4D97-AF65-F5344CB8AC3E}">
        <p14:creationId xmlns:p14="http://schemas.microsoft.com/office/powerpoint/2010/main" val="15512257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dirty="0"/>
              <a:t>162 billion dollars of EMV</a:t>
            </a:r>
          </a:p>
          <a:p>
            <a:r>
              <a:rPr lang="en-US" dirty="0"/>
              <a:t>425k parcels</a:t>
            </a:r>
          </a:p>
          <a:p>
            <a:r>
              <a:rPr lang="en-US" dirty="0"/>
              <a:t>Increasing</a:t>
            </a:r>
            <a:r>
              <a:rPr lang="en-US" baseline="0" dirty="0"/>
              <a:t> data and higher expectations for consumption</a:t>
            </a:r>
            <a:endParaRPr lang="en-US" dirty="0"/>
          </a:p>
        </p:txBody>
      </p:sp>
    </p:spTree>
    <p:extLst>
      <p:ext uri="{BB962C8B-B14F-4D97-AF65-F5344CB8AC3E}">
        <p14:creationId xmlns:p14="http://schemas.microsoft.com/office/powerpoint/2010/main" val="29904341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sz="1000" dirty="0"/>
              <a:t>Value is derived from accuracy. Decisions have a greater certainty with higher accuracy.</a:t>
            </a:r>
          </a:p>
          <a:p>
            <a:r>
              <a:rPr lang="en-US" sz="1000" dirty="0"/>
              <a:t>Accurate corners insure location in the field and digitally for:</a:t>
            </a:r>
          </a:p>
          <a:p>
            <a:r>
              <a:rPr lang="en-US" sz="1000" dirty="0"/>
              <a:t>Legal descriptions</a:t>
            </a:r>
          </a:p>
          <a:p>
            <a:r>
              <a:rPr lang="en-US" sz="1000" dirty="0"/>
              <a:t>New plats tied into PLS</a:t>
            </a:r>
            <a:r>
              <a:rPr lang="en-US" sz="1000" baseline="0" dirty="0"/>
              <a:t> corners</a:t>
            </a:r>
            <a:endParaRPr lang="en-US" sz="1000" dirty="0"/>
          </a:p>
          <a:p>
            <a:r>
              <a:rPr lang="en-US" sz="1000" dirty="0"/>
              <a:t>Easements</a:t>
            </a:r>
            <a:r>
              <a:rPr lang="en-US" sz="1000" baseline="0" dirty="0"/>
              <a:t> for waterways</a:t>
            </a:r>
          </a:p>
          <a:p>
            <a:r>
              <a:rPr lang="en-US" sz="1000" baseline="0" dirty="0"/>
              <a:t>Infrastructure</a:t>
            </a:r>
          </a:p>
          <a:p>
            <a:r>
              <a:rPr lang="en-US" sz="1000" baseline="0" dirty="0"/>
              <a:t>Digital data (increasing demand and expectation for)</a:t>
            </a:r>
          </a:p>
          <a:p>
            <a:r>
              <a:rPr lang="en-US" sz="1000" baseline="0" dirty="0"/>
              <a:t>Lack of confidence = Time &amp; MONEY</a:t>
            </a:r>
          </a:p>
          <a:p>
            <a:endParaRPr lang="en-US" sz="1000" dirty="0"/>
          </a:p>
        </p:txBody>
      </p:sp>
    </p:spTree>
    <p:extLst>
      <p:ext uri="{BB962C8B-B14F-4D97-AF65-F5344CB8AC3E}">
        <p14:creationId xmlns:p14="http://schemas.microsoft.com/office/powerpoint/2010/main" val="32279442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Tree>
    <p:extLst>
      <p:ext uri="{BB962C8B-B14F-4D97-AF65-F5344CB8AC3E}">
        <p14:creationId xmlns:p14="http://schemas.microsoft.com/office/powerpoint/2010/main" val="23621104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16253452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dirty="0"/>
              <a:t>Our digital data was a mess and data consumers didn’t have a high degree of confidence in it</a:t>
            </a:r>
          </a:p>
        </p:txBody>
      </p:sp>
    </p:spTree>
    <p:extLst>
      <p:ext uri="{BB962C8B-B14F-4D97-AF65-F5344CB8AC3E}">
        <p14:creationId xmlns:p14="http://schemas.microsoft.com/office/powerpoint/2010/main" val="2988471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dirty="0"/>
              <a:t>A </a:t>
            </a:r>
            <a:r>
              <a:rPr lang="en-US" dirty="0" err="1"/>
              <a:t>Mpls</a:t>
            </a:r>
            <a:r>
              <a:rPr lang="en-US" dirty="0"/>
              <a:t> </a:t>
            </a:r>
            <a:r>
              <a:rPr lang="en-US" dirty="0" err="1"/>
              <a:t>remonumentation</a:t>
            </a:r>
            <a:r>
              <a:rPr lang="en-US" dirty="0"/>
              <a:t> story that shows the intersection of the real and digital worlds</a:t>
            </a:r>
          </a:p>
        </p:txBody>
      </p:sp>
    </p:spTree>
    <p:extLst>
      <p:ext uri="{BB962C8B-B14F-4D97-AF65-F5344CB8AC3E}">
        <p14:creationId xmlns:p14="http://schemas.microsoft.com/office/powerpoint/2010/main" val="40064849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dirty="0"/>
              <a:t>NSSDA study</a:t>
            </a:r>
          </a:p>
        </p:txBody>
      </p:sp>
    </p:spTree>
    <p:extLst>
      <p:ext uri="{BB962C8B-B14F-4D97-AF65-F5344CB8AC3E}">
        <p14:creationId xmlns:p14="http://schemas.microsoft.com/office/powerpoint/2010/main" val="5489930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dirty="0"/>
              <a:t>What is the value of accurate corners?</a:t>
            </a:r>
          </a:p>
          <a:p>
            <a:r>
              <a:rPr lang="en-US" dirty="0"/>
              <a:t>Allows us to know where things are at, in real life and digitally</a:t>
            </a:r>
          </a:p>
          <a:p>
            <a:r>
              <a:rPr lang="en-US" dirty="0"/>
              <a:t>Property transactions are faster and more assured</a:t>
            </a:r>
          </a:p>
          <a:p>
            <a:r>
              <a:rPr lang="en-US" dirty="0"/>
              <a:t>Corners will be used by generations in the future</a:t>
            </a:r>
          </a:p>
        </p:txBody>
      </p:sp>
    </p:spTree>
    <p:extLst>
      <p:ext uri="{BB962C8B-B14F-4D97-AF65-F5344CB8AC3E}">
        <p14:creationId xmlns:p14="http://schemas.microsoft.com/office/powerpoint/2010/main" val="16592731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dirty="0"/>
              <a:t>Over time, we’ve lost track of corners. They’ve been dug out, ignored, not perpetuated</a:t>
            </a:r>
          </a:p>
          <a:p>
            <a:r>
              <a:rPr lang="en-US" dirty="0"/>
              <a:t>In 1981 the first </a:t>
            </a:r>
            <a:r>
              <a:rPr lang="en-US" dirty="0" err="1"/>
              <a:t>remonumentation</a:t>
            </a:r>
            <a:r>
              <a:rPr lang="en-US" dirty="0"/>
              <a:t> effort was started in MN and that’s where it languished</a:t>
            </a:r>
          </a:p>
          <a:p>
            <a:r>
              <a:rPr lang="en-US" dirty="0"/>
              <a:t>About ½ are certified</a:t>
            </a:r>
          </a:p>
          <a:p>
            <a:r>
              <a:rPr lang="en-US" dirty="0"/>
              <a:t>Between 5 &amp; 100%</a:t>
            </a:r>
          </a:p>
          <a:p>
            <a:r>
              <a:rPr lang="en-US" dirty="0"/>
              <a:t>Less than a third have survey grade coordinates</a:t>
            </a:r>
          </a:p>
          <a:p>
            <a:r>
              <a:rPr lang="en-US" dirty="0"/>
              <a:t>We need help to get these numbers up</a:t>
            </a:r>
          </a:p>
        </p:txBody>
      </p:sp>
    </p:spTree>
    <p:extLst>
      <p:ext uri="{BB962C8B-B14F-4D97-AF65-F5344CB8AC3E}">
        <p14:creationId xmlns:p14="http://schemas.microsoft.com/office/powerpoint/2010/main" val="14984182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dirty="0"/>
              <a:t>WI example that we’d like to try here. MACS is asking for partners</a:t>
            </a:r>
          </a:p>
        </p:txBody>
      </p:sp>
    </p:spTree>
    <p:extLst>
      <p:ext uri="{BB962C8B-B14F-4D97-AF65-F5344CB8AC3E}">
        <p14:creationId xmlns:p14="http://schemas.microsoft.com/office/powerpoint/2010/main" val="6755227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55</a:t>
            </a:fld>
            <a:endParaRPr lang="en-US" dirty="0"/>
          </a:p>
        </p:txBody>
      </p:sp>
    </p:spTree>
    <p:extLst>
      <p:ext uri="{BB962C8B-B14F-4D97-AF65-F5344CB8AC3E}">
        <p14:creationId xmlns:p14="http://schemas.microsoft.com/office/powerpoint/2010/main" val="13420294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56</a:t>
            </a:fld>
            <a:endParaRPr lang="en-US" dirty="0"/>
          </a:p>
        </p:txBody>
      </p:sp>
    </p:spTree>
    <p:extLst>
      <p:ext uri="{BB962C8B-B14F-4D97-AF65-F5344CB8AC3E}">
        <p14:creationId xmlns:p14="http://schemas.microsoft.com/office/powerpoint/2010/main" val="36048097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60</a:t>
            </a:fld>
            <a:endParaRPr lang="en-US" dirty="0">
              <a:solidFill>
                <a:prstClr val="black"/>
              </a:solidFill>
            </a:endParaRPr>
          </a:p>
        </p:txBody>
      </p:sp>
    </p:spTree>
    <p:extLst>
      <p:ext uri="{BB962C8B-B14F-4D97-AF65-F5344CB8AC3E}">
        <p14:creationId xmlns:p14="http://schemas.microsoft.com/office/powerpoint/2010/main" val="10609132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Shape 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0" name="Shape 7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rtl="0">
              <a:spcBef>
                <a:spcPts val="0"/>
              </a:spcBef>
              <a:spcAft>
                <a:spcPts val="0"/>
              </a:spcAft>
            </a:pPr>
            <a:r>
              <a:rPr lang="en-US" sz="1100" b="0" i="0" u="none" strike="noStrike" cap="none" dirty="0" smtClean="0">
                <a:solidFill>
                  <a:srgbClr val="000000"/>
                </a:solidFill>
                <a:effectLst/>
                <a:latin typeface="Arial"/>
                <a:ea typeface="Arial"/>
                <a:cs typeface="Arial"/>
                <a:sym typeface="Arial"/>
              </a:rPr>
              <a:t> The bill establishes a clear vision, assigns responsibility, provides authority and ensures oversight of Federal activities by Congress. </a:t>
            </a:r>
          </a:p>
          <a:p>
            <a:r>
              <a:rPr lang="en-US" sz="1100" b="0" i="0" u="none" strike="noStrike" cap="none" dirty="0" smtClean="0">
                <a:solidFill>
                  <a:srgbClr val="000000"/>
                </a:solidFill>
                <a:effectLst/>
                <a:latin typeface="Arial"/>
                <a:ea typeface="Arial"/>
                <a:cs typeface="Arial"/>
                <a:sym typeface="Arial"/>
              </a:rPr>
              <a:t>Codify the existing executive orders and other guidance documents that direct work by the Federal Geographic Data Committee (FGDC) toward the NSDI.</a:t>
            </a:r>
          </a:p>
          <a:p>
            <a:r>
              <a:rPr lang="en-US" sz="1100" b="0" i="0" u="none" strike="noStrike" cap="none" dirty="0" smtClean="0">
                <a:solidFill>
                  <a:srgbClr val="000000"/>
                </a:solidFill>
                <a:effectLst/>
                <a:latin typeface="Arial"/>
                <a:ea typeface="Arial"/>
                <a:cs typeface="Arial"/>
                <a:sym typeface="Arial"/>
              </a:rPr>
              <a:t>Provide FGDC with the authority to make other agencies follow existing common sense rules</a:t>
            </a:r>
          </a:p>
          <a:p>
            <a:r>
              <a:rPr lang="en-US" sz="1100" b="0" i="0" u="none" strike="noStrike" cap="none" dirty="0" smtClean="0">
                <a:solidFill>
                  <a:srgbClr val="000000"/>
                </a:solidFill>
                <a:effectLst/>
                <a:latin typeface="Arial"/>
                <a:ea typeface="Arial"/>
                <a:cs typeface="Arial"/>
                <a:sym typeface="Arial"/>
              </a:rPr>
              <a:t>Provide Congressional oversight over geospatial activities of FGDC members and other agencies.</a:t>
            </a:r>
          </a:p>
          <a:p>
            <a:r>
              <a:rPr lang="en-US" sz="1100" b="0" i="0" u="none" strike="noStrike" cap="none" dirty="0" smtClean="0">
                <a:solidFill>
                  <a:srgbClr val="000000"/>
                </a:solidFill>
                <a:effectLst/>
                <a:latin typeface="Arial"/>
                <a:ea typeface="Arial"/>
                <a:cs typeface="Arial"/>
                <a:sym typeface="Arial"/>
              </a:rPr>
              <a:t>Require reporting that will allow Congress to track progress on the NSDI and ensure funding is spent wisely.</a:t>
            </a:r>
          </a:p>
          <a:p>
            <a:r>
              <a:rPr lang="en-US" sz="1100" b="0" i="0" u="none" strike="noStrike" cap="none" dirty="0" smtClean="0">
                <a:solidFill>
                  <a:srgbClr val="000000"/>
                </a:solidFill>
                <a:effectLst/>
                <a:latin typeface="Arial"/>
                <a:ea typeface="Arial"/>
                <a:cs typeface="Arial"/>
                <a:sym typeface="Arial"/>
              </a:rPr>
              <a:t>Provide a great deal more clout to input developed by the multi-sector membership of the National Geospatial Advisory Committee (NGAC) and require the FGDC to address NGAC’s concerns — not just dictate what NGAC should work on.</a:t>
            </a:r>
          </a:p>
          <a:p>
            <a:r>
              <a:rPr lang="en-US" sz="1100" b="0" i="0" u="none" strike="noStrike" cap="none" dirty="0" smtClean="0">
                <a:solidFill>
                  <a:srgbClr val="000000"/>
                </a:solidFill>
                <a:effectLst/>
                <a:latin typeface="Arial"/>
                <a:ea typeface="Arial"/>
                <a:cs typeface="Arial"/>
                <a:sym typeface="Arial"/>
              </a:rPr>
              <a:t>Require Federal agencies to coordinate and work in partnership with other Federal agencies, agencies of state, tribal and local governments, institutions of higher education, and the private sector to efficiently and cost-effectively collect, integrate, maintain, disseminate and preserve geospatial data.</a:t>
            </a:r>
          </a:p>
          <a:p>
            <a:pPr marL="171450" lvl="0" indent="-171450" rtl="0">
              <a:spcBef>
                <a:spcPts val="0"/>
              </a:spcBef>
              <a:spcAft>
                <a:spcPts val="0"/>
              </a:spcAft>
            </a:pPr>
            <a:endParaRPr dirty="0"/>
          </a:p>
        </p:txBody>
      </p:sp>
    </p:spTree>
    <p:extLst>
      <p:ext uri="{BB962C8B-B14F-4D97-AF65-F5344CB8AC3E}">
        <p14:creationId xmlns:p14="http://schemas.microsoft.com/office/powerpoint/2010/main" val="38963745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38495535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0" name="Shape 10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4706975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Shape 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0" name="Shape 7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947692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Shape 1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6" name="Shape 11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4687662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Shape 1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8" name="Shape 10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507989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66</a:t>
            </a:fld>
            <a:endParaRPr lang="en-US" dirty="0"/>
          </a:p>
        </p:txBody>
      </p:sp>
    </p:spTree>
    <p:extLst>
      <p:ext uri="{BB962C8B-B14F-4D97-AF65-F5344CB8AC3E}">
        <p14:creationId xmlns:p14="http://schemas.microsoft.com/office/powerpoint/2010/main" val="15470305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F08466-AEA7-4FC0-9459-6A32F61DA297}" type="slidenum">
              <a:rPr lang="en-US" smtClean="0"/>
              <a:pPr/>
              <a:t>67</a:t>
            </a:fld>
            <a:endParaRPr lang="en-US" dirty="0"/>
          </a:p>
        </p:txBody>
      </p:sp>
    </p:spTree>
    <p:extLst>
      <p:ext uri="{BB962C8B-B14F-4D97-AF65-F5344CB8AC3E}">
        <p14:creationId xmlns:p14="http://schemas.microsoft.com/office/powerpoint/2010/main" val="153607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32421249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16968541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7229339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42867776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12</a:t>
            </a:fld>
            <a:endParaRPr lang="en-US" dirty="0"/>
          </a:p>
        </p:txBody>
      </p:sp>
    </p:spTree>
    <p:extLst>
      <p:ext uri="{BB962C8B-B14F-4D97-AF65-F5344CB8AC3E}">
        <p14:creationId xmlns:p14="http://schemas.microsoft.com/office/powerpoint/2010/main" val="3904136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Logo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2"/>
          </a:solidFill>
        </p:spPr>
        <p:txBody>
          <a:bodyPr wrap="square" lIns="182880" tIns="91440" rIns="182880" bIns="91440" spcCol="0" anchor="ctr">
            <a:normAutofit/>
          </a:bodyPr>
          <a:lstStyle>
            <a:lvl1pPr algn="ctr">
              <a:lnSpc>
                <a:spcPct val="90000"/>
              </a:lnSpc>
              <a:defRPr sz="3600" baseline="0">
                <a:solidFill>
                  <a:schemeClr val="tx1"/>
                </a:solidFill>
              </a:defRPr>
            </a:lvl1pPr>
          </a:lstStyle>
          <a:p>
            <a:r>
              <a:rPr lang="en-US" dirty="0"/>
              <a:t>Click to enter the slideshow title</a:t>
            </a:r>
          </a:p>
        </p:txBody>
      </p:sp>
      <p:sp>
        <p:nvSpPr>
          <p:cNvPr id="3" name="Rectangle 2"/>
          <p:cNvSpPr/>
          <p:nvPr userDrawn="1"/>
        </p:nvSpPr>
        <p:spPr>
          <a:xfrm>
            <a:off x="0" y="5387786"/>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dirty="0" err="1"/>
              <a:t>Firstname</a:t>
            </a:r>
            <a:r>
              <a:rPr lang="en-US" sz="1800" dirty="0"/>
              <a:t> </a:t>
            </a:r>
            <a:r>
              <a:rPr lang="en-US" sz="1800" dirty="0" err="1"/>
              <a:t>Lastname</a:t>
            </a:r>
            <a:r>
              <a:rPr lang="en-US" sz="1800" dirty="0"/>
              <a:t> | Job Title</a:t>
            </a:r>
          </a:p>
          <a:p>
            <a:r>
              <a:rPr lang="en-US" sz="1800" dirty="0"/>
              <a:t>Date</a:t>
            </a:r>
            <a:endParaRPr lang="en-US" dirty="0"/>
          </a:p>
        </p:txBody>
      </p:sp>
      <p:sp>
        <p:nvSpPr>
          <p:cNvPr id="18" name="Date Placeholder 17"/>
          <p:cNvSpPr>
            <a:spLocks noGrp="1"/>
          </p:cNvSpPr>
          <p:nvPr>
            <p:ph type="dt" sz="half" idx="15"/>
          </p:nvPr>
        </p:nvSpPr>
        <p:spPr/>
        <p:txBody>
          <a:bodyPr/>
          <a:lstStyle/>
          <a:p>
            <a:fld id="{5FCFA44A-D627-46D4-991B-9510B5E5467A}" type="datetime1">
              <a:rPr lang="en-US" smtClean="0"/>
              <a:t>5/31/2018</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6973892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Split Boxed)">
    <p:bg>
      <p:bgPr>
        <a:solidFill>
          <a:srgbClr val="E8E8E8"/>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B5F2793E-E4BD-4E62-80CF-85729068BF19}" type="datetime1">
              <a:rPr lang="en-US" smtClean="0"/>
              <a:t>5/31/2018</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55380107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2_Quote Solid Light Background">
    <p:bg>
      <p:bgPr>
        <a:solidFill>
          <a:srgbClr val="E8E8E8"/>
        </a:soli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651380"/>
            <a:ext cx="12192000" cy="1733266"/>
          </a:xfrm>
          <a:solidFill>
            <a:schemeClr val="tx1"/>
          </a:solidFill>
        </p:spPr>
        <p:txBody>
          <a:bodyPr>
            <a:noAutofit/>
          </a:bodyPr>
          <a:lstStyle>
            <a:lvl1pPr algn="ctr">
              <a:tabLst>
                <a:tab pos="3770219" algn="l"/>
              </a:tabLst>
              <a:defRPr sz="7000">
                <a:solidFill>
                  <a:schemeClr val="bg1"/>
                </a:solidFill>
              </a:defRPr>
            </a:lvl1pPr>
          </a:lstStyle>
          <a:p>
            <a:r>
              <a:rPr lang="en-US" dirty="0" smtClean="0"/>
              <a:t>Thank you!</a:t>
            </a:r>
            <a:endParaRPr lang="en-US" dirty="0"/>
          </a:p>
        </p:txBody>
      </p:sp>
      <p:sp>
        <p:nvSpPr>
          <p:cNvPr id="8" name="Text Placeholder 6"/>
          <p:cNvSpPr>
            <a:spLocks noGrp="1"/>
          </p:cNvSpPr>
          <p:nvPr>
            <p:ph type="body" sz="quarter" idx="13" hasCustomPrompt="1"/>
          </p:nvPr>
        </p:nvSpPr>
        <p:spPr>
          <a:xfrm>
            <a:off x="838200" y="3521123"/>
            <a:ext cx="10515600" cy="2681374"/>
          </a:xfrm>
        </p:spPr>
        <p:txBody>
          <a:bodyPr anchor="ctr"/>
          <a:lstStyle>
            <a:lvl1pPr marL="0" indent="0" algn="ctr">
              <a:lnSpc>
                <a:spcPct val="100000"/>
              </a:lnSpc>
              <a:spcBef>
                <a:spcPts val="0"/>
              </a:spcBef>
              <a:buNone/>
              <a:defRPr baseline="0">
                <a:solidFill>
                  <a:schemeClr val="tx1"/>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firstname.lastname@state.mn.us</a:t>
            </a:r>
          </a:p>
          <a:p>
            <a:pPr lvl="0"/>
            <a:r>
              <a:rPr lang="en-US" dirty="0" smtClean="0"/>
              <a:t>555-555-5555</a:t>
            </a:r>
            <a:endParaRPr lang="en-US" dirty="0"/>
          </a:p>
        </p:txBody>
      </p:sp>
      <p:sp>
        <p:nvSpPr>
          <p:cNvPr id="3" name="Date Placeholder 2"/>
          <p:cNvSpPr>
            <a:spLocks noGrp="1"/>
          </p:cNvSpPr>
          <p:nvPr>
            <p:ph type="dt" sz="half" idx="10"/>
          </p:nvPr>
        </p:nvSpPr>
        <p:spPr/>
        <p:txBody>
          <a:bodyPr/>
          <a:lstStyle>
            <a:lvl1pPr>
              <a:defRPr>
                <a:solidFill>
                  <a:schemeClr val="tx2"/>
                </a:solidFill>
              </a:defRPr>
            </a:lvl1pPr>
          </a:lstStyle>
          <a:p>
            <a:fld id="{3AF37B26-9C15-42EF-AA22-BC1C02CF09A0}" type="datetime1">
              <a:rPr lang="en-US" smtClean="0">
                <a:solidFill>
                  <a:srgbClr val="000000"/>
                </a:solidFill>
              </a:rPr>
              <a:pPr/>
              <a:t>5/31/2018</a:t>
            </a:fld>
            <a:endParaRPr lang="en-US" dirty="0">
              <a:solidFill>
                <a:srgbClr val="000000"/>
              </a:solidFill>
            </a:endParaRPr>
          </a:p>
        </p:txBody>
      </p:sp>
      <p:sp>
        <p:nvSpPr>
          <p:cNvPr id="5" name="Footer Placeholder 4"/>
          <p:cNvSpPr>
            <a:spLocks noGrp="1"/>
          </p:cNvSpPr>
          <p:nvPr>
            <p:ph type="ftr" sz="quarter" idx="12"/>
          </p:nvPr>
        </p:nvSpPr>
        <p:spPr/>
        <p:txBody>
          <a:bodyPr/>
          <a:lstStyle>
            <a:lvl1pPr>
              <a:defRPr>
                <a:solidFill>
                  <a:schemeClr val="tx1"/>
                </a:solidFill>
              </a:defRPr>
            </a:lvl1pPr>
          </a:lstStyle>
          <a:p>
            <a:r>
              <a:rPr lang="en-US" dirty="0" smtClean="0">
                <a:solidFill>
                  <a:srgbClr val="000000"/>
                </a:solidFill>
              </a:rPr>
              <a:t>mndot.gov</a:t>
            </a:r>
            <a:endParaRPr lang="en-US" dirty="0">
              <a:solidFill>
                <a:srgbClr val="000000"/>
              </a:solidFill>
            </a:endParaRPr>
          </a:p>
        </p:txBody>
      </p:sp>
      <p:sp>
        <p:nvSpPr>
          <p:cNvPr id="4" name="Slide Number Placeholder 3"/>
          <p:cNvSpPr>
            <a:spLocks noGrp="1"/>
          </p:cNvSpPr>
          <p:nvPr>
            <p:ph type="sldNum" sz="quarter" idx="11"/>
          </p:nvPr>
        </p:nvSpPr>
        <p:spPr/>
        <p:txBody>
          <a:bodyPr/>
          <a:lstStyle>
            <a:lvl1pPr>
              <a:defRPr>
                <a:solidFill>
                  <a:schemeClr val="tx2"/>
                </a:solidFill>
              </a:defRPr>
            </a:lvl1pPr>
          </a:lstStyle>
          <a:p>
            <a:fld id="{48F63A3B-78C7-47BE-AE5E-E10140E04643}" type="slidenum">
              <a:rPr lang="en-US" smtClean="0">
                <a:solidFill>
                  <a:srgbClr val="000000"/>
                </a:solidFill>
              </a:rPr>
              <a:pPr/>
              <a:t>‹#›</a:t>
            </a:fld>
            <a:endParaRPr lang="en-US" dirty="0">
              <a:solidFill>
                <a:srgbClr val="000000"/>
              </a:solidFill>
            </a:endParaRPr>
          </a:p>
        </p:txBody>
      </p:sp>
      <p:sp>
        <p:nvSpPr>
          <p:cNvPr id="6" name="Rectangle 5"/>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pic>
        <p:nvPicPr>
          <p:cNvPr id="9" name="MN.IT Service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23672" y="704087"/>
            <a:ext cx="5144656" cy="457200"/>
          </a:xfrm>
          <a:prstGeom prst="rect">
            <a:avLst/>
          </a:prstGeom>
        </p:spPr>
      </p:pic>
    </p:spTree>
    <p:extLst>
      <p:ext uri="{BB962C8B-B14F-4D97-AF65-F5344CB8AC3E}">
        <p14:creationId xmlns:p14="http://schemas.microsoft.com/office/powerpoint/2010/main" val="895947500"/>
      </p:ext>
    </p:extLst>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userDrawn="1"/>
        </p:nvSpPr>
        <p:spPr>
          <a:xfrm>
            <a:off x="1461" y="0"/>
            <a:ext cx="12192127" cy="6858000"/>
          </a:xfrm>
          <a:prstGeom prst="rect">
            <a:avLst/>
          </a:prstGeom>
          <a:solidFill>
            <a:schemeClr val="bg1">
              <a:lumMod val="9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solidFill>
                <a:prstClr val="white"/>
              </a:solidFill>
            </a:endParaRPr>
          </a:p>
        </p:txBody>
      </p:sp>
      <p:sp>
        <p:nvSpPr>
          <p:cNvPr id="8" name="map"/>
          <p:cNvSpPr>
            <a:spLocks noEditPoints="1"/>
          </p:cNvSpPr>
          <p:nvPr/>
        </p:nvSpPr>
        <p:spPr bwMode="auto">
          <a:xfrm>
            <a:off x="4474741" y="3175"/>
            <a:ext cx="7717260" cy="6858000"/>
          </a:xfrm>
          <a:custGeom>
            <a:avLst/>
            <a:gdLst>
              <a:gd name="T0" fmla="*/ 1783 w 2440"/>
              <a:gd name="T1" fmla="*/ 1830 h 2169"/>
              <a:gd name="T2" fmla="*/ 1735 w 2440"/>
              <a:gd name="T3" fmla="*/ 1818 h 2169"/>
              <a:gd name="T4" fmla="*/ 1585 w 2440"/>
              <a:gd name="T5" fmla="*/ 1660 h 2169"/>
              <a:gd name="T6" fmla="*/ 1935 w 2440"/>
              <a:gd name="T7" fmla="*/ 1809 h 2169"/>
              <a:gd name="T8" fmla="*/ 2317 w 2440"/>
              <a:gd name="T9" fmla="*/ 1119 h 2169"/>
              <a:gd name="T10" fmla="*/ 2190 w 2440"/>
              <a:gd name="T11" fmla="*/ 2077 h 2169"/>
              <a:gd name="T12" fmla="*/ 1647 w 2440"/>
              <a:gd name="T13" fmla="*/ 1932 h 2169"/>
              <a:gd name="T14" fmla="*/ 1622 w 2440"/>
              <a:gd name="T15" fmla="*/ 1637 h 2169"/>
              <a:gd name="T16" fmla="*/ 1891 w 2440"/>
              <a:gd name="T17" fmla="*/ 1481 h 2169"/>
              <a:gd name="T18" fmla="*/ 2135 w 2440"/>
              <a:gd name="T19" fmla="*/ 1264 h 2169"/>
              <a:gd name="T20" fmla="*/ 2103 w 2440"/>
              <a:gd name="T21" fmla="*/ 1148 h 2169"/>
              <a:gd name="T22" fmla="*/ 2166 w 2440"/>
              <a:gd name="T23" fmla="*/ 926 h 2169"/>
              <a:gd name="T24" fmla="*/ 1907 w 2440"/>
              <a:gd name="T25" fmla="*/ 793 h 2169"/>
              <a:gd name="T26" fmla="*/ 1529 w 2440"/>
              <a:gd name="T27" fmla="*/ 903 h 2169"/>
              <a:gd name="T28" fmla="*/ 1721 w 2440"/>
              <a:gd name="T29" fmla="*/ 639 h 2169"/>
              <a:gd name="T30" fmla="*/ 1521 w 2440"/>
              <a:gd name="T31" fmla="*/ 462 h 2169"/>
              <a:gd name="T32" fmla="*/ 1474 w 2440"/>
              <a:gd name="T33" fmla="*/ 597 h 2169"/>
              <a:gd name="T34" fmla="*/ 928 w 2440"/>
              <a:gd name="T35" fmla="*/ 540 h 2169"/>
              <a:gd name="T36" fmla="*/ 608 w 2440"/>
              <a:gd name="T37" fmla="*/ 553 h 2169"/>
              <a:gd name="T38" fmla="*/ 20 w 2440"/>
              <a:gd name="T39" fmla="*/ 675 h 2169"/>
              <a:gd name="T40" fmla="*/ 168 w 2440"/>
              <a:gd name="T41" fmla="*/ 903 h 2169"/>
              <a:gd name="T42" fmla="*/ 325 w 2440"/>
              <a:gd name="T43" fmla="*/ 853 h 2169"/>
              <a:gd name="T44" fmla="*/ 664 w 2440"/>
              <a:gd name="T45" fmla="*/ 899 h 2169"/>
              <a:gd name="T46" fmla="*/ 810 w 2440"/>
              <a:gd name="T47" fmla="*/ 1049 h 2169"/>
              <a:gd name="T48" fmla="*/ 910 w 2440"/>
              <a:gd name="T49" fmla="*/ 1255 h 2169"/>
              <a:gd name="T50" fmla="*/ 1116 w 2440"/>
              <a:gd name="T51" fmla="*/ 1654 h 2169"/>
              <a:gd name="T52" fmla="*/ 1741 w 2440"/>
              <a:gd name="T53" fmla="*/ 2103 h 2169"/>
              <a:gd name="T54" fmla="*/ 1733 w 2440"/>
              <a:gd name="T55" fmla="*/ 1251 h 2169"/>
              <a:gd name="T56" fmla="*/ 1647 w 2440"/>
              <a:gd name="T57" fmla="*/ 1181 h 2169"/>
              <a:gd name="T58" fmla="*/ 892 w 2440"/>
              <a:gd name="T59" fmla="*/ 671 h 2169"/>
              <a:gd name="T60" fmla="*/ 1451 w 2440"/>
              <a:gd name="T61" fmla="*/ 1701 h 2169"/>
              <a:gd name="T62" fmla="*/ 1954 w 2440"/>
              <a:gd name="T63" fmla="*/ 1869 h 2169"/>
              <a:gd name="T64" fmla="*/ 2214 w 2440"/>
              <a:gd name="T65" fmla="*/ 1992 h 2169"/>
              <a:gd name="T66" fmla="*/ 2421 w 2440"/>
              <a:gd name="T67" fmla="*/ 0 h 2169"/>
              <a:gd name="T68" fmla="*/ 2040 w 2440"/>
              <a:gd name="T69" fmla="*/ 240 h 2169"/>
              <a:gd name="T70" fmla="*/ 2366 w 2440"/>
              <a:gd name="T71" fmla="*/ 466 h 2169"/>
              <a:gd name="T72" fmla="*/ 2368 w 2440"/>
              <a:gd name="T73" fmla="*/ 605 h 2169"/>
              <a:gd name="T74" fmla="*/ 2410 w 2440"/>
              <a:gd name="T75" fmla="*/ 678 h 2169"/>
              <a:gd name="T76" fmla="*/ 1318 w 2440"/>
              <a:gd name="T77" fmla="*/ 282 h 2169"/>
              <a:gd name="T78" fmla="*/ 1546 w 2440"/>
              <a:gd name="T79" fmla="*/ 58 h 2169"/>
              <a:gd name="T80" fmla="*/ 1075 w 2440"/>
              <a:gd name="T81" fmla="*/ 312 h 2169"/>
              <a:gd name="T82" fmla="*/ 1422 w 2440"/>
              <a:gd name="T83" fmla="*/ 270 h 2169"/>
              <a:gd name="T84" fmla="*/ 1400 w 2440"/>
              <a:gd name="T85" fmla="*/ 409 h 2169"/>
              <a:gd name="T86" fmla="*/ 1632 w 2440"/>
              <a:gd name="T87" fmla="*/ 311 h 2169"/>
              <a:gd name="T88" fmla="*/ 1393 w 2440"/>
              <a:gd name="T89" fmla="*/ 262 h 2169"/>
              <a:gd name="T90" fmla="*/ 1041 w 2440"/>
              <a:gd name="T91" fmla="*/ 422 h 2169"/>
              <a:gd name="T92" fmla="*/ 1314 w 2440"/>
              <a:gd name="T93" fmla="*/ 193 h 2169"/>
              <a:gd name="T94" fmla="*/ 204 w 2440"/>
              <a:gd name="T95" fmla="*/ 1835 h 2169"/>
              <a:gd name="T96" fmla="*/ 1015 w 2440"/>
              <a:gd name="T97" fmla="*/ 370 h 2169"/>
              <a:gd name="T98" fmla="*/ 1755 w 2440"/>
              <a:gd name="T99" fmla="*/ 732 h 2169"/>
              <a:gd name="T100" fmla="*/ 1645 w 2440"/>
              <a:gd name="T101" fmla="*/ 37 h 2169"/>
              <a:gd name="T102" fmla="*/ 1771 w 2440"/>
              <a:gd name="T103" fmla="*/ 164 h 2169"/>
              <a:gd name="T104" fmla="*/ 1798 w 2440"/>
              <a:gd name="T105" fmla="*/ 286 h 2169"/>
              <a:gd name="T106" fmla="*/ 2088 w 2440"/>
              <a:gd name="T107" fmla="*/ 64 h 2169"/>
              <a:gd name="T108" fmla="*/ 1844 w 2440"/>
              <a:gd name="T109" fmla="*/ 448 h 2169"/>
              <a:gd name="T110" fmla="*/ 1843 w 2440"/>
              <a:gd name="T111" fmla="*/ 521 h 2169"/>
              <a:gd name="T112" fmla="*/ 1896 w 2440"/>
              <a:gd name="T113" fmla="*/ 728 h 2169"/>
              <a:gd name="T114" fmla="*/ 2119 w 2440"/>
              <a:gd name="T115" fmla="*/ 723 h 2169"/>
              <a:gd name="T116" fmla="*/ 2173 w 2440"/>
              <a:gd name="T117" fmla="*/ 644 h 2169"/>
              <a:gd name="T118" fmla="*/ 2028 w 2440"/>
              <a:gd name="T119" fmla="*/ 497 h 2169"/>
              <a:gd name="T120" fmla="*/ 321 w 2440"/>
              <a:gd name="T121" fmla="*/ 931 h 2169"/>
              <a:gd name="T122" fmla="*/ 709 w 2440"/>
              <a:gd name="T123" fmla="*/ 983 h 2169"/>
              <a:gd name="T124" fmla="*/ 713 w 2440"/>
              <a:gd name="T125" fmla="*/ 955 h 2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40" h="2169">
                <a:moveTo>
                  <a:pt x="1827" y="1804"/>
                </a:moveTo>
                <a:cubicBezTo>
                  <a:pt x="1827" y="1805"/>
                  <a:pt x="1827" y="1805"/>
                  <a:pt x="1828" y="1806"/>
                </a:cubicBezTo>
                <a:cubicBezTo>
                  <a:pt x="1828" y="1806"/>
                  <a:pt x="1829" y="1806"/>
                  <a:pt x="1829" y="1806"/>
                </a:cubicBezTo>
                <a:cubicBezTo>
                  <a:pt x="1829" y="1806"/>
                  <a:pt x="1829" y="1806"/>
                  <a:pt x="1830" y="1807"/>
                </a:cubicBezTo>
                <a:cubicBezTo>
                  <a:pt x="1831" y="1808"/>
                  <a:pt x="1831" y="1807"/>
                  <a:pt x="1830" y="1806"/>
                </a:cubicBezTo>
                <a:cubicBezTo>
                  <a:pt x="1830" y="1805"/>
                  <a:pt x="1829" y="1805"/>
                  <a:pt x="1828" y="1805"/>
                </a:cubicBezTo>
                <a:cubicBezTo>
                  <a:pt x="1828" y="1805"/>
                  <a:pt x="1827" y="1804"/>
                  <a:pt x="1827" y="1804"/>
                </a:cubicBezTo>
                <a:close/>
                <a:moveTo>
                  <a:pt x="1820" y="1799"/>
                </a:moveTo>
                <a:cubicBezTo>
                  <a:pt x="1820" y="1800"/>
                  <a:pt x="1821" y="1800"/>
                  <a:pt x="1821" y="1800"/>
                </a:cubicBezTo>
                <a:cubicBezTo>
                  <a:pt x="1822" y="1801"/>
                  <a:pt x="1822" y="1802"/>
                  <a:pt x="1823" y="1801"/>
                </a:cubicBezTo>
                <a:cubicBezTo>
                  <a:pt x="1823" y="1801"/>
                  <a:pt x="1822" y="1800"/>
                  <a:pt x="1821" y="1800"/>
                </a:cubicBezTo>
                <a:cubicBezTo>
                  <a:pt x="1821" y="1799"/>
                  <a:pt x="1821" y="1799"/>
                  <a:pt x="1820" y="1799"/>
                </a:cubicBezTo>
                <a:close/>
                <a:moveTo>
                  <a:pt x="1811" y="1748"/>
                </a:moveTo>
                <a:cubicBezTo>
                  <a:pt x="1811" y="1749"/>
                  <a:pt x="1810" y="1750"/>
                  <a:pt x="1810" y="1750"/>
                </a:cubicBezTo>
                <a:cubicBezTo>
                  <a:pt x="1810" y="1752"/>
                  <a:pt x="1811" y="1750"/>
                  <a:pt x="1811" y="1750"/>
                </a:cubicBezTo>
                <a:cubicBezTo>
                  <a:pt x="1811" y="1749"/>
                  <a:pt x="1813" y="1748"/>
                  <a:pt x="1813" y="1748"/>
                </a:cubicBezTo>
                <a:cubicBezTo>
                  <a:pt x="1812" y="1747"/>
                  <a:pt x="1811" y="1748"/>
                  <a:pt x="1811" y="1748"/>
                </a:cubicBezTo>
                <a:close/>
                <a:moveTo>
                  <a:pt x="1835" y="1809"/>
                </a:moveTo>
                <a:cubicBezTo>
                  <a:pt x="1835" y="1809"/>
                  <a:pt x="1836" y="1810"/>
                  <a:pt x="1836" y="1809"/>
                </a:cubicBezTo>
                <a:cubicBezTo>
                  <a:pt x="1836" y="1808"/>
                  <a:pt x="1835" y="1807"/>
                  <a:pt x="1835" y="1807"/>
                </a:cubicBezTo>
                <a:cubicBezTo>
                  <a:pt x="1835" y="1807"/>
                  <a:pt x="1834" y="1806"/>
                  <a:pt x="1834" y="1807"/>
                </a:cubicBezTo>
                <a:cubicBezTo>
                  <a:pt x="1834" y="1807"/>
                  <a:pt x="1834" y="1807"/>
                  <a:pt x="1834" y="1807"/>
                </a:cubicBezTo>
                <a:cubicBezTo>
                  <a:pt x="1834" y="1807"/>
                  <a:pt x="1834" y="1808"/>
                  <a:pt x="1833" y="1808"/>
                </a:cubicBezTo>
                <a:cubicBezTo>
                  <a:pt x="1833" y="1808"/>
                  <a:pt x="1833" y="1808"/>
                  <a:pt x="1834" y="1808"/>
                </a:cubicBezTo>
                <a:cubicBezTo>
                  <a:pt x="1834" y="1808"/>
                  <a:pt x="1834" y="1808"/>
                  <a:pt x="1834" y="1808"/>
                </a:cubicBezTo>
                <a:cubicBezTo>
                  <a:pt x="1835" y="1808"/>
                  <a:pt x="1835" y="1809"/>
                  <a:pt x="1835" y="1809"/>
                </a:cubicBezTo>
                <a:close/>
                <a:moveTo>
                  <a:pt x="1815" y="1798"/>
                </a:moveTo>
                <a:cubicBezTo>
                  <a:pt x="1816" y="1798"/>
                  <a:pt x="1816" y="1798"/>
                  <a:pt x="1816" y="1798"/>
                </a:cubicBezTo>
                <a:cubicBezTo>
                  <a:pt x="1816" y="1799"/>
                  <a:pt x="1817" y="1799"/>
                  <a:pt x="1817" y="1798"/>
                </a:cubicBezTo>
                <a:cubicBezTo>
                  <a:pt x="1816" y="1798"/>
                  <a:pt x="1815" y="1798"/>
                  <a:pt x="1815" y="1798"/>
                </a:cubicBezTo>
                <a:cubicBezTo>
                  <a:pt x="1815" y="1798"/>
                  <a:pt x="1815" y="1798"/>
                  <a:pt x="1815" y="1798"/>
                </a:cubicBezTo>
                <a:close/>
                <a:moveTo>
                  <a:pt x="1809" y="1752"/>
                </a:moveTo>
                <a:cubicBezTo>
                  <a:pt x="1808" y="1752"/>
                  <a:pt x="1806" y="1755"/>
                  <a:pt x="1806" y="1756"/>
                </a:cubicBezTo>
                <a:cubicBezTo>
                  <a:pt x="1806" y="1756"/>
                  <a:pt x="1807" y="1755"/>
                  <a:pt x="1808" y="1754"/>
                </a:cubicBezTo>
                <a:cubicBezTo>
                  <a:pt x="1808" y="1754"/>
                  <a:pt x="1809" y="1753"/>
                  <a:pt x="1809" y="1752"/>
                </a:cubicBezTo>
                <a:close/>
                <a:moveTo>
                  <a:pt x="1798" y="1759"/>
                </a:moveTo>
                <a:cubicBezTo>
                  <a:pt x="1798" y="1760"/>
                  <a:pt x="1797" y="1760"/>
                  <a:pt x="1796" y="1760"/>
                </a:cubicBezTo>
                <a:cubicBezTo>
                  <a:pt x="1796" y="1760"/>
                  <a:pt x="1794" y="1761"/>
                  <a:pt x="1795" y="1761"/>
                </a:cubicBezTo>
                <a:cubicBezTo>
                  <a:pt x="1796" y="1762"/>
                  <a:pt x="1799" y="1760"/>
                  <a:pt x="1798" y="1759"/>
                </a:cubicBezTo>
                <a:close/>
                <a:moveTo>
                  <a:pt x="1804" y="1756"/>
                </a:moveTo>
                <a:cubicBezTo>
                  <a:pt x="1803" y="1756"/>
                  <a:pt x="1801" y="1758"/>
                  <a:pt x="1800" y="1759"/>
                </a:cubicBezTo>
                <a:cubicBezTo>
                  <a:pt x="1801" y="1759"/>
                  <a:pt x="1802" y="1758"/>
                  <a:pt x="1803" y="1758"/>
                </a:cubicBezTo>
                <a:cubicBezTo>
                  <a:pt x="1803" y="1758"/>
                  <a:pt x="1804" y="1756"/>
                  <a:pt x="1804" y="1756"/>
                </a:cubicBezTo>
                <a:close/>
                <a:moveTo>
                  <a:pt x="1805" y="1795"/>
                </a:moveTo>
                <a:cubicBezTo>
                  <a:pt x="1806" y="1795"/>
                  <a:pt x="1806" y="1795"/>
                  <a:pt x="1806" y="1795"/>
                </a:cubicBezTo>
                <a:cubicBezTo>
                  <a:pt x="1807" y="1795"/>
                  <a:pt x="1808" y="1796"/>
                  <a:pt x="1808" y="1796"/>
                </a:cubicBezTo>
                <a:cubicBezTo>
                  <a:pt x="1808" y="1796"/>
                  <a:pt x="1808" y="1795"/>
                  <a:pt x="1808" y="1795"/>
                </a:cubicBezTo>
                <a:cubicBezTo>
                  <a:pt x="1808" y="1795"/>
                  <a:pt x="1807" y="1795"/>
                  <a:pt x="1807" y="1795"/>
                </a:cubicBezTo>
                <a:cubicBezTo>
                  <a:pt x="1806" y="1795"/>
                  <a:pt x="1805" y="1794"/>
                  <a:pt x="1805" y="1795"/>
                </a:cubicBezTo>
                <a:close/>
                <a:moveTo>
                  <a:pt x="1844" y="1720"/>
                </a:moveTo>
                <a:cubicBezTo>
                  <a:pt x="1843" y="1720"/>
                  <a:pt x="1843" y="1720"/>
                  <a:pt x="1842" y="1719"/>
                </a:cubicBezTo>
                <a:cubicBezTo>
                  <a:pt x="1842" y="1719"/>
                  <a:pt x="1841" y="1718"/>
                  <a:pt x="1841" y="1718"/>
                </a:cubicBezTo>
                <a:cubicBezTo>
                  <a:pt x="1840" y="1717"/>
                  <a:pt x="1839" y="1717"/>
                  <a:pt x="1840" y="1718"/>
                </a:cubicBezTo>
                <a:cubicBezTo>
                  <a:pt x="1841" y="1719"/>
                  <a:pt x="1842" y="1720"/>
                  <a:pt x="1843" y="1721"/>
                </a:cubicBezTo>
                <a:cubicBezTo>
                  <a:pt x="1844" y="1721"/>
                  <a:pt x="1845" y="1722"/>
                  <a:pt x="1846" y="1722"/>
                </a:cubicBezTo>
                <a:cubicBezTo>
                  <a:pt x="1846" y="1722"/>
                  <a:pt x="1847" y="1721"/>
                  <a:pt x="1847" y="1721"/>
                </a:cubicBezTo>
                <a:cubicBezTo>
                  <a:pt x="1848" y="1721"/>
                  <a:pt x="1848" y="1721"/>
                  <a:pt x="1849" y="1720"/>
                </a:cubicBezTo>
                <a:cubicBezTo>
                  <a:pt x="1850" y="1720"/>
                  <a:pt x="1851" y="1720"/>
                  <a:pt x="1853" y="1719"/>
                </a:cubicBezTo>
                <a:cubicBezTo>
                  <a:pt x="1854" y="1719"/>
                  <a:pt x="1856" y="1719"/>
                  <a:pt x="1858" y="1719"/>
                </a:cubicBezTo>
                <a:cubicBezTo>
                  <a:pt x="1859" y="1719"/>
                  <a:pt x="1860" y="1718"/>
                  <a:pt x="1861" y="1719"/>
                </a:cubicBezTo>
                <a:cubicBezTo>
                  <a:pt x="1861" y="1719"/>
                  <a:pt x="1861" y="1721"/>
                  <a:pt x="1862" y="1720"/>
                </a:cubicBezTo>
                <a:cubicBezTo>
                  <a:pt x="1862" y="1720"/>
                  <a:pt x="1861" y="1719"/>
                  <a:pt x="1861" y="1718"/>
                </a:cubicBezTo>
                <a:cubicBezTo>
                  <a:pt x="1861" y="1717"/>
                  <a:pt x="1861" y="1716"/>
                  <a:pt x="1860" y="1715"/>
                </a:cubicBezTo>
                <a:cubicBezTo>
                  <a:pt x="1860" y="1716"/>
                  <a:pt x="1860" y="1716"/>
                  <a:pt x="1860" y="1717"/>
                </a:cubicBezTo>
                <a:cubicBezTo>
                  <a:pt x="1859" y="1717"/>
                  <a:pt x="1858" y="1716"/>
                  <a:pt x="1858" y="1716"/>
                </a:cubicBezTo>
                <a:cubicBezTo>
                  <a:pt x="1857" y="1716"/>
                  <a:pt x="1856" y="1718"/>
                  <a:pt x="1854" y="1717"/>
                </a:cubicBezTo>
                <a:cubicBezTo>
                  <a:pt x="1854" y="1717"/>
                  <a:pt x="1854" y="1716"/>
                  <a:pt x="1853" y="1716"/>
                </a:cubicBezTo>
                <a:cubicBezTo>
                  <a:pt x="1852" y="1716"/>
                  <a:pt x="1853" y="1717"/>
                  <a:pt x="1853" y="1718"/>
                </a:cubicBezTo>
                <a:cubicBezTo>
                  <a:pt x="1852" y="1718"/>
                  <a:pt x="1852" y="1717"/>
                  <a:pt x="1851" y="1717"/>
                </a:cubicBezTo>
                <a:cubicBezTo>
                  <a:pt x="1851" y="1717"/>
                  <a:pt x="1850" y="1717"/>
                  <a:pt x="1850" y="1716"/>
                </a:cubicBezTo>
                <a:cubicBezTo>
                  <a:pt x="1849" y="1716"/>
                  <a:pt x="1849" y="1715"/>
                  <a:pt x="1849" y="1715"/>
                </a:cubicBezTo>
                <a:cubicBezTo>
                  <a:pt x="1848" y="1716"/>
                  <a:pt x="1849" y="1716"/>
                  <a:pt x="1848" y="1716"/>
                </a:cubicBezTo>
                <a:cubicBezTo>
                  <a:pt x="1848" y="1716"/>
                  <a:pt x="1848" y="1715"/>
                  <a:pt x="1848" y="1715"/>
                </a:cubicBezTo>
                <a:cubicBezTo>
                  <a:pt x="1847" y="1714"/>
                  <a:pt x="1847" y="1716"/>
                  <a:pt x="1847" y="1717"/>
                </a:cubicBezTo>
                <a:cubicBezTo>
                  <a:pt x="1847" y="1717"/>
                  <a:pt x="1847" y="1717"/>
                  <a:pt x="1847" y="1718"/>
                </a:cubicBezTo>
                <a:cubicBezTo>
                  <a:pt x="1847" y="1719"/>
                  <a:pt x="1845" y="1720"/>
                  <a:pt x="1844" y="1720"/>
                </a:cubicBezTo>
                <a:close/>
                <a:moveTo>
                  <a:pt x="1827" y="1780"/>
                </a:moveTo>
                <a:cubicBezTo>
                  <a:pt x="1827" y="1779"/>
                  <a:pt x="1827" y="1778"/>
                  <a:pt x="1826" y="1777"/>
                </a:cubicBezTo>
                <a:cubicBezTo>
                  <a:pt x="1826" y="1777"/>
                  <a:pt x="1826" y="1776"/>
                  <a:pt x="1825" y="1776"/>
                </a:cubicBezTo>
                <a:cubicBezTo>
                  <a:pt x="1825" y="1774"/>
                  <a:pt x="1824" y="1773"/>
                  <a:pt x="1823" y="1772"/>
                </a:cubicBezTo>
                <a:cubicBezTo>
                  <a:pt x="1822" y="1771"/>
                  <a:pt x="1821" y="1771"/>
                  <a:pt x="1820" y="1771"/>
                </a:cubicBezTo>
                <a:cubicBezTo>
                  <a:pt x="1818" y="1772"/>
                  <a:pt x="1816" y="1773"/>
                  <a:pt x="1814" y="1773"/>
                </a:cubicBezTo>
                <a:cubicBezTo>
                  <a:pt x="1813" y="1773"/>
                  <a:pt x="1812" y="1773"/>
                  <a:pt x="1812" y="1773"/>
                </a:cubicBezTo>
                <a:cubicBezTo>
                  <a:pt x="1811" y="1774"/>
                  <a:pt x="1812" y="1774"/>
                  <a:pt x="1812" y="1774"/>
                </a:cubicBezTo>
                <a:cubicBezTo>
                  <a:pt x="1813" y="1774"/>
                  <a:pt x="1814" y="1774"/>
                  <a:pt x="1815" y="1774"/>
                </a:cubicBezTo>
                <a:cubicBezTo>
                  <a:pt x="1816" y="1773"/>
                  <a:pt x="1818" y="1773"/>
                  <a:pt x="1820" y="1772"/>
                </a:cubicBezTo>
                <a:cubicBezTo>
                  <a:pt x="1821" y="1772"/>
                  <a:pt x="1822" y="1772"/>
                  <a:pt x="1823" y="1773"/>
                </a:cubicBezTo>
                <a:cubicBezTo>
                  <a:pt x="1824" y="1773"/>
                  <a:pt x="1824" y="1774"/>
                  <a:pt x="1824" y="1776"/>
                </a:cubicBezTo>
                <a:cubicBezTo>
                  <a:pt x="1825" y="1777"/>
                  <a:pt x="1826" y="1778"/>
                  <a:pt x="1826" y="1779"/>
                </a:cubicBezTo>
                <a:cubicBezTo>
                  <a:pt x="1826" y="1780"/>
                  <a:pt x="1826" y="1781"/>
                  <a:pt x="1826" y="1781"/>
                </a:cubicBezTo>
                <a:cubicBezTo>
                  <a:pt x="1827" y="1783"/>
                  <a:pt x="1828" y="1783"/>
                  <a:pt x="1829" y="1784"/>
                </a:cubicBezTo>
                <a:cubicBezTo>
                  <a:pt x="1829" y="1784"/>
                  <a:pt x="1829" y="1785"/>
                  <a:pt x="1830" y="1785"/>
                </a:cubicBezTo>
                <a:cubicBezTo>
                  <a:pt x="1831" y="1786"/>
                  <a:pt x="1829" y="1783"/>
                  <a:pt x="1829" y="1783"/>
                </a:cubicBezTo>
                <a:cubicBezTo>
                  <a:pt x="1828" y="1782"/>
                  <a:pt x="1827" y="1781"/>
                  <a:pt x="1827" y="1780"/>
                </a:cubicBezTo>
                <a:close/>
                <a:moveTo>
                  <a:pt x="1877" y="1720"/>
                </a:moveTo>
                <a:cubicBezTo>
                  <a:pt x="1876" y="1720"/>
                  <a:pt x="1876" y="1719"/>
                  <a:pt x="1875" y="1719"/>
                </a:cubicBezTo>
                <a:cubicBezTo>
                  <a:pt x="1874" y="1719"/>
                  <a:pt x="1874" y="1719"/>
                  <a:pt x="1874" y="1718"/>
                </a:cubicBezTo>
                <a:cubicBezTo>
                  <a:pt x="1873" y="1718"/>
                  <a:pt x="1874" y="1717"/>
                  <a:pt x="1873" y="1717"/>
                </a:cubicBezTo>
                <a:cubicBezTo>
                  <a:pt x="1873" y="1716"/>
                  <a:pt x="1872" y="1716"/>
                  <a:pt x="1872" y="1716"/>
                </a:cubicBezTo>
                <a:cubicBezTo>
                  <a:pt x="1871" y="1715"/>
                  <a:pt x="1870" y="1714"/>
                  <a:pt x="1869" y="1713"/>
                </a:cubicBezTo>
                <a:cubicBezTo>
                  <a:pt x="1868" y="1712"/>
                  <a:pt x="1866" y="1712"/>
                  <a:pt x="1865" y="1712"/>
                </a:cubicBezTo>
                <a:cubicBezTo>
                  <a:pt x="1864" y="1711"/>
                  <a:pt x="1861" y="1711"/>
                  <a:pt x="1861" y="1713"/>
                </a:cubicBezTo>
                <a:cubicBezTo>
                  <a:pt x="1862" y="1713"/>
                  <a:pt x="1863" y="1712"/>
                  <a:pt x="1864" y="1713"/>
                </a:cubicBezTo>
                <a:cubicBezTo>
                  <a:pt x="1865" y="1713"/>
                  <a:pt x="1866" y="1713"/>
                  <a:pt x="1866" y="1713"/>
                </a:cubicBezTo>
                <a:cubicBezTo>
                  <a:pt x="1867" y="1713"/>
                  <a:pt x="1867" y="1713"/>
                  <a:pt x="1868" y="1714"/>
                </a:cubicBezTo>
                <a:cubicBezTo>
                  <a:pt x="1868" y="1714"/>
                  <a:pt x="1869" y="1714"/>
                  <a:pt x="1869" y="1714"/>
                </a:cubicBezTo>
                <a:cubicBezTo>
                  <a:pt x="1870" y="1715"/>
                  <a:pt x="1869" y="1716"/>
                  <a:pt x="1870" y="1716"/>
                </a:cubicBezTo>
                <a:cubicBezTo>
                  <a:pt x="1870" y="1718"/>
                  <a:pt x="1872" y="1716"/>
                  <a:pt x="1872" y="1718"/>
                </a:cubicBezTo>
                <a:cubicBezTo>
                  <a:pt x="1872" y="1719"/>
                  <a:pt x="1872" y="1719"/>
                  <a:pt x="1872" y="1720"/>
                </a:cubicBezTo>
                <a:cubicBezTo>
                  <a:pt x="1873" y="1720"/>
                  <a:pt x="1873" y="1720"/>
                  <a:pt x="1874" y="1720"/>
                </a:cubicBezTo>
                <a:cubicBezTo>
                  <a:pt x="1876" y="1720"/>
                  <a:pt x="1873" y="1721"/>
                  <a:pt x="1873" y="1722"/>
                </a:cubicBezTo>
                <a:cubicBezTo>
                  <a:pt x="1874" y="1723"/>
                  <a:pt x="1874" y="1722"/>
                  <a:pt x="1875" y="1722"/>
                </a:cubicBezTo>
                <a:cubicBezTo>
                  <a:pt x="1875" y="1722"/>
                  <a:pt x="1875" y="1723"/>
                  <a:pt x="1875" y="1723"/>
                </a:cubicBezTo>
                <a:cubicBezTo>
                  <a:pt x="1874" y="1724"/>
                  <a:pt x="1872" y="1724"/>
                  <a:pt x="1873" y="1725"/>
                </a:cubicBezTo>
                <a:cubicBezTo>
                  <a:pt x="1873" y="1726"/>
                  <a:pt x="1876" y="1724"/>
                  <a:pt x="1875" y="1726"/>
                </a:cubicBezTo>
                <a:cubicBezTo>
                  <a:pt x="1873" y="1726"/>
                  <a:pt x="1874" y="1728"/>
                  <a:pt x="1874" y="1729"/>
                </a:cubicBezTo>
                <a:cubicBezTo>
                  <a:pt x="1874" y="1731"/>
                  <a:pt x="1873" y="1731"/>
                  <a:pt x="1872" y="1732"/>
                </a:cubicBezTo>
                <a:cubicBezTo>
                  <a:pt x="1871" y="1732"/>
                  <a:pt x="1870" y="1732"/>
                  <a:pt x="1871" y="1733"/>
                </a:cubicBezTo>
                <a:cubicBezTo>
                  <a:pt x="1871" y="1733"/>
                  <a:pt x="1872" y="1733"/>
                  <a:pt x="1872" y="1733"/>
                </a:cubicBezTo>
                <a:cubicBezTo>
                  <a:pt x="1873" y="1734"/>
                  <a:pt x="1874" y="1738"/>
                  <a:pt x="1875" y="1736"/>
                </a:cubicBezTo>
                <a:cubicBezTo>
                  <a:pt x="1876" y="1735"/>
                  <a:pt x="1875" y="1735"/>
                  <a:pt x="1875" y="1734"/>
                </a:cubicBezTo>
                <a:cubicBezTo>
                  <a:pt x="1875" y="1733"/>
                  <a:pt x="1875" y="1732"/>
                  <a:pt x="1875" y="1730"/>
                </a:cubicBezTo>
                <a:cubicBezTo>
                  <a:pt x="1875" y="1729"/>
                  <a:pt x="1876" y="1728"/>
                  <a:pt x="1877" y="1727"/>
                </a:cubicBezTo>
                <a:cubicBezTo>
                  <a:pt x="1877" y="1726"/>
                  <a:pt x="1878" y="1727"/>
                  <a:pt x="1878" y="1726"/>
                </a:cubicBezTo>
                <a:cubicBezTo>
                  <a:pt x="1879" y="1726"/>
                  <a:pt x="1879" y="1725"/>
                  <a:pt x="1879" y="1725"/>
                </a:cubicBezTo>
                <a:cubicBezTo>
                  <a:pt x="1879" y="1724"/>
                  <a:pt x="1879" y="1724"/>
                  <a:pt x="1878" y="1724"/>
                </a:cubicBezTo>
                <a:cubicBezTo>
                  <a:pt x="1878" y="1724"/>
                  <a:pt x="1878" y="1723"/>
                  <a:pt x="1878" y="1723"/>
                </a:cubicBezTo>
                <a:cubicBezTo>
                  <a:pt x="1878" y="1722"/>
                  <a:pt x="1878" y="1721"/>
                  <a:pt x="1878" y="1721"/>
                </a:cubicBezTo>
                <a:cubicBezTo>
                  <a:pt x="1878" y="1720"/>
                  <a:pt x="1877" y="1720"/>
                  <a:pt x="1877" y="1720"/>
                </a:cubicBezTo>
                <a:close/>
                <a:moveTo>
                  <a:pt x="1911" y="1768"/>
                </a:moveTo>
                <a:cubicBezTo>
                  <a:pt x="1910" y="1767"/>
                  <a:pt x="1910" y="1766"/>
                  <a:pt x="1909" y="1765"/>
                </a:cubicBezTo>
                <a:cubicBezTo>
                  <a:pt x="1908" y="1764"/>
                  <a:pt x="1908" y="1763"/>
                  <a:pt x="1908" y="1762"/>
                </a:cubicBezTo>
                <a:cubicBezTo>
                  <a:pt x="1907" y="1761"/>
                  <a:pt x="1906" y="1760"/>
                  <a:pt x="1905" y="1761"/>
                </a:cubicBezTo>
                <a:cubicBezTo>
                  <a:pt x="1904" y="1762"/>
                  <a:pt x="1907" y="1763"/>
                  <a:pt x="1907" y="1764"/>
                </a:cubicBezTo>
                <a:cubicBezTo>
                  <a:pt x="1908" y="1765"/>
                  <a:pt x="1909" y="1766"/>
                  <a:pt x="1910" y="1768"/>
                </a:cubicBezTo>
                <a:cubicBezTo>
                  <a:pt x="1911" y="1768"/>
                  <a:pt x="1912" y="1771"/>
                  <a:pt x="1912" y="1772"/>
                </a:cubicBezTo>
                <a:cubicBezTo>
                  <a:pt x="1912" y="1772"/>
                  <a:pt x="1911" y="1772"/>
                  <a:pt x="1911" y="1772"/>
                </a:cubicBezTo>
                <a:cubicBezTo>
                  <a:pt x="1910" y="1773"/>
                  <a:pt x="1910" y="1774"/>
                  <a:pt x="1911" y="1774"/>
                </a:cubicBezTo>
                <a:cubicBezTo>
                  <a:pt x="1911" y="1774"/>
                  <a:pt x="1912" y="1773"/>
                  <a:pt x="1913" y="1773"/>
                </a:cubicBezTo>
                <a:cubicBezTo>
                  <a:pt x="1913" y="1773"/>
                  <a:pt x="1914" y="1774"/>
                  <a:pt x="1914" y="1774"/>
                </a:cubicBezTo>
                <a:cubicBezTo>
                  <a:pt x="1915" y="1773"/>
                  <a:pt x="1914" y="1771"/>
                  <a:pt x="1914" y="1771"/>
                </a:cubicBezTo>
                <a:cubicBezTo>
                  <a:pt x="1913" y="1769"/>
                  <a:pt x="1912" y="1769"/>
                  <a:pt x="1911" y="1768"/>
                </a:cubicBezTo>
                <a:close/>
                <a:moveTo>
                  <a:pt x="1917" y="1452"/>
                </a:moveTo>
                <a:cubicBezTo>
                  <a:pt x="1916" y="1453"/>
                  <a:pt x="1916" y="1455"/>
                  <a:pt x="1916" y="1456"/>
                </a:cubicBezTo>
                <a:cubicBezTo>
                  <a:pt x="1915" y="1457"/>
                  <a:pt x="1915" y="1458"/>
                  <a:pt x="1914" y="1460"/>
                </a:cubicBezTo>
                <a:cubicBezTo>
                  <a:pt x="1914" y="1460"/>
                  <a:pt x="1914" y="1461"/>
                  <a:pt x="1915" y="1461"/>
                </a:cubicBezTo>
                <a:cubicBezTo>
                  <a:pt x="1915" y="1460"/>
                  <a:pt x="1916" y="1460"/>
                  <a:pt x="1916" y="1459"/>
                </a:cubicBezTo>
                <a:cubicBezTo>
                  <a:pt x="1916" y="1458"/>
                  <a:pt x="1917" y="1456"/>
                  <a:pt x="1917" y="1455"/>
                </a:cubicBezTo>
                <a:cubicBezTo>
                  <a:pt x="1917" y="1455"/>
                  <a:pt x="1919" y="1451"/>
                  <a:pt x="1919" y="1451"/>
                </a:cubicBezTo>
                <a:cubicBezTo>
                  <a:pt x="1919" y="1450"/>
                  <a:pt x="1917" y="1452"/>
                  <a:pt x="1917" y="1452"/>
                </a:cubicBezTo>
                <a:close/>
                <a:moveTo>
                  <a:pt x="1898" y="1781"/>
                </a:moveTo>
                <a:cubicBezTo>
                  <a:pt x="1898" y="1781"/>
                  <a:pt x="1897" y="1779"/>
                  <a:pt x="1897" y="1780"/>
                </a:cubicBezTo>
                <a:cubicBezTo>
                  <a:pt x="1897" y="1781"/>
                  <a:pt x="1898" y="1782"/>
                  <a:pt x="1898" y="1782"/>
                </a:cubicBezTo>
                <a:cubicBezTo>
                  <a:pt x="1899" y="1783"/>
                  <a:pt x="1899" y="1784"/>
                  <a:pt x="1900" y="1785"/>
                </a:cubicBezTo>
                <a:cubicBezTo>
                  <a:pt x="1900" y="1785"/>
                  <a:pt x="1901" y="1785"/>
                  <a:pt x="1902" y="1785"/>
                </a:cubicBezTo>
                <a:cubicBezTo>
                  <a:pt x="1903" y="1785"/>
                  <a:pt x="1904" y="1786"/>
                  <a:pt x="1905" y="1787"/>
                </a:cubicBezTo>
                <a:cubicBezTo>
                  <a:pt x="1906" y="1788"/>
                  <a:pt x="1907" y="1789"/>
                  <a:pt x="1908" y="1789"/>
                </a:cubicBezTo>
                <a:cubicBezTo>
                  <a:pt x="1909" y="1789"/>
                  <a:pt x="1909" y="1789"/>
                  <a:pt x="1910" y="1788"/>
                </a:cubicBezTo>
                <a:cubicBezTo>
                  <a:pt x="1910" y="1788"/>
                  <a:pt x="1910" y="1788"/>
                  <a:pt x="1910" y="1787"/>
                </a:cubicBezTo>
                <a:cubicBezTo>
                  <a:pt x="1910" y="1787"/>
                  <a:pt x="1911" y="1787"/>
                  <a:pt x="1911" y="1787"/>
                </a:cubicBezTo>
                <a:cubicBezTo>
                  <a:pt x="1911" y="1787"/>
                  <a:pt x="1912" y="1786"/>
                  <a:pt x="1912" y="1786"/>
                </a:cubicBezTo>
                <a:cubicBezTo>
                  <a:pt x="1911" y="1785"/>
                  <a:pt x="1910" y="1786"/>
                  <a:pt x="1910" y="1786"/>
                </a:cubicBezTo>
                <a:cubicBezTo>
                  <a:pt x="1909" y="1787"/>
                  <a:pt x="1908" y="1788"/>
                  <a:pt x="1906" y="1787"/>
                </a:cubicBezTo>
                <a:cubicBezTo>
                  <a:pt x="1905" y="1787"/>
                  <a:pt x="1904" y="1786"/>
                  <a:pt x="1904" y="1785"/>
                </a:cubicBezTo>
                <a:cubicBezTo>
                  <a:pt x="1903" y="1784"/>
                  <a:pt x="1901" y="1784"/>
                  <a:pt x="1901" y="1783"/>
                </a:cubicBezTo>
                <a:cubicBezTo>
                  <a:pt x="1900" y="1783"/>
                  <a:pt x="1900" y="1782"/>
                  <a:pt x="1900" y="1782"/>
                </a:cubicBezTo>
                <a:cubicBezTo>
                  <a:pt x="1899" y="1781"/>
                  <a:pt x="1899" y="1781"/>
                  <a:pt x="1898" y="1781"/>
                </a:cubicBezTo>
                <a:close/>
                <a:moveTo>
                  <a:pt x="1906" y="1797"/>
                </a:moveTo>
                <a:cubicBezTo>
                  <a:pt x="1907" y="1796"/>
                  <a:pt x="1907" y="1796"/>
                  <a:pt x="1908" y="1795"/>
                </a:cubicBezTo>
                <a:cubicBezTo>
                  <a:pt x="1909" y="1795"/>
                  <a:pt x="1910" y="1795"/>
                  <a:pt x="1910" y="1794"/>
                </a:cubicBezTo>
                <a:cubicBezTo>
                  <a:pt x="1908" y="1793"/>
                  <a:pt x="1907" y="1796"/>
                  <a:pt x="1905" y="1797"/>
                </a:cubicBezTo>
                <a:cubicBezTo>
                  <a:pt x="1904" y="1798"/>
                  <a:pt x="1903" y="1799"/>
                  <a:pt x="1903" y="1800"/>
                </a:cubicBezTo>
                <a:cubicBezTo>
                  <a:pt x="1902" y="1803"/>
                  <a:pt x="1902" y="1806"/>
                  <a:pt x="1903" y="1809"/>
                </a:cubicBezTo>
                <a:cubicBezTo>
                  <a:pt x="1904" y="1810"/>
                  <a:pt x="1904" y="1811"/>
                  <a:pt x="1905" y="1813"/>
                </a:cubicBezTo>
                <a:cubicBezTo>
                  <a:pt x="1905" y="1813"/>
                  <a:pt x="1906" y="1816"/>
                  <a:pt x="1907" y="1816"/>
                </a:cubicBezTo>
                <a:cubicBezTo>
                  <a:pt x="1908" y="1815"/>
                  <a:pt x="1906" y="1813"/>
                  <a:pt x="1906" y="1813"/>
                </a:cubicBezTo>
                <a:cubicBezTo>
                  <a:pt x="1905" y="1811"/>
                  <a:pt x="1905" y="1811"/>
                  <a:pt x="1904" y="1810"/>
                </a:cubicBezTo>
                <a:cubicBezTo>
                  <a:pt x="1904" y="1809"/>
                  <a:pt x="1904" y="1808"/>
                  <a:pt x="1904" y="1808"/>
                </a:cubicBezTo>
                <a:cubicBezTo>
                  <a:pt x="1904" y="1807"/>
                  <a:pt x="1903" y="1807"/>
                  <a:pt x="1903" y="1806"/>
                </a:cubicBezTo>
                <a:cubicBezTo>
                  <a:pt x="1903" y="1805"/>
                  <a:pt x="1903" y="1805"/>
                  <a:pt x="1903" y="1804"/>
                </a:cubicBezTo>
                <a:cubicBezTo>
                  <a:pt x="1903" y="1804"/>
                  <a:pt x="1903" y="1803"/>
                  <a:pt x="1903" y="1802"/>
                </a:cubicBezTo>
                <a:cubicBezTo>
                  <a:pt x="1904" y="1802"/>
                  <a:pt x="1903" y="1801"/>
                  <a:pt x="1903" y="1800"/>
                </a:cubicBezTo>
                <a:cubicBezTo>
                  <a:pt x="1903" y="1800"/>
                  <a:pt x="1904" y="1799"/>
                  <a:pt x="1904" y="1799"/>
                </a:cubicBezTo>
                <a:cubicBezTo>
                  <a:pt x="1904" y="1798"/>
                  <a:pt x="1905" y="1797"/>
                  <a:pt x="1906" y="1797"/>
                </a:cubicBezTo>
                <a:close/>
                <a:moveTo>
                  <a:pt x="1925" y="1784"/>
                </a:moveTo>
                <a:cubicBezTo>
                  <a:pt x="1926" y="1783"/>
                  <a:pt x="1926" y="1782"/>
                  <a:pt x="1925" y="1782"/>
                </a:cubicBezTo>
                <a:cubicBezTo>
                  <a:pt x="1924" y="1782"/>
                  <a:pt x="1924" y="1782"/>
                  <a:pt x="1923" y="1782"/>
                </a:cubicBezTo>
                <a:cubicBezTo>
                  <a:pt x="1923" y="1783"/>
                  <a:pt x="1922" y="1783"/>
                  <a:pt x="1922" y="1783"/>
                </a:cubicBezTo>
                <a:cubicBezTo>
                  <a:pt x="1922" y="1783"/>
                  <a:pt x="1922" y="1784"/>
                  <a:pt x="1923" y="1784"/>
                </a:cubicBezTo>
                <a:cubicBezTo>
                  <a:pt x="1923" y="1784"/>
                  <a:pt x="1925" y="1784"/>
                  <a:pt x="1925" y="1784"/>
                </a:cubicBezTo>
                <a:close/>
                <a:moveTo>
                  <a:pt x="1919" y="1790"/>
                </a:moveTo>
                <a:cubicBezTo>
                  <a:pt x="1918" y="1789"/>
                  <a:pt x="1917" y="1788"/>
                  <a:pt x="1917" y="1787"/>
                </a:cubicBezTo>
                <a:cubicBezTo>
                  <a:pt x="1917" y="1786"/>
                  <a:pt x="1917" y="1785"/>
                  <a:pt x="1916" y="1785"/>
                </a:cubicBezTo>
                <a:cubicBezTo>
                  <a:pt x="1916" y="1784"/>
                  <a:pt x="1915" y="1784"/>
                  <a:pt x="1915" y="1783"/>
                </a:cubicBezTo>
                <a:cubicBezTo>
                  <a:pt x="1915" y="1782"/>
                  <a:pt x="1914" y="1782"/>
                  <a:pt x="1914" y="1783"/>
                </a:cubicBezTo>
                <a:cubicBezTo>
                  <a:pt x="1913" y="1784"/>
                  <a:pt x="1914" y="1784"/>
                  <a:pt x="1915" y="1785"/>
                </a:cubicBezTo>
                <a:cubicBezTo>
                  <a:pt x="1916" y="1786"/>
                  <a:pt x="1916" y="1787"/>
                  <a:pt x="1917" y="1788"/>
                </a:cubicBezTo>
                <a:cubicBezTo>
                  <a:pt x="1917" y="1789"/>
                  <a:pt x="1918" y="1789"/>
                  <a:pt x="1918" y="1790"/>
                </a:cubicBezTo>
                <a:cubicBezTo>
                  <a:pt x="1918" y="1791"/>
                  <a:pt x="1918" y="1792"/>
                  <a:pt x="1918" y="1792"/>
                </a:cubicBezTo>
                <a:cubicBezTo>
                  <a:pt x="1918" y="1793"/>
                  <a:pt x="1918" y="1794"/>
                  <a:pt x="1917" y="1793"/>
                </a:cubicBezTo>
                <a:cubicBezTo>
                  <a:pt x="1917" y="1793"/>
                  <a:pt x="1916" y="1792"/>
                  <a:pt x="1916" y="1793"/>
                </a:cubicBezTo>
                <a:cubicBezTo>
                  <a:pt x="1916" y="1794"/>
                  <a:pt x="1917" y="1794"/>
                  <a:pt x="1918" y="1795"/>
                </a:cubicBezTo>
                <a:cubicBezTo>
                  <a:pt x="1918" y="1795"/>
                  <a:pt x="1918" y="1796"/>
                  <a:pt x="1919" y="1796"/>
                </a:cubicBezTo>
                <a:cubicBezTo>
                  <a:pt x="1919" y="1796"/>
                  <a:pt x="1920" y="1796"/>
                  <a:pt x="1920" y="1796"/>
                </a:cubicBezTo>
                <a:cubicBezTo>
                  <a:pt x="1921" y="1796"/>
                  <a:pt x="1921" y="1796"/>
                  <a:pt x="1922" y="1797"/>
                </a:cubicBezTo>
                <a:cubicBezTo>
                  <a:pt x="1923" y="1798"/>
                  <a:pt x="1923" y="1799"/>
                  <a:pt x="1923" y="1800"/>
                </a:cubicBezTo>
                <a:cubicBezTo>
                  <a:pt x="1924" y="1801"/>
                  <a:pt x="1924" y="1801"/>
                  <a:pt x="1924" y="1800"/>
                </a:cubicBezTo>
                <a:cubicBezTo>
                  <a:pt x="1925" y="1800"/>
                  <a:pt x="1924" y="1799"/>
                  <a:pt x="1924" y="1799"/>
                </a:cubicBezTo>
                <a:cubicBezTo>
                  <a:pt x="1923" y="1797"/>
                  <a:pt x="1923" y="1796"/>
                  <a:pt x="1921" y="1795"/>
                </a:cubicBezTo>
                <a:cubicBezTo>
                  <a:pt x="1921" y="1795"/>
                  <a:pt x="1919" y="1795"/>
                  <a:pt x="1919" y="1793"/>
                </a:cubicBezTo>
                <a:cubicBezTo>
                  <a:pt x="1919" y="1793"/>
                  <a:pt x="1919" y="1792"/>
                  <a:pt x="1920" y="1792"/>
                </a:cubicBezTo>
                <a:cubicBezTo>
                  <a:pt x="1920" y="1791"/>
                  <a:pt x="1919" y="1790"/>
                  <a:pt x="1919" y="1790"/>
                </a:cubicBezTo>
                <a:close/>
                <a:moveTo>
                  <a:pt x="1893" y="1534"/>
                </a:moveTo>
                <a:cubicBezTo>
                  <a:pt x="1893" y="1533"/>
                  <a:pt x="1896" y="1531"/>
                  <a:pt x="1896" y="1530"/>
                </a:cubicBezTo>
                <a:cubicBezTo>
                  <a:pt x="1896" y="1529"/>
                  <a:pt x="1894" y="1531"/>
                  <a:pt x="1894" y="1531"/>
                </a:cubicBezTo>
                <a:cubicBezTo>
                  <a:pt x="1893" y="1532"/>
                  <a:pt x="1892" y="1533"/>
                  <a:pt x="1892" y="1534"/>
                </a:cubicBezTo>
                <a:cubicBezTo>
                  <a:pt x="1891" y="1534"/>
                  <a:pt x="1888" y="1537"/>
                  <a:pt x="1889" y="1537"/>
                </a:cubicBezTo>
                <a:cubicBezTo>
                  <a:pt x="1890" y="1538"/>
                  <a:pt x="1892" y="1534"/>
                  <a:pt x="1893" y="1534"/>
                </a:cubicBezTo>
                <a:close/>
                <a:moveTo>
                  <a:pt x="1888" y="1744"/>
                </a:moveTo>
                <a:cubicBezTo>
                  <a:pt x="1887" y="1743"/>
                  <a:pt x="1887" y="1741"/>
                  <a:pt x="1885" y="1741"/>
                </a:cubicBezTo>
                <a:cubicBezTo>
                  <a:pt x="1884" y="1741"/>
                  <a:pt x="1884" y="1741"/>
                  <a:pt x="1883" y="1742"/>
                </a:cubicBezTo>
                <a:cubicBezTo>
                  <a:pt x="1883" y="1742"/>
                  <a:pt x="1882" y="1743"/>
                  <a:pt x="1882" y="1743"/>
                </a:cubicBezTo>
                <a:cubicBezTo>
                  <a:pt x="1883" y="1743"/>
                  <a:pt x="1884" y="1742"/>
                  <a:pt x="1884" y="1743"/>
                </a:cubicBezTo>
                <a:cubicBezTo>
                  <a:pt x="1885" y="1744"/>
                  <a:pt x="1883" y="1745"/>
                  <a:pt x="1883" y="1746"/>
                </a:cubicBezTo>
                <a:cubicBezTo>
                  <a:pt x="1883" y="1746"/>
                  <a:pt x="1882" y="1747"/>
                  <a:pt x="1883" y="1747"/>
                </a:cubicBezTo>
                <a:cubicBezTo>
                  <a:pt x="1883" y="1747"/>
                  <a:pt x="1884" y="1746"/>
                  <a:pt x="1884" y="1746"/>
                </a:cubicBezTo>
                <a:cubicBezTo>
                  <a:pt x="1884" y="1745"/>
                  <a:pt x="1886" y="1744"/>
                  <a:pt x="1887" y="1744"/>
                </a:cubicBezTo>
                <a:cubicBezTo>
                  <a:pt x="1888" y="1745"/>
                  <a:pt x="1888" y="1747"/>
                  <a:pt x="1889" y="1747"/>
                </a:cubicBezTo>
                <a:cubicBezTo>
                  <a:pt x="1890" y="1748"/>
                  <a:pt x="1892" y="1747"/>
                  <a:pt x="1893" y="1748"/>
                </a:cubicBezTo>
                <a:cubicBezTo>
                  <a:pt x="1893" y="1748"/>
                  <a:pt x="1893" y="1749"/>
                  <a:pt x="1894" y="1749"/>
                </a:cubicBezTo>
                <a:cubicBezTo>
                  <a:pt x="1894" y="1750"/>
                  <a:pt x="1894" y="1750"/>
                  <a:pt x="1895" y="1751"/>
                </a:cubicBezTo>
                <a:cubicBezTo>
                  <a:pt x="1896" y="1751"/>
                  <a:pt x="1897" y="1752"/>
                  <a:pt x="1897" y="1753"/>
                </a:cubicBezTo>
                <a:cubicBezTo>
                  <a:pt x="1897" y="1754"/>
                  <a:pt x="1895" y="1755"/>
                  <a:pt x="1895" y="1756"/>
                </a:cubicBezTo>
                <a:cubicBezTo>
                  <a:pt x="1896" y="1757"/>
                  <a:pt x="1896" y="1758"/>
                  <a:pt x="1895" y="1758"/>
                </a:cubicBezTo>
                <a:cubicBezTo>
                  <a:pt x="1895" y="1759"/>
                  <a:pt x="1895" y="1759"/>
                  <a:pt x="1895" y="1760"/>
                </a:cubicBezTo>
                <a:cubicBezTo>
                  <a:pt x="1895" y="1761"/>
                  <a:pt x="1897" y="1763"/>
                  <a:pt x="1897" y="1762"/>
                </a:cubicBezTo>
                <a:cubicBezTo>
                  <a:pt x="1897" y="1762"/>
                  <a:pt x="1896" y="1761"/>
                  <a:pt x="1896" y="1760"/>
                </a:cubicBezTo>
                <a:cubicBezTo>
                  <a:pt x="1896" y="1760"/>
                  <a:pt x="1897" y="1759"/>
                  <a:pt x="1897" y="1759"/>
                </a:cubicBezTo>
                <a:cubicBezTo>
                  <a:pt x="1897" y="1758"/>
                  <a:pt x="1898" y="1758"/>
                  <a:pt x="1898" y="1757"/>
                </a:cubicBezTo>
                <a:cubicBezTo>
                  <a:pt x="1897" y="1756"/>
                  <a:pt x="1897" y="1756"/>
                  <a:pt x="1897" y="1756"/>
                </a:cubicBezTo>
                <a:cubicBezTo>
                  <a:pt x="1897" y="1754"/>
                  <a:pt x="1898" y="1754"/>
                  <a:pt x="1898" y="1752"/>
                </a:cubicBezTo>
                <a:cubicBezTo>
                  <a:pt x="1898" y="1751"/>
                  <a:pt x="1897" y="1750"/>
                  <a:pt x="1896" y="1750"/>
                </a:cubicBezTo>
                <a:cubicBezTo>
                  <a:pt x="1895" y="1749"/>
                  <a:pt x="1895" y="1748"/>
                  <a:pt x="1894" y="1747"/>
                </a:cubicBezTo>
                <a:cubicBezTo>
                  <a:pt x="1893" y="1746"/>
                  <a:pt x="1892" y="1746"/>
                  <a:pt x="1891" y="1746"/>
                </a:cubicBezTo>
                <a:cubicBezTo>
                  <a:pt x="1890" y="1746"/>
                  <a:pt x="1889" y="1745"/>
                  <a:pt x="1888" y="1744"/>
                </a:cubicBezTo>
                <a:close/>
                <a:moveTo>
                  <a:pt x="1792" y="1762"/>
                </a:moveTo>
                <a:cubicBezTo>
                  <a:pt x="1792" y="1762"/>
                  <a:pt x="1792" y="1761"/>
                  <a:pt x="1792" y="1761"/>
                </a:cubicBezTo>
                <a:cubicBezTo>
                  <a:pt x="1791" y="1760"/>
                  <a:pt x="1789" y="1763"/>
                  <a:pt x="1791" y="1763"/>
                </a:cubicBezTo>
                <a:cubicBezTo>
                  <a:pt x="1791" y="1763"/>
                  <a:pt x="1792" y="1762"/>
                  <a:pt x="1792" y="1762"/>
                </a:cubicBezTo>
                <a:close/>
                <a:moveTo>
                  <a:pt x="1908" y="1523"/>
                </a:moveTo>
                <a:cubicBezTo>
                  <a:pt x="1907" y="1523"/>
                  <a:pt x="1905" y="1523"/>
                  <a:pt x="1904" y="1524"/>
                </a:cubicBezTo>
                <a:cubicBezTo>
                  <a:pt x="1903" y="1525"/>
                  <a:pt x="1902" y="1525"/>
                  <a:pt x="1901" y="1526"/>
                </a:cubicBezTo>
                <a:cubicBezTo>
                  <a:pt x="1900" y="1526"/>
                  <a:pt x="1899" y="1527"/>
                  <a:pt x="1900" y="1527"/>
                </a:cubicBezTo>
                <a:cubicBezTo>
                  <a:pt x="1901" y="1527"/>
                  <a:pt x="1902" y="1526"/>
                  <a:pt x="1902" y="1526"/>
                </a:cubicBezTo>
                <a:cubicBezTo>
                  <a:pt x="1903" y="1526"/>
                  <a:pt x="1904" y="1525"/>
                  <a:pt x="1906" y="1525"/>
                </a:cubicBezTo>
                <a:cubicBezTo>
                  <a:pt x="1906" y="1524"/>
                  <a:pt x="1907" y="1524"/>
                  <a:pt x="1908" y="1524"/>
                </a:cubicBezTo>
                <a:cubicBezTo>
                  <a:pt x="1908" y="1524"/>
                  <a:pt x="1909" y="1524"/>
                  <a:pt x="1910" y="1523"/>
                </a:cubicBezTo>
                <a:cubicBezTo>
                  <a:pt x="1911" y="1523"/>
                  <a:pt x="1911" y="1521"/>
                  <a:pt x="1911" y="1520"/>
                </a:cubicBezTo>
                <a:cubicBezTo>
                  <a:pt x="1911" y="1516"/>
                  <a:pt x="1911" y="1512"/>
                  <a:pt x="1910" y="1508"/>
                </a:cubicBezTo>
                <a:cubicBezTo>
                  <a:pt x="1910" y="1507"/>
                  <a:pt x="1909" y="1506"/>
                  <a:pt x="1909" y="1505"/>
                </a:cubicBezTo>
                <a:cubicBezTo>
                  <a:pt x="1909" y="1505"/>
                  <a:pt x="1909" y="1503"/>
                  <a:pt x="1909" y="1503"/>
                </a:cubicBezTo>
                <a:cubicBezTo>
                  <a:pt x="1908" y="1502"/>
                  <a:pt x="1908" y="1502"/>
                  <a:pt x="1908" y="1503"/>
                </a:cubicBezTo>
                <a:cubicBezTo>
                  <a:pt x="1907" y="1504"/>
                  <a:pt x="1908" y="1504"/>
                  <a:pt x="1908" y="1505"/>
                </a:cubicBezTo>
                <a:cubicBezTo>
                  <a:pt x="1908" y="1506"/>
                  <a:pt x="1909" y="1507"/>
                  <a:pt x="1909" y="1508"/>
                </a:cubicBezTo>
                <a:cubicBezTo>
                  <a:pt x="1909" y="1510"/>
                  <a:pt x="1909" y="1512"/>
                  <a:pt x="1910" y="1513"/>
                </a:cubicBezTo>
                <a:cubicBezTo>
                  <a:pt x="1910" y="1514"/>
                  <a:pt x="1910" y="1515"/>
                  <a:pt x="1910" y="1515"/>
                </a:cubicBezTo>
                <a:cubicBezTo>
                  <a:pt x="1910" y="1516"/>
                  <a:pt x="1910" y="1517"/>
                  <a:pt x="1910" y="1518"/>
                </a:cubicBezTo>
                <a:cubicBezTo>
                  <a:pt x="1910" y="1520"/>
                  <a:pt x="1911" y="1521"/>
                  <a:pt x="1908" y="1523"/>
                </a:cubicBezTo>
                <a:close/>
                <a:moveTo>
                  <a:pt x="1767" y="1830"/>
                </a:moveTo>
                <a:cubicBezTo>
                  <a:pt x="1766" y="1830"/>
                  <a:pt x="1766" y="1831"/>
                  <a:pt x="1767" y="1831"/>
                </a:cubicBezTo>
                <a:cubicBezTo>
                  <a:pt x="1767" y="1831"/>
                  <a:pt x="1768" y="1831"/>
                  <a:pt x="1768" y="1831"/>
                </a:cubicBezTo>
                <a:cubicBezTo>
                  <a:pt x="1769" y="1831"/>
                  <a:pt x="1769" y="1831"/>
                  <a:pt x="1769" y="1831"/>
                </a:cubicBezTo>
                <a:cubicBezTo>
                  <a:pt x="1770" y="1831"/>
                  <a:pt x="1770" y="1831"/>
                  <a:pt x="1770" y="1831"/>
                </a:cubicBezTo>
                <a:cubicBezTo>
                  <a:pt x="1771" y="1830"/>
                  <a:pt x="1769" y="1831"/>
                  <a:pt x="1768" y="1831"/>
                </a:cubicBezTo>
                <a:cubicBezTo>
                  <a:pt x="1768" y="1831"/>
                  <a:pt x="1768" y="1830"/>
                  <a:pt x="1767" y="1830"/>
                </a:cubicBezTo>
                <a:close/>
                <a:moveTo>
                  <a:pt x="1790" y="1880"/>
                </a:moveTo>
                <a:cubicBezTo>
                  <a:pt x="1790" y="1879"/>
                  <a:pt x="1791" y="1879"/>
                  <a:pt x="1791" y="1879"/>
                </a:cubicBezTo>
                <a:cubicBezTo>
                  <a:pt x="1792" y="1879"/>
                  <a:pt x="1793" y="1879"/>
                  <a:pt x="1794" y="1879"/>
                </a:cubicBezTo>
                <a:cubicBezTo>
                  <a:pt x="1794" y="1879"/>
                  <a:pt x="1795" y="1879"/>
                  <a:pt x="1795" y="1878"/>
                </a:cubicBezTo>
                <a:cubicBezTo>
                  <a:pt x="1795" y="1878"/>
                  <a:pt x="1795" y="1878"/>
                  <a:pt x="1794" y="1877"/>
                </a:cubicBezTo>
                <a:cubicBezTo>
                  <a:pt x="1793" y="1877"/>
                  <a:pt x="1793" y="1878"/>
                  <a:pt x="1792" y="1878"/>
                </a:cubicBezTo>
                <a:cubicBezTo>
                  <a:pt x="1792" y="1878"/>
                  <a:pt x="1791" y="1877"/>
                  <a:pt x="1791" y="1877"/>
                </a:cubicBezTo>
                <a:cubicBezTo>
                  <a:pt x="1791" y="1877"/>
                  <a:pt x="1790" y="1877"/>
                  <a:pt x="1790" y="1878"/>
                </a:cubicBezTo>
                <a:cubicBezTo>
                  <a:pt x="1789" y="1878"/>
                  <a:pt x="1789" y="1877"/>
                  <a:pt x="1789" y="1877"/>
                </a:cubicBezTo>
                <a:cubicBezTo>
                  <a:pt x="1788" y="1876"/>
                  <a:pt x="1788" y="1876"/>
                  <a:pt x="1788" y="1877"/>
                </a:cubicBezTo>
                <a:cubicBezTo>
                  <a:pt x="1788" y="1877"/>
                  <a:pt x="1788" y="1877"/>
                  <a:pt x="1788" y="1878"/>
                </a:cubicBezTo>
                <a:cubicBezTo>
                  <a:pt x="1788" y="1878"/>
                  <a:pt x="1789" y="1878"/>
                  <a:pt x="1789" y="1879"/>
                </a:cubicBezTo>
                <a:cubicBezTo>
                  <a:pt x="1789" y="1879"/>
                  <a:pt x="1788" y="1881"/>
                  <a:pt x="1790" y="1880"/>
                </a:cubicBezTo>
                <a:close/>
                <a:moveTo>
                  <a:pt x="1823" y="1870"/>
                </a:moveTo>
                <a:cubicBezTo>
                  <a:pt x="1822" y="1870"/>
                  <a:pt x="1822" y="1871"/>
                  <a:pt x="1822" y="1871"/>
                </a:cubicBezTo>
                <a:cubicBezTo>
                  <a:pt x="1821" y="1871"/>
                  <a:pt x="1820" y="1871"/>
                  <a:pt x="1821" y="1872"/>
                </a:cubicBezTo>
                <a:cubicBezTo>
                  <a:pt x="1821" y="1872"/>
                  <a:pt x="1821" y="1872"/>
                  <a:pt x="1821" y="1872"/>
                </a:cubicBezTo>
                <a:cubicBezTo>
                  <a:pt x="1822" y="1872"/>
                  <a:pt x="1822" y="1871"/>
                  <a:pt x="1822" y="1871"/>
                </a:cubicBezTo>
                <a:cubicBezTo>
                  <a:pt x="1822" y="1871"/>
                  <a:pt x="1823" y="1871"/>
                  <a:pt x="1823" y="1871"/>
                </a:cubicBezTo>
                <a:cubicBezTo>
                  <a:pt x="1824" y="1870"/>
                  <a:pt x="1823" y="1870"/>
                  <a:pt x="1823" y="1870"/>
                </a:cubicBezTo>
                <a:close/>
                <a:moveTo>
                  <a:pt x="1776" y="1830"/>
                </a:moveTo>
                <a:cubicBezTo>
                  <a:pt x="1775" y="1830"/>
                  <a:pt x="1774" y="1831"/>
                  <a:pt x="1773" y="1831"/>
                </a:cubicBezTo>
                <a:cubicBezTo>
                  <a:pt x="1775" y="1831"/>
                  <a:pt x="1776" y="1830"/>
                  <a:pt x="1777" y="1830"/>
                </a:cubicBezTo>
                <a:cubicBezTo>
                  <a:pt x="1777" y="1830"/>
                  <a:pt x="1780" y="1830"/>
                  <a:pt x="1779" y="1829"/>
                </a:cubicBezTo>
                <a:cubicBezTo>
                  <a:pt x="1779" y="1829"/>
                  <a:pt x="1778" y="1829"/>
                  <a:pt x="1778" y="1829"/>
                </a:cubicBezTo>
                <a:cubicBezTo>
                  <a:pt x="1777" y="1830"/>
                  <a:pt x="1776" y="1829"/>
                  <a:pt x="1776" y="1830"/>
                </a:cubicBezTo>
                <a:close/>
                <a:moveTo>
                  <a:pt x="1788" y="1828"/>
                </a:moveTo>
                <a:cubicBezTo>
                  <a:pt x="1788" y="1828"/>
                  <a:pt x="1788" y="1829"/>
                  <a:pt x="1787" y="1829"/>
                </a:cubicBezTo>
                <a:cubicBezTo>
                  <a:pt x="1786" y="1829"/>
                  <a:pt x="1786" y="1829"/>
                  <a:pt x="1785" y="1829"/>
                </a:cubicBezTo>
                <a:cubicBezTo>
                  <a:pt x="1785" y="1830"/>
                  <a:pt x="1783" y="1829"/>
                  <a:pt x="1783" y="1830"/>
                </a:cubicBezTo>
                <a:cubicBezTo>
                  <a:pt x="1783" y="1831"/>
                  <a:pt x="1785" y="1831"/>
                  <a:pt x="1785" y="1830"/>
                </a:cubicBezTo>
                <a:cubicBezTo>
                  <a:pt x="1786" y="1830"/>
                  <a:pt x="1786" y="1829"/>
                  <a:pt x="1787" y="1829"/>
                </a:cubicBezTo>
                <a:cubicBezTo>
                  <a:pt x="1788" y="1829"/>
                  <a:pt x="1789" y="1829"/>
                  <a:pt x="1788" y="1828"/>
                </a:cubicBezTo>
                <a:close/>
                <a:moveTo>
                  <a:pt x="1817" y="1871"/>
                </a:moveTo>
                <a:cubicBezTo>
                  <a:pt x="1816" y="1871"/>
                  <a:pt x="1816" y="1872"/>
                  <a:pt x="1816" y="1872"/>
                </a:cubicBezTo>
                <a:cubicBezTo>
                  <a:pt x="1816" y="1873"/>
                  <a:pt x="1817" y="1872"/>
                  <a:pt x="1817" y="1872"/>
                </a:cubicBezTo>
                <a:cubicBezTo>
                  <a:pt x="1817" y="1872"/>
                  <a:pt x="1818" y="1872"/>
                  <a:pt x="1818" y="1871"/>
                </a:cubicBezTo>
                <a:cubicBezTo>
                  <a:pt x="1818" y="1871"/>
                  <a:pt x="1817" y="1871"/>
                  <a:pt x="1817" y="1871"/>
                </a:cubicBezTo>
                <a:close/>
                <a:moveTo>
                  <a:pt x="2023" y="2021"/>
                </a:moveTo>
                <a:cubicBezTo>
                  <a:pt x="2023" y="2021"/>
                  <a:pt x="2024" y="2022"/>
                  <a:pt x="2024" y="2022"/>
                </a:cubicBezTo>
                <a:cubicBezTo>
                  <a:pt x="2024" y="2022"/>
                  <a:pt x="2024" y="2023"/>
                  <a:pt x="2025" y="2023"/>
                </a:cubicBezTo>
                <a:cubicBezTo>
                  <a:pt x="2025" y="2024"/>
                  <a:pt x="2027" y="2025"/>
                  <a:pt x="2026" y="2024"/>
                </a:cubicBezTo>
                <a:cubicBezTo>
                  <a:pt x="2026" y="2023"/>
                  <a:pt x="2025" y="2022"/>
                  <a:pt x="2025" y="2021"/>
                </a:cubicBezTo>
                <a:cubicBezTo>
                  <a:pt x="2024" y="2021"/>
                  <a:pt x="2023" y="2019"/>
                  <a:pt x="2023" y="2021"/>
                </a:cubicBezTo>
                <a:close/>
                <a:moveTo>
                  <a:pt x="1994" y="1916"/>
                </a:moveTo>
                <a:cubicBezTo>
                  <a:pt x="1994" y="1916"/>
                  <a:pt x="1994" y="1916"/>
                  <a:pt x="1994" y="1916"/>
                </a:cubicBezTo>
                <a:cubicBezTo>
                  <a:pt x="1994" y="1917"/>
                  <a:pt x="1995" y="1917"/>
                  <a:pt x="1995" y="1916"/>
                </a:cubicBezTo>
                <a:cubicBezTo>
                  <a:pt x="1995" y="1916"/>
                  <a:pt x="1995" y="1915"/>
                  <a:pt x="1995" y="1915"/>
                </a:cubicBezTo>
                <a:cubicBezTo>
                  <a:pt x="1994" y="1914"/>
                  <a:pt x="1994" y="1915"/>
                  <a:pt x="1994" y="1916"/>
                </a:cubicBezTo>
                <a:close/>
                <a:moveTo>
                  <a:pt x="1787" y="1763"/>
                </a:moveTo>
                <a:cubicBezTo>
                  <a:pt x="1787" y="1763"/>
                  <a:pt x="1786" y="1763"/>
                  <a:pt x="1785" y="1763"/>
                </a:cubicBezTo>
                <a:cubicBezTo>
                  <a:pt x="1785" y="1763"/>
                  <a:pt x="1782" y="1764"/>
                  <a:pt x="1782" y="1764"/>
                </a:cubicBezTo>
                <a:cubicBezTo>
                  <a:pt x="1783" y="1765"/>
                  <a:pt x="1785" y="1764"/>
                  <a:pt x="1786" y="1764"/>
                </a:cubicBezTo>
                <a:cubicBezTo>
                  <a:pt x="1786" y="1764"/>
                  <a:pt x="1788" y="1763"/>
                  <a:pt x="1787" y="1763"/>
                </a:cubicBezTo>
                <a:close/>
                <a:moveTo>
                  <a:pt x="1901" y="1865"/>
                </a:moveTo>
                <a:cubicBezTo>
                  <a:pt x="1902" y="1865"/>
                  <a:pt x="1903" y="1864"/>
                  <a:pt x="1904" y="1865"/>
                </a:cubicBezTo>
                <a:cubicBezTo>
                  <a:pt x="1905" y="1865"/>
                  <a:pt x="1905" y="1865"/>
                  <a:pt x="1906" y="1865"/>
                </a:cubicBezTo>
                <a:cubicBezTo>
                  <a:pt x="1907" y="1865"/>
                  <a:pt x="1907" y="1865"/>
                  <a:pt x="1908" y="1865"/>
                </a:cubicBezTo>
                <a:cubicBezTo>
                  <a:pt x="1908" y="1866"/>
                  <a:pt x="1909" y="1866"/>
                  <a:pt x="1909" y="1867"/>
                </a:cubicBezTo>
                <a:cubicBezTo>
                  <a:pt x="1910" y="1867"/>
                  <a:pt x="1910" y="1867"/>
                  <a:pt x="1911" y="1867"/>
                </a:cubicBezTo>
                <a:cubicBezTo>
                  <a:pt x="1913" y="1866"/>
                  <a:pt x="1914" y="1867"/>
                  <a:pt x="1916" y="1866"/>
                </a:cubicBezTo>
                <a:cubicBezTo>
                  <a:pt x="1916" y="1866"/>
                  <a:pt x="1917" y="1865"/>
                  <a:pt x="1917" y="1865"/>
                </a:cubicBezTo>
                <a:cubicBezTo>
                  <a:pt x="1918" y="1865"/>
                  <a:pt x="1918" y="1866"/>
                  <a:pt x="1919" y="1866"/>
                </a:cubicBezTo>
                <a:cubicBezTo>
                  <a:pt x="1919" y="1866"/>
                  <a:pt x="1920" y="1866"/>
                  <a:pt x="1920" y="1866"/>
                </a:cubicBezTo>
                <a:cubicBezTo>
                  <a:pt x="1922" y="1866"/>
                  <a:pt x="1921" y="1865"/>
                  <a:pt x="1922" y="1864"/>
                </a:cubicBezTo>
                <a:cubicBezTo>
                  <a:pt x="1923" y="1864"/>
                  <a:pt x="1924" y="1864"/>
                  <a:pt x="1924" y="1863"/>
                </a:cubicBezTo>
                <a:cubicBezTo>
                  <a:pt x="1925" y="1863"/>
                  <a:pt x="1925" y="1863"/>
                  <a:pt x="1926" y="1863"/>
                </a:cubicBezTo>
                <a:cubicBezTo>
                  <a:pt x="1927" y="1863"/>
                  <a:pt x="1927" y="1862"/>
                  <a:pt x="1928" y="1862"/>
                </a:cubicBezTo>
                <a:cubicBezTo>
                  <a:pt x="1929" y="1862"/>
                  <a:pt x="1930" y="1862"/>
                  <a:pt x="1931" y="1862"/>
                </a:cubicBezTo>
                <a:cubicBezTo>
                  <a:pt x="1933" y="1862"/>
                  <a:pt x="1934" y="1861"/>
                  <a:pt x="1935" y="1861"/>
                </a:cubicBezTo>
                <a:cubicBezTo>
                  <a:pt x="1936" y="1862"/>
                  <a:pt x="1936" y="1862"/>
                  <a:pt x="1937" y="1862"/>
                </a:cubicBezTo>
                <a:cubicBezTo>
                  <a:pt x="1937" y="1862"/>
                  <a:pt x="1937" y="1861"/>
                  <a:pt x="1938" y="1861"/>
                </a:cubicBezTo>
                <a:cubicBezTo>
                  <a:pt x="1938" y="1860"/>
                  <a:pt x="1940" y="1859"/>
                  <a:pt x="1939" y="1858"/>
                </a:cubicBezTo>
                <a:cubicBezTo>
                  <a:pt x="1939" y="1857"/>
                  <a:pt x="1938" y="1857"/>
                  <a:pt x="1938" y="1857"/>
                </a:cubicBezTo>
                <a:cubicBezTo>
                  <a:pt x="1937" y="1857"/>
                  <a:pt x="1937" y="1856"/>
                  <a:pt x="1936" y="1856"/>
                </a:cubicBezTo>
                <a:cubicBezTo>
                  <a:pt x="1936" y="1856"/>
                  <a:pt x="1935" y="1857"/>
                  <a:pt x="1934" y="1856"/>
                </a:cubicBezTo>
                <a:cubicBezTo>
                  <a:pt x="1934" y="1856"/>
                  <a:pt x="1934" y="1855"/>
                  <a:pt x="1934" y="1855"/>
                </a:cubicBezTo>
                <a:cubicBezTo>
                  <a:pt x="1933" y="1854"/>
                  <a:pt x="1933" y="1855"/>
                  <a:pt x="1932" y="1855"/>
                </a:cubicBezTo>
                <a:cubicBezTo>
                  <a:pt x="1932" y="1855"/>
                  <a:pt x="1931" y="1855"/>
                  <a:pt x="1931" y="1854"/>
                </a:cubicBezTo>
                <a:cubicBezTo>
                  <a:pt x="1930" y="1854"/>
                  <a:pt x="1930" y="1854"/>
                  <a:pt x="1930" y="1853"/>
                </a:cubicBezTo>
                <a:cubicBezTo>
                  <a:pt x="1929" y="1852"/>
                  <a:pt x="1928" y="1852"/>
                  <a:pt x="1927" y="1851"/>
                </a:cubicBezTo>
                <a:cubicBezTo>
                  <a:pt x="1926" y="1850"/>
                  <a:pt x="1926" y="1850"/>
                  <a:pt x="1926" y="1850"/>
                </a:cubicBezTo>
                <a:cubicBezTo>
                  <a:pt x="1925" y="1849"/>
                  <a:pt x="1925" y="1850"/>
                  <a:pt x="1924" y="1849"/>
                </a:cubicBezTo>
                <a:cubicBezTo>
                  <a:pt x="1924" y="1849"/>
                  <a:pt x="1923" y="1849"/>
                  <a:pt x="1923" y="1849"/>
                </a:cubicBezTo>
                <a:cubicBezTo>
                  <a:pt x="1923" y="1849"/>
                  <a:pt x="1922" y="1849"/>
                  <a:pt x="1922" y="1849"/>
                </a:cubicBezTo>
                <a:cubicBezTo>
                  <a:pt x="1922" y="1848"/>
                  <a:pt x="1922" y="1848"/>
                  <a:pt x="1922" y="1848"/>
                </a:cubicBezTo>
                <a:cubicBezTo>
                  <a:pt x="1922" y="1848"/>
                  <a:pt x="1921" y="1848"/>
                  <a:pt x="1921" y="1848"/>
                </a:cubicBezTo>
                <a:cubicBezTo>
                  <a:pt x="1920" y="1848"/>
                  <a:pt x="1920" y="1849"/>
                  <a:pt x="1919" y="1849"/>
                </a:cubicBezTo>
                <a:cubicBezTo>
                  <a:pt x="1919" y="1849"/>
                  <a:pt x="1918" y="1849"/>
                  <a:pt x="1918" y="1848"/>
                </a:cubicBezTo>
                <a:cubicBezTo>
                  <a:pt x="1917" y="1848"/>
                  <a:pt x="1917" y="1847"/>
                  <a:pt x="1916" y="1848"/>
                </a:cubicBezTo>
                <a:cubicBezTo>
                  <a:pt x="1916" y="1848"/>
                  <a:pt x="1915" y="1849"/>
                  <a:pt x="1915" y="1849"/>
                </a:cubicBezTo>
                <a:cubicBezTo>
                  <a:pt x="1914" y="1849"/>
                  <a:pt x="1914" y="1849"/>
                  <a:pt x="1914" y="1848"/>
                </a:cubicBezTo>
                <a:cubicBezTo>
                  <a:pt x="1913" y="1848"/>
                  <a:pt x="1913" y="1847"/>
                  <a:pt x="1912" y="1847"/>
                </a:cubicBezTo>
                <a:cubicBezTo>
                  <a:pt x="1912" y="1848"/>
                  <a:pt x="1911" y="1849"/>
                  <a:pt x="1911" y="1848"/>
                </a:cubicBezTo>
                <a:cubicBezTo>
                  <a:pt x="1911" y="1848"/>
                  <a:pt x="1911" y="1847"/>
                  <a:pt x="1911" y="1847"/>
                </a:cubicBezTo>
                <a:cubicBezTo>
                  <a:pt x="1910" y="1847"/>
                  <a:pt x="1910" y="1846"/>
                  <a:pt x="1910" y="1846"/>
                </a:cubicBezTo>
                <a:cubicBezTo>
                  <a:pt x="1910" y="1846"/>
                  <a:pt x="1910" y="1845"/>
                  <a:pt x="1909" y="1845"/>
                </a:cubicBezTo>
                <a:cubicBezTo>
                  <a:pt x="1909" y="1845"/>
                  <a:pt x="1909" y="1846"/>
                  <a:pt x="1909" y="1846"/>
                </a:cubicBezTo>
                <a:cubicBezTo>
                  <a:pt x="1910" y="1847"/>
                  <a:pt x="1910" y="1847"/>
                  <a:pt x="1910" y="1848"/>
                </a:cubicBezTo>
                <a:cubicBezTo>
                  <a:pt x="1910" y="1848"/>
                  <a:pt x="1909" y="1848"/>
                  <a:pt x="1909" y="1849"/>
                </a:cubicBezTo>
                <a:cubicBezTo>
                  <a:pt x="1909" y="1849"/>
                  <a:pt x="1909" y="1848"/>
                  <a:pt x="1909" y="1848"/>
                </a:cubicBezTo>
                <a:cubicBezTo>
                  <a:pt x="1908" y="1848"/>
                  <a:pt x="1908" y="1847"/>
                  <a:pt x="1907" y="1847"/>
                </a:cubicBezTo>
                <a:cubicBezTo>
                  <a:pt x="1907" y="1848"/>
                  <a:pt x="1907" y="1849"/>
                  <a:pt x="1906" y="1849"/>
                </a:cubicBezTo>
                <a:cubicBezTo>
                  <a:pt x="1906" y="1849"/>
                  <a:pt x="1905" y="1848"/>
                  <a:pt x="1905" y="1848"/>
                </a:cubicBezTo>
                <a:cubicBezTo>
                  <a:pt x="1905" y="1847"/>
                  <a:pt x="1905" y="1847"/>
                  <a:pt x="1905" y="1846"/>
                </a:cubicBezTo>
                <a:cubicBezTo>
                  <a:pt x="1906" y="1846"/>
                  <a:pt x="1907" y="1846"/>
                  <a:pt x="1906" y="1845"/>
                </a:cubicBezTo>
                <a:cubicBezTo>
                  <a:pt x="1906" y="1845"/>
                  <a:pt x="1905" y="1844"/>
                  <a:pt x="1906" y="1844"/>
                </a:cubicBezTo>
                <a:cubicBezTo>
                  <a:pt x="1906" y="1843"/>
                  <a:pt x="1906" y="1844"/>
                  <a:pt x="1907" y="1844"/>
                </a:cubicBezTo>
                <a:cubicBezTo>
                  <a:pt x="1907" y="1845"/>
                  <a:pt x="1907" y="1845"/>
                  <a:pt x="1907" y="1845"/>
                </a:cubicBezTo>
                <a:cubicBezTo>
                  <a:pt x="1908" y="1845"/>
                  <a:pt x="1909" y="1846"/>
                  <a:pt x="1909" y="1846"/>
                </a:cubicBezTo>
                <a:cubicBezTo>
                  <a:pt x="1909" y="1845"/>
                  <a:pt x="1908" y="1845"/>
                  <a:pt x="1908" y="1844"/>
                </a:cubicBezTo>
                <a:cubicBezTo>
                  <a:pt x="1907" y="1843"/>
                  <a:pt x="1909" y="1843"/>
                  <a:pt x="1909" y="1843"/>
                </a:cubicBezTo>
                <a:cubicBezTo>
                  <a:pt x="1909" y="1842"/>
                  <a:pt x="1909" y="1841"/>
                  <a:pt x="1908" y="1841"/>
                </a:cubicBezTo>
                <a:cubicBezTo>
                  <a:pt x="1907" y="1840"/>
                  <a:pt x="1907" y="1839"/>
                  <a:pt x="1906" y="1840"/>
                </a:cubicBezTo>
                <a:cubicBezTo>
                  <a:pt x="1905" y="1840"/>
                  <a:pt x="1905" y="1840"/>
                  <a:pt x="1905" y="1840"/>
                </a:cubicBezTo>
                <a:cubicBezTo>
                  <a:pt x="1905" y="1840"/>
                  <a:pt x="1904" y="1839"/>
                  <a:pt x="1904" y="1839"/>
                </a:cubicBezTo>
                <a:cubicBezTo>
                  <a:pt x="1904" y="1839"/>
                  <a:pt x="1903" y="1840"/>
                  <a:pt x="1903" y="1840"/>
                </a:cubicBezTo>
                <a:cubicBezTo>
                  <a:pt x="1902" y="1840"/>
                  <a:pt x="1902" y="1840"/>
                  <a:pt x="1901" y="1840"/>
                </a:cubicBezTo>
                <a:cubicBezTo>
                  <a:pt x="1901" y="1841"/>
                  <a:pt x="1901" y="1841"/>
                  <a:pt x="1900" y="1841"/>
                </a:cubicBezTo>
                <a:cubicBezTo>
                  <a:pt x="1900" y="1841"/>
                  <a:pt x="1899" y="1840"/>
                  <a:pt x="1899" y="1840"/>
                </a:cubicBezTo>
                <a:cubicBezTo>
                  <a:pt x="1898" y="1840"/>
                  <a:pt x="1898" y="1840"/>
                  <a:pt x="1897" y="1840"/>
                </a:cubicBezTo>
                <a:cubicBezTo>
                  <a:pt x="1897" y="1839"/>
                  <a:pt x="1897" y="1839"/>
                  <a:pt x="1896" y="1838"/>
                </a:cubicBezTo>
                <a:cubicBezTo>
                  <a:pt x="1896" y="1838"/>
                  <a:pt x="1895" y="1838"/>
                  <a:pt x="1895" y="1837"/>
                </a:cubicBezTo>
                <a:cubicBezTo>
                  <a:pt x="1894" y="1837"/>
                  <a:pt x="1893" y="1836"/>
                  <a:pt x="1891" y="1836"/>
                </a:cubicBezTo>
                <a:cubicBezTo>
                  <a:pt x="1891" y="1836"/>
                  <a:pt x="1890" y="1837"/>
                  <a:pt x="1890" y="1836"/>
                </a:cubicBezTo>
                <a:cubicBezTo>
                  <a:pt x="1889" y="1836"/>
                  <a:pt x="1889" y="1835"/>
                  <a:pt x="1888" y="1836"/>
                </a:cubicBezTo>
                <a:cubicBezTo>
                  <a:pt x="1888" y="1836"/>
                  <a:pt x="1888" y="1836"/>
                  <a:pt x="1888" y="1836"/>
                </a:cubicBezTo>
                <a:cubicBezTo>
                  <a:pt x="1888" y="1836"/>
                  <a:pt x="1889" y="1837"/>
                  <a:pt x="1889" y="1837"/>
                </a:cubicBezTo>
                <a:cubicBezTo>
                  <a:pt x="1889" y="1837"/>
                  <a:pt x="1889" y="1837"/>
                  <a:pt x="1890" y="1837"/>
                </a:cubicBezTo>
                <a:cubicBezTo>
                  <a:pt x="1890" y="1838"/>
                  <a:pt x="1891" y="1838"/>
                  <a:pt x="1890" y="1838"/>
                </a:cubicBezTo>
                <a:cubicBezTo>
                  <a:pt x="1889" y="1839"/>
                  <a:pt x="1889" y="1838"/>
                  <a:pt x="1889" y="1838"/>
                </a:cubicBezTo>
                <a:cubicBezTo>
                  <a:pt x="1888" y="1838"/>
                  <a:pt x="1888" y="1838"/>
                  <a:pt x="1888" y="1838"/>
                </a:cubicBezTo>
                <a:cubicBezTo>
                  <a:pt x="1887" y="1838"/>
                  <a:pt x="1888" y="1837"/>
                  <a:pt x="1887" y="1837"/>
                </a:cubicBezTo>
                <a:cubicBezTo>
                  <a:pt x="1887" y="1837"/>
                  <a:pt x="1886" y="1837"/>
                  <a:pt x="1886" y="1837"/>
                </a:cubicBezTo>
                <a:cubicBezTo>
                  <a:pt x="1885" y="1836"/>
                  <a:pt x="1886" y="1836"/>
                  <a:pt x="1887" y="1836"/>
                </a:cubicBezTo>
                <a:cubicBezTo>
                  <a:pt x="1888" y="1835"/>
                  <a:pt x="1887" y="1835"/>
                  <a:pt x="1886" y="1835"/>
                </a:cubicBezTo>
                <a:cubicBezTo>
                  <a:pt x="1885" y="1834"/>
                  <a:pt x="1884" y="1835"/>
                  <a:pt x="1883" y="1834"/>
                </a:cubicBezTo>
                <a:cubicBezTo>
                  <a:pt x="1883" y="1834"/>
                  <a:pt x="1883" y="1833"/>
                  <a:pt x="1882" y="1833"/>
                </a:cubicBezTo>
                <a:cubicBezTo>
                  <a:pt x="1881" y="1833"/>
                  <a:pt x="1881" y="1833"/>
                  <a:pt x="1881" y="1833"/>
                </a:cubicBezTo>
                <a:cubicBezTo>
                  <a:pt x="1880" y="1833"/>
                  <a:pt x="1881" y="1833"/>
                  <a:pt x="1880" y="1832"/>
                </a:cubicBezTo>
                <a:cubicBezTo>
                  <a:pt x="1880" y="1832"/>
                  <a:pt x="1880" y="1831"/>
                  <a:pt x="1879" y="1831"/>
                </a:cubicBezTo>
                <a:cubicBezTo>
                  <a:pt x="1879" y="1831"/>
                  <a:pt x="1879" y="1831"/>
                  <a:pt x="1878" y="1830"/>
                </a:cubicBezTo>
                <a:cubicBezTo>
                  <a:pt x="1878" y="1830"/>
                  <a:pt x="1878" y="1829"/>
                  <a:pt x="1877" y="1829"/>
                </a:cubicBezTo>
                <a:cubicBezTo>
                  <a:pt x="1876" y="1830"/>
                  <a:pt x="1877" y="1832"/>
                  <a:pt x="1876" y="1832"/>
                </a:cubicBezTo>
                <a:cubicBezTo>
                  <a:pt x="1875" y="1833"/>
                  <a:pt x="1874" y="1833"/>
                  <a:pt x="1873" y="1831"/>
                </a:cubicBezTo>
                <a:cubicBezTo>
                  <a:pt x="1873" y="1831"/>
                  <a:pt x="1873" y="1830"/>
                  <a:pt x="1873" y="1830"/>
                </a:cubicBezTo>
                <a:cubicBezTo>
                  <a:pt x="1872" y="1829"/>
                  <a:pt x="1872" y="1830"/>
                  <a:pt x="1871" y="1829"/>
                </a:cubicBezTo>
                <a:cubicBezTo>
                  <a:pt x="1871" y="1829"/>
                  <a:pt x="1871" y="1828"/>
                  <a:pt x="1871" y="1828"/>
                </a:cubicBezTo>
                <a:cubicBezTo>
                  <a:pt x="1871" y="1827"/>
                  <a:pt x="1869" y="1827"/>
                  <a:pt x="1870" y="1826"/>
                </a:cubicBezTo>
                <a:cubicBezTo>
                  <a:pt x="1870" y="1826"/>
                  <a:pt x="1872" y="1828"/>
                  <a:pt x="1872" y="1828"/>
                </a:cubicBezTo>
                <a:cubicBezTo>
                  <a:pt x="1872" y="1829"/>
                  <a:pt x="1872" y="1829"/>
                  <a:pt x="1873" y="1829"/>
                </a:cubicBezTo>
                <a:cubicBezTo>
                  <a:pt x="1873" y="1829"/>
                  <a:pt x="1873" y="1829"/>
                  <a:pt x="1874" y="1830"/>
                </a:cubicBezTo>
                <a:cubicBezTo>
                  <a:pt x="1874" y="1830"/>
                  <a:pt x="1874" y="1830"/>
                  <a:pt x="1874" y="1830"/>
                </a:cubicBezTo>
                <a:cubicBezTo>
                  <a:pt x="1874" y="1831"/>
                  <a:pt x="1875" y="1830"/>
                  <a:pt x="1875" y="1830"/>
                </a:cubicBezTo>
                <a:cubicBezTo>
                  <a:pt x="1876" y="1829"/>
                  <a:pt x="1876" y="1830"/>
                  <a:pt x="1877" y="1829"/>
                </a:cubicBezTo>
                <a:cubicBezTo>
                  <a:pt x="1878" y="1829"/>
                  <a:pt x="1875" y="1828"/>
                  <a:pt x="1875" y="1828"/>
                </a:cubicBezTo>
                <a:cubicBezTo>
                  <a:pt x="1874" y="1828"/>
                  <a:pt x="1874" y="1827"/>
                  <a:pt x="1873" y="1827"/>
                </a:cubicBezTo>
                <a:cubicBezTo>
                  <a:pt x="1873" y="1827"/>
                  <a:pt x="1872" y="1827"/>
                  <a:pt x="1872" y="1826"/>
                </a:cubicBezTo>
                <a:cubicBezTo>
                  <a:pt x="1871" y="1826"/>
                  <a:pt x="1870" y="1825"/>
                  <a:pt x="1870" y="1825"/>
                </a:cubicBezTo>
                <a:cubicBezTo>
                  <a:pt x="1869" y="1824"/>
                  <a:pt x="1870" y="1823"/>
                  <a:pt x="1869" y="1822"/>
                </a:cubicBezTo>
                <a:cubicBezTo>
                  <a:pt x="1868" y="1822"/>
                  <a:pt x="1868" y="1823"/>
                  <a:pt x="1867" y="1822"/>
                </a:cubicBezTo>
                <a:cubicBezTo>
                  <a:pt x="1866" y="1822"/>
                  <a:pt x="1866" y="1821"/>
                  <a:pt x="1866" y="1821"/>
                </a:cubicBezTo>
                <a:cubicBezTo>
                  <a:pt x="1866" y="1821"/>
                  <a:pt x="1867" y="1820"/>
                  <a:pt x="1867" y="1820"/>
                </a:cubicBezTo>
                <a:cubicBezTo>
                  <a:pt x="1867" y="1820"/>
                  <a:pt x="1866" y="1820"/>
                  <a:pt x="1866" y="1819"/>
                </a:cubicBezTo>
                <a:cubicBezTo>
                  <a:pt x="1866" y="1819"/>
                  <a:pt x="1867" y="1819"/>
                  <a:pt x="1866" y="1818"/>
                </a:cubicBezTo>
                <a:cubicBezTo>
                  <a:pt x="1866" y="1818"/>
                  <a:pt x="1866" y="1818"/>
                  <a:pt x="1866" y="1818"/>
                </a:cubicBezTo>
                <a:cubicBezTo>
                  <a:pt x="1866" y="1818"/>
                  <a:pt x="1865" y="1817"/>
                  <a:pt x="1865" y="1818"/>
                </a:cubicBezTo>
                <a:cubicBezTo>
                  <a:pt x="1865" y="1818"/>
                  <a:pt x="1866" y="1819"/>
                  <a:pt x="1865" y="1819"/>
                </a:cubicBezTo>
                <a:cubicBezTo>
                  <a:pt x="1864" y="1820"/>
                  <a:pt x="1864" y="1819"/>
                  <a:pt x="1864" y="1819"/>
                </a:cubicBezTo>
                <a:cubicBezTo>
                  <a:pt x="1863" y="1818"/>
                  <a:pt x="1863" y="1819"/>
                  <a:pt x="1862" y="1818"/>
                </a:cubicBezTo>
                <a:cubicBezTo>
                  <a:pt x="1862" y="1818"/>
                  <a:pt x="1862" y="1817"/>
                  <a:pt x="1861" y="1817"/>
                </a:cubicBezTo>
                <a:cubicBezTo>
                  <a:pt x="1861" y="1816"/>
                  <a:pt x="1860" y="1816"/>
                  <a:pt x="1860" y="1816"/>
                </a:cubicBezTo>
                <a:cubicBezTo>
                  <a:pt x="1860" y="1815"/>
                  <a:pt x="1860" y="1815"/>
                  <a:pt x="1859" y="1814"/>
                </a:cubicBezTo>
                <a:cubicBezTo>
                  <a:pt x="1859" y="1814"/>
                  <a:pt x="1858" y="1815"/>
                  <a:pt x="1858" y="1814"/>
                </a:cubicBezTo>
                <a:cubicBezTo>
                  <a:pt x="1857" y="1814"/>
                  <a:pt x="1857" y="1813"/>
                  <a:pt x="1857" y="1813"/>
                </a:cubicBezTo>
                <a:cubicBezTo>
                  <a:pt x="1857" y="1812"/>
                  <a:pt x="1856" y="1812"/>
                  <a:pt x="1856" y="1812"/>
                </a:cubicBezTo>
                <a:cubicBezTo>
                  <a:pt x="1856" y="1811"/>
                  <a:pt x="1856" y="1810"/>
                  <a:pt x="1855" y="1810"/>
                </a:cubicBezTo>
                <a:cubicBezTo>
                  <a:pt x="1855" y="1812"/>
                  <a:pt x="1853" y="1811"/>
                  <a:pt x="1853" y="1811"/>
                </a:cubicBezTo>
                <a:cubicBezTo>
                  <a:pt x="1852" y="1811"/>
                  <a:pt x="1852" y="1810"/>
                  <a:pt x="1851" y="1810"/>
                </a:cubicBezTo>
                <a:cubicBezTo>
                  <a:pt x="1851" y="1809"/>
                  <a:pt x="1851" y="1809"/>
                  <a:pt x="1850" y="1809"/>
                </a:cubicBezTo>
                <a:cubicBezTo>
                  <a:pt x="1850" y="1809"/>
                  <a:pt x="1850" y="1809"/>
                  <a:pt x="1849" y="1809"/>
                </a:cubicBezTo>
                <a:cubicBezTo>
                  <a:pt x="1848" y="1809"/>
                  <a:pt x="1848" y="1809"/>
                  <a:pt x="1847" y="1809"/>
                </a:cubicBezTo>
                <a:cubicBezTo>
                  <a:pt x="1847" y="1809"/>
                  <a:pt x="1846" y="1809"/>
                  <a:pt x="1846" y="1809"/>
                </a:cubicBezTo>
                <a:cubicBezTo>
                  <a:pt x="1845" y="1809"/>
                  <a:pt x="1845" y="1809"/>
                  <a:pt x="1844" y="1809"/>
                </a:cubicBezTo>
                <a:cubicBezTo>
                  <a:pt x="1844" y="1810"/>
                  <a:pt x="1845" y="1810"/>
                  <a:pt x="1846" y="1810"/>
                </a:cubicBezTo>
                <a:cubicBezTo>
                  <a:pt x="1846" y="1810"/>
                  <a:pt x="1846" y="1811"/>
                  <a:pt x="1847" y="1811"/>
                </a:cubicBezTo>
                <a:cubicBezTo>
                  <a:pt x="1847" y="1811"/>
                  <a:pt x="1847" y="1811"/>
                  <a:pt x="1848" y="1811"/>
                </a:cubicBezTo>
                <a:cubicBezTo>
                  <a:pt x="1848" y="1811"/>
                  <a:pt x="1848" y="1811"/>
                  <a:pt x="1848" y="1811"/>
                </a:cubicBezTo>
                <a:cubicBezTo>
                  <a:pt x="1849" y="1811"/>
                  <a:pt x="1849" y="1810"/>
                  <a:pt x="1850" y="1811"/>
                </a:cubicBezTo>
                <a:cubicBezTo>
                  <a:pt x="1850" y="1811"/>
                  <a:pt x="1850" y="1812"/>
                  <a:pt x="1851" y="1812"/>
                </a:cubicBezTo>
                <a:cubicBezTo>
                  <a:pt x="1852" y="1812"/>
                  <a:pt x="1852" y="1811"/>
                  <a:pt x="1852" y="1811"/>
                </a:cubicBezTo>
                <a:cubicBezTo>
                  <a:pt x="1853" y="1811"/>
                  <a:pt x="1853" y="1812"/>
                  <a:pt x="1853" y="1813"/>
                </a:cubicBezTo>
                <a:cubicBezTo>
                  <a:pt x="1853" y="1814"/>
                  <a:pt x="1854" y="1813"/>
                  <a:pt x="1855" y="1814"/>
                </a:cubicBezTo>
                <a:cubicBezTo>
                  <a:pt x="1855" y="1814"/>
                  <a:pt x="1855" y="1816"/>
                  <a:pt x="1856" y="1815"/>
                </a:cubicBezTo>
                <a:cubicBezTo>
                  <a:pt x="1856" y="1814"/>
                  <a:pt x="1857" y="1815"/>
                  <a:pt x="1857" y="1815"/>
                </a:cubicBezTo>
                <a:cubicBezTo>
                  <a:pt x="1858" y="1815"/>
                  <a:pt x="1858" y="1815"/>
                  <a:pt x="1859" y="1815"/>
                </a:cubicBezTo>
                <a:cubicBezTo>
                  <a:pt x="1859" y="1816"/>
                  <a:pt x="1859" y="1817"/>
                  <a:pt x="1858" y="1816"/>
                </a:cubicBezTo>
                <a:cubicBezTo>
                  <a:pt x="1858" y="1816"/>
                  <a:pt x="1857" y="1815"/>
                  <a:pt x="1857" y="1816"/>
                </a:cubicBezTo>
                <a:cubicBezTo>
                  <a:pt x="1857" y="1816"/>
                  <a:pt x="1857" y="1817"/>
                  <a:pt x="1858" y="1817"/>
                </a:cubicBezTo>
                <a:cubicBezTo>
                  <a:pt x="1858" y="1817"/>
                  <a:pt x="1858" y="1817"/>
                  <a:pt x="1858" y="1818"/>
                </a:cubicBezTo>
                <a:cubicBezTo>
                  <a:pt x="1858" y="1818"/>
                  <a:pt x="1859" y="1818"/>
                  <a:pt x="1859" y="1818"/>
                </a:cubicBezTo>
                <a:cubicBezTo>
                  <a:pt x="1860" y="1818"/>
                  <a:pt x="1860" y="1818"/>
                  <a:pt x="1861" y="1818"/>
                </a:cubicBezTo>
                <a:cubicBezTo>
                  <a:pt x="1862" y="1818"/>
                  <a:pt x="1861" y="1819"/>
                  <a:pt x="1861" y="1819"/>
                </a:cubicBezTo>
                <a:cubicBezTo>
                  <a:pt x="1860" y="1819"/>
                  <a:pt x="1859" y="1819"/>
                  <a:pt x="1860" y="1820"/>
                </a:cubicBezTo>
                <a:cubicBezTo>
                  <a:pt x="1860" y="1821"/>
                  <a:pt x="1861" y="1820"/>
                  <a:pt x="1861" y="1820"/>
                </a:cubicBezTo>
                <a:cubicBezTo>
                  <a:pt x="1862" y="1820"/>
                  <a:pt x="1862" y="1821"/>
                  <a:pt x="1862" y="1821"/>
                </a:cubicBezTo>
                <a:cubicBezTo>
                  <a:pt x="1862" y="1821"/>
                  <a:pt x="1863" y="1821"/>
                  <a:pt x="1863" y="1821"/>
                </a:cubicBezTo>
                <a:cubicBezTo>
                  <a:pt x="1864" y="1821"/>
                  <a:pt x="1863" y="1822"/>
                  <a:pt x="1864" y="1822"/>
                </a:cubicBezTo>
                <a:cubicBezTo>
                  <a:pt x="1864" y="1823"/>
                  <a:pt x="1865" y="1822"/>
                  <a:pt x="1866" y="1823"/>
                </a:cubicBezTo>
                <a:cubicBezTo>
                  <a:pt x="1866" y="1823"/>
                  <a:pt x="1867" y="1824"/>
                  <a:pt x="1867" y="1824"/>
                </a:cubicBezTo>
                <a:cubicBezTo>
                  <a:pt x="1867" y="1825"/>
                  <a:pt x="1868" y="1825"/>
                  <a:pt x="1868" y="1825"/>
                </a:cubicBezTo>
                <a:cubicBezTo>
                  <a:pt x="1869" y="1825"/>
                  <a:pt x="1870" y="1825"/>
                  <a:pt x="1869" y="1826"/>
                </a:cubicBezTo>
                <a:cubicBezTo>
                  <a:pt x="1869" y="1827"/>
                  <a:pt x="1868" y="1826"/>
                  <a:pt x="1868" y="1826"/>
                </a:cubicBezTo>
                <a:cubicBezTo>
                  <a:pt x="1867" y="1825"/>
                  <a:pt x="1865" y="1826"/>
                  <a:pt x="1864" y="1825"/>
                </a:cubicBezTo>
                <a:cubicBezTo>
                  <a:pt x="1863" y="1824"/>
                  <a:pt x="1863" y="1824"/>
                  <a:pt x="1863" y="1824"/>
                </a:cubicBezTo>
                <a:cubicBezTo>
                  <a:pt x="1862" y="1823"/>
                  <a:pt x="1862" y="1823"/>
                  <a:pt x="1862" y="1823"/>
                </a:cubicBezTo>
                <a:cubicBezTo>
                  <a:pt x="1861" y="1821"/>
                  <a:pt x="1862" y="1824"/>
                  <a:pt x="1861" y="1824"/>
                </a:cubicBezTo>
                <a:cubicBezTo>
                  <a:pt x="1860" y="1824"/>
                  <a:pt x="1860" y="1823"/>
                  <a:pt x="1860" y="1823"/>
                </a:cubicBezTo>
                <a:cubicBezTo>
                  <a:pt x="1860" y="1822"/>
                  <a:pt x="1859" y="1822"/>
                  <a:pt x="1859" y="1822"/>
                </a:cubicBezTo>
                <a:cubicBezTo>
                  <a:pt x="1858" y="1821"/>
                  <a:pt x="1859" y="1820"/>
                  <a:pt x="1858" y="1820"/>
                </a:cubicBezTo>
                <a:cubicBezTo>
                  <a:pt x="1857" y="1819"/>
                  <a:pt x="1857" y="1819"/>
                  <a:pt x="1856" y="1819"/>
                </a:cubicBezTo>
                <a:cubicBezTo>
                  <a:pt x="1855" y="1818"/>
                  <a:pt x="1855" y="1818"/>
                  <a:pt x="1854" y="1818"/>
                </a:cubicBezTo>
                <a:cubicBezTo>
                  <a:pt x="1854" y="1818"/>
                  <a:pt x="1853" y="1818"/>
                  <a:pt x="1853" y="1818"/>
                </a:cubicBezTo>
                <a:cubicBezTo>
                  <a:pt x="1852" y="1817"/>
                  <a:pt x="1852" y="1816"/>
                  <a:pt x="1851" y="1816"/>
                </a:cubicBezTo>
                <a:cubicBezTo>
                  <a:pt x="1850" y="1815"/>
                  <a:pt x="1849" y="1816"/>
                  <a:pt x="1848" y="1815"/>
                </a:cubicBezTo>
                <a:cubicBezTo>
                  <a:pt x="1848" y="1815"/>
                  <a:pt x="1847" y="1815"/>
                  <a:pt x="1847" y="1815"/>
                </a:cubicBezTo>
                <a:cubicBezTo>
                  <a:pt x="1847" y="1814"/>
                  <a:pt x="1846" y="1814"/>
                  <a:pt x="1846" y="1814"/>
                </a:cubicBezTo>
                <a:cubicBezTo>
                  <a:pt x="1845" y="1814"/>
                  <a:pt x="1844" y="1811"/>
                  <a:pt x="1844" y="1812"/>
                </a:cubicBezTo>
                <a:cubicBezTo>
                  <a:pt x="1843" y="1813"/>
                  <a:pt x="1845" y="1814"/>
                  <a:pt x="1843" y="1814"/>
                </a:cubicBezTo>
                <a:cubicBezTo>
                  <a:pt x="1842" y="1814"/>
                  <a:pt x="1843" y="1813"/>
                  <a:pt x="1843" y="1813"/>
                </a:cubicBezTo>
                <a:cubicBezTo>
                  <a:pt x="1842" y="1812"/>
                  <a:pt x="1840" y="1812"/>
                  <a:pt x="1839" y="1812"/>
                </a:cubicBezTo>
                <a:cubicBezTo>
                  <a:pt x="1837" y="1812"/>
                  <a:pt x="1836" y="1812"/>
                  <a:pt x="1835" y="1812"/>
                </a:cubicBezTo>
                <a:cubicBezTo>
                  <a:pt x="1833" y="1812"/>
                  <a:pt x="1832" y="1812"/>
                  <a:pt x="1831" y="1812"/>
                </a:cubicBezTo>
                <a:cubicBezTo>
                  <a:pt x="1831" y="1811"/>
                  <a:pt x="1830" y="1811"/>
                  <a:pt x="1830" y="1811"/>
                </a:cubicBezTo>
                <a:cubicBezTo>
                  <a:pt x="1829" y="1810"/>
                  <a:pt x="1829" y="1810"/>
                  <a:pt x="1828" y="1810"/>
                </a:cubicBezTo>
                <a:cubicBezTo>
                  <a:pt x="1827" y="1809"/>
                  <a:pt x="1827" y="1808"/>
                  <a:pt x="1826" y="1807"/>
                </a:cubicBezTo>
                <a:cubicBezTo>
                  <a:pt x="1826" y="1807"/>
                  <a:pt x="1825" y="1806"/>
                  <a:pt x="1825" y="1806"/>
                </a:cubicBezTo>
                <a:cubicBezTo>
                  <a:pt x="1825" y="1805"/>
                  <a:pt x="1825" y="1805"/>
                  <a:pt x="1824" y="1804"/>
                </a:cubicBezTo>
                <a:cubicBezTo>
                  <a:pt x="1824" y="1804"/>
                  <a:pt x="1823" y="1804"/>
                  <a:pt x="1823" y="1803"/>
                </a:cubicBezTo>
                <a:cubicBezTo>
                  <a:pt x="1822" y="1803"/>
                  <a:pt x="1821" y="1804"/>
                  <a:pt x="1821" y="1802"/>
                </a:cubicBezTo>
                <a:cubicBezTo>
                  <a:pt x="1821" y="1802"/>
                  <a:pt x="1821" y="1802"/>
                  <a:pt x="1820" y="1802"/>
                </a:cubicBezTo>
                <a:cubicBezTo>
                  <a:pt x="1819" y="1802"/>
                  <a:pt x="1819" y="1802"/>
                  <a:pt x="1818" y="1802"/>
                </a:cubicBezTo>
                <a:cubicBezTo>
                  <a:pt x="1818" y="1801"/>
                  <a:pt x="1818" y="1801"/>
                  <a:pt x="1818" y="1800"/>
                </a:cubicBezTo>
                <a:cubicBezTo>
                  <a:pt x="1817" y="1800"/>
                  <a:pt x="1816" y="1800"/>
                  <a:pt x="1816" y="1800"/>
                </a:cubicBezTo>
                <a:cubicBezTo>
                  <a:pt x="1814" y="1800"/>
                  <a:pt x="1813" y="1801"/>
                  <a:pt x="1812" y="1801"/>
                </a:cubicBezTo>
                <a:cubicBezTo>
                  <a:pt x="1811" y="1801"/>
                  <a:pt x="1810" y="1801"/>
                  <a:pt x="1811" y="1800"/>
                </a:cubicBezTo>
                <a:cubicBezTo>
                  <a:pt x="1811" y="1800"/>
                  <a:pt x="1812" y="1800"/>
                  <a:pt x="1812" y="1799"/>
                </a:cubicBezTo>
                <a:cubicBezTo>
                  <a:pt x="1811" y="1799"/>
                  <a:pt x="1810" y="1799"/>
                  <a:pt x="1810" y="1800"/>
                </a:cubicBezTo>
                <a:cubicBezTo>
                  <a:pt x="1809" y="1800"/>
                  <a:pt x="1809" y="1800"/>
                  <a:pt x="1808" y="1800"/>
                </a:cubicBezTo>
                <a:cubicBezTo>
                  <a:pt x="1807" y="1799"/>
                  <a:pt x="1807" y="1798"/>
                  <a:pt x="1806" y="1798"/>
                </a:cubicBezTo>
                <a:cubicBezTo>
                  <a:pt x="1805" y="1797"/>
                  <a:pt x="1805" y="1797"/>
                  <a:pt x="1804" y="1797"/>
                </a:cubicBezTo>
                <a:cubicBezTo>
                  <a:pt x="1803" y="1797"/>
                  <a:pt x="1803" y="1797"/>
                  <a:pt x="1802" y="1797"/>
                </a:cubicBezTo>
                <a:cubicBezTo>
                  <a:pt x="1802" y="1797"/>
                  <a:pt x="1801" y="1797"/>
                  <a:pt x="1800" y="1797"/>
                </a:cubicBezTo>
                <a:cubicBezTo>
                  <a:pt x="1800" y="1797"/>
                  <a:pt x="1799" y="1798"/>
                  <a:pt x="1799" y="1798"/>
                </a:cubicBezTo>
                <a:cubicBezTo>
                  <a:pt x="1798" y="1798"/>
                  <a:pt x="1797" y="1798"/>
                  <a:pt x="1798" y="1797"/>
                </a:cubicBezTo>
                <a:cubicBezTo>
                  <a:pt x="1798" y="1797"/>
                  <a:pt x="1799" y="1797"/>
                  <a:pt x="1799" y="1796"/>
                </a:cubicBezTo>
                <a:cubicBezTo>
                  <a:pt x="1798" y="1796"/>
                  <a:pt x="1798" y="1796"/>
                  <a:pt x="1798" y="1796"/>
                </a:cubicBezTo>
                <a:cubicBezTo>
                  <a:pt x="1798" y="1796"/>
                  <a:pt x="1797" y="1796"/>
                  <a:pt x="1797" y="1796"/>
                </a:cubicBezTo>
                <a:cubicBezTo>
                  <a:pt x="1796" y="1797"/>
                  <a:pt x="1795" y="1798"/>
                  <a:pt x="1794" y="1798"/>
                </a:cubicBezTo>
                <a:cubicBezTo>
                  <a:pt x="1793" y="1798"/>
                  <a:pt x="1793" y="1798"/>
                  <a:pt x="1792" y="1797"/>
                </a:cubicBezTo>
                <a:cubicBezTo>
                  <a:pt x="1792" y="1797"/>
                  <a:pt x="1791" y="1797"/>
                  <a:pt x="1792" y="1796"/>
                </a:cubicBezTo>
                <a:cubicBezTo>
                  <a:pt x="1792" y="1796"/>
                  <a:pt x="1793" y="1796"/>
                  <a:pt x="1793" y="1795"/>
                </a:cubicBezTo>
                <a:cubicBezTo>
                  <a:pt x="1792" y="1795"/>
                  <a:pt x="1792" y="1795"/>
                  <a:pt x="1791" y="1795"/>
                </a:cubicBezTo>
                <a:cubicBezTo>
                  <a:pt x="1791" y="1796"/>
                  <a:pt x="1790" y="1796"/>
                  <a:pt x="1789" y="1796"/>
                </a:cubicBezTo>
                <a:cubicBezTo>
                  <a:pt x="1789" y="1796"/>
                  <a:pt x="1787" y="1798"/>
                  <a:pt x="1786" y="1798"/>
                </a:cubicBezTo>
                <a:cubicBezTo>
                  <a:pt x="1786" y="1797"/>
                  <a:pt x="1786" y="1797"/>
                  <a:pt x="1785" y="1796"/>
                </a:cubicBezTo>
                <a:cubicBezTo>
                  <a:pt x="1785" y="1796"/>
                  <a:pt x="1784" y="1796"/>
                  <a:pt x="1784" y="1796"/>
                </a:cubicBezTo>
                <a:cubicBezTo>
                  <a:pt x="1782" y="1796"/>
                  <a:pt x="1781" y="1796"/>
                  <a:pt x="1780" y="1796"/>
                </a:cubicBezTo>
                <a:cubicBezTo>
                  <a:pt x="1779" y="1796"/>
                  <a:pt x="1778" y="1796"/>
                  <a:pt x="1778" y="1795"/>
                </a:cubicBezTo>
                <a:cubicBezTo>
                  <a:pt x="1777" y="1795"/>
                  <a:pt x="1777" y="1795"/>
                  <a:pt x="1776" y="1795"/>
                </a:cubicBezTo>
                <a:cubicBezTo>
                  <a:pt x="1775" y="1795"/>
                  <a:pt x="1774" y="1795"/>
                  <a:pt x="1773" y="1795"/>
                </a:cubicBezTo>
                <a:cubicBezTo>
                  <a:pt x="1771" y="1795"/>
                  <a:pt x="1770" y="1795"/>
                  <a:pt x="1769" y="1795"/>
                </a:cubicBezTo>
                <a:cubicBezTo>
                  <a:pt x="1768" y="1795"/>
                  <a:pt x="1768" y="1795"/>
                  <a:pt x="1767" y="1796"/>
                </a:cubicBezTo>
                <a:cubicBezTo>
                  <a:pt x="1767" y="1796"/>
                  <a:pt x="1766" y="1796"/>
                  <a:pt x="1766" y="1797"/>
                </a:cubicBezTo>
                <a:cubicBezTo>
                  <a:pt x="1765" y="1797"/>
                  <a:pt x="1765" y="1798"/>
                  <a:pt x="1765" y="1798"/>
                </a:cubicBezTo>
                <a:cubicBezTo>
                  <a:pt x="1763" y="1798"/>
                  <a:pt x="1762" y="1798"/>
                  <a:pt x="1761" y="1799"/>
                </a:cubicBezTo>
                <a:cubicBezTo>
                  <a:pt x="1761" y="1799"/>
                  <a:pt x="1761" y="1799"/>
                  <a:pt x="1761" y="1799"/>
                </a:cubicBezTo>
                <a:cubicBezTo>
                  <a:pt x="1760" y="1799"/>
                  <a:pt x="1761" y="1798"/>
                  <a:pt x="1760" y="1798"/>
                </a:cubicBezTo>
                <a:cubicBezTo>
                  <a:pt x="1760" y="1798"/>
                  <a:pt x="1759" y="1798"/>
                  <a:pt x="1759" y="1798"/>
                </a:cubicBezTo>
                <a:cubicBezTo>
                  <a:pt x="1758" y="1798"/>
                  <a:pt x="1758" y="1799"/>
                  <a:pt x="1757" y="1799"/>
                </a:cubicBezTo>
                <a:cubicBezTo>
                  <a:pt x="1757" y="1799"/>
                  <a:pt x="1756" y="1800"/>
                  <a:pt x="1756" y="1800"/>
                </a:cubicBezTo>
                <a:cubicBezTo>
                  <a:pt x="1755" y="1799"/>
                  <a:pt x="1756" y="1799"/>
                  <a:pt x="1755" y="1799"/>
                </a:cubicBezTo>
                <a:cubicBezTo>
                  <a:pt x="1755" y="1799"/>
                  <a:pt x="1755" y="1799"/>
                  <a:pt x="1755" y="1799"/>
                </a:cubicBezTo>
                <a:cubicBezTo>
                  <a:pt x="1754" y="1799"/>
                  <a:pt x="1754" y="1799"/>
                  <a:pt x="1753" y="1799"/>
                </a:cubicBezTo>
                <a:cubicBezTo>
                  <a:pt x="1753" y="1799"/>
                  <a:pt x="1752" y="1800"/>
                  <a:pt x="1752" y="1799"/>
                </a:cubicBezTo>
                <a:cubicBezTo>
                  <a:pt x="1751" y="1799"/>
                  <a:pt x="1752" y="1799"/>
                  <a:pt x="1751" y="1799"/>
                </a:cubicBezTo>
                <a:cubicBezTo>
                  <a:pt x="1751" y="1799"/>
                  <a:pt x="1750" y="1799"/>
                  <a:pt x="1750" y="1799"/>
                </a:cubicBezTo>
                <a:cubicBezTo>
                  <a:pt x="1750" y="1799"/>
                  <a:pt x="1750" y="1799"/>
                  <a:pt x="1749" y="1799"/>
                </a:cubicBezTo>
                <a:cubicBezTo>
                  <a:pt x="1749" y="1800"/>
                  <a:pt x="1749" y="1799"/>
                  <a:pt x="1749" y="1799"/>
                </a:cubicBezTo>
                <a:cubicBezTo>
                  <a:pt x="1748" y="1799"/>
                  <a:pt x="1748" y="1800"/>
                  <a:pt x="1747" y="1800"/>
                </a:cubicBezTo>
                <a:cubicBezTo>
                  <a:pt x="1746" y="1801"/>
                  <a:pt x="1747" y="1802"/>
                  <a:pt x="1745" y="1801"/>
                </a:cubicBezTo>
                <a:cubicBezTo>
                  <a:pt x="1745" y="1801"/>
                  <a:pt x="1744" y="1801"/>
                  <a:pt x="1744" y="1801"/>
                </a:cubicBezTo>
                <a:cubicBezTo>
                  <a:pt x="1743" y="1801"/>
                  <a:pt x="1743" y="1802"/>
                  <a:pt x="1744" y="1802"/>
                </a:cubicBezTo>
                <a:cubicBezTo>
                  <a:pt x="1744" y="1802"/>
                  <a:pt x="1744" y="1802"/>
                  <a:pt x="1743" y="1803"/>
                </a:cubicBezTo>
                <a:cubicBezTo>
                  <a:pt x="1743" y="1803"/>
                  <a:pt x="1742" y="1803"/>
                  <a:pt x="1742" y="1803"/>
                </a:cubicBezTo>
                <a:cubicBezTo>
                  <a:pt x="1741" y="1803"/>
                  <a:pt x="1741" y="1804"/>
                  <a:pt x="1740" y="1804"/>
                </a:cubicBezTo>
                <a:cubicBezTo>
                  <a:pt x="1740" y="1804"/>
                  <a:pt x="1739" y="1803"/>
                  <a:pt x="1739" y="1803"/>
                </a:cubicBezTo>
                <a:cubicBezTo>
                  <a:pt x="1738" y="1803"/>
                  <a:pt x="1738" y="1804"/>
                  <a:pt x="1738" y="1804"/>
                </a:cubicBezTo>
                <a:cubicBezTo>
                  <a:pt x="1737" y="1805"/>
                  <a:pt x="1737" y="1805"/>
                  <a:pt x="1737" y="1805"/>
                </a:cubicBezTo>
                <a:cubicBezTo>
                  <a:pt x="1736" y="1805"/>
                  <a:pt x="1736" y="1805"/>
                  <a:pt x="1736" y="1805"/>
                </a:cubicBezTo>
                <a:cubicBezTo>
                  <a:pt x="1735" y="1805"/>
                  <a:pt x="1735" y="1805"/>
                  <a:pt x="1735" y="1805"/>
                </a:cubicBezTo>
                <a:cubicBezTo>
                  <a:pt x="1734" y="1805"/>
                  <a:pt x="1734" y="1806"/>
                  <a:pt x="1733" y="1806"/>
                </a:cubicBezTo>
                <a:cubicBezTo>
                  <a:pt x="1733" y="1807"/>
                  <a:pt x="1732" y="1807"/>
                  <a:pt x="1732" y="1807"/>
                </a:cubicBezTo>
                <a:cubicBezTo>
                  <a:pt x="1731" y="1808"/>
                  <a:pt x="1731" y="1809"/>
                  <a:pt x="1730" y="1810"/>
                </a:cubicBezTo>
                <a:cubicBezTo>
                  <a:pt x="1729" y="1811"/>
                  <a:pt x="1728" y="1811"/>
                  <a:pt x="1727" y="1812"/>
                </a:cubicBezTo>
                <a:cubicBezTo>
                  <a:pt x="1727" y="1812"/>
                  <a:pt x="1727" y="1813"/>
                  <a:pt x="1727" y="1814"/>
                </a:cubicBezTo>
                <a:cubicBezTo>
                  <a:pt x="1727" y="1814"/>
                  <a:pt x="1726" y="1814"/>
                  <a:pt x="1726" y="1815"/>
                </a:cubicBezTo>
                <a:cubicBezTo>
                  <a:pt x="1726" y="1815"/>
                  <a:pt x="1726" y="1816"/>
                  <a:pt x="1726" y="1817"/>
                </a:cubicBezTo>
                <a:cubicBezTo>
                  <a:pt x="1726" y="1817"/>
                  <a:pt x="1727" y="1817"/>
                  <a:pt x="1727" y="1818"/>
                </a:cubicBezTo>
                <a:cubicBezTo>
                  <a:pt x="1728" y="1818"/>
                  <a:pt x="1728" y="1818"/>
                  <a:pt x="1728" y="1819"/>
                </a:cubicBezTo>
                <a:cubicBezTo>
                  <a:pt x="1729" y="1820"/>
                  <a:pt x="1730" y="1819"/>
                  <a:pt x="1729" y="1820"/>
                </a:cubicBezTo>
                <a:cubicBezTo>
                  <a:pt x="1729" y="1821"/>
                  <a:pt x="1728" y="1821"/>
                  <a:pt x="1728" y="1820"/>
                </a:cubicBezTo>
                <a:cubicBezTo>
                  <a:pt x="1727" y="1820"/>
                  <a:pt x="1727" y="1820"/>
                  <a:pt x="1726" y="1820"/>
                </a:cubicBezTo>
                <a:cubicBezTo>
                  <a:pt x="1726" y="1820"/>
                  <a:pt x="1726" y="1821"/>
                  <a:pt x="1725" y="1820"/>
                </a:cubicBezTo>
                <a:cubicBezTo>
                  <a:pt x="1725" y="1820"/>
                  <a:pt x="1725" y="1820"/>
                  <a:pt x="1724" y="1820"/>
                </a:cubicBezTo>
                <a:cubicBezTo>
                  <a:pt x="1724" y="1820"/>
                  <a:pt x="1724" y="1820"/>
                  <a:pt x="1724" y="1820"/>
                </a:cubicBezTo>
                <a:cubicBezTo>
                  <a:pt x="1723" y="1821"/>
                  <a:pt x="1722" y="1821"/>
                  <a:pt x="1721" y="1822"/>
                </a:cubicBezTo>
                <a:cubicBezTo>
                  <a:pt x="1720" y="1822"/>
                  <a:pt x="1720" y="1822"/>
                  <a:pt x="1719" y="1822"/>
                </a:cubicBezTo>
                <a:cubicBezTo>
                  <a:pt x="1718" y="1822"/>
                  <a:pt x="1718" y="1823"/>
                  <a:pt x="1718" y="1823"/>
                </a:cubicBezTo>
                <a:cubicBezTo>
                  <a:pt x="1717" y="1823"/>
                  <a:pt x="1717" y="1822"/>
                  <a:pt x="1716" y="1822"/>
                </a:cubicBezTo>
                <a:cubicBezTo>
                  <a:pt x="1715" y="1822"/>
                  <a:pt x="1715" y="1823"/>
                  <a:pt x="1716" y="1824"/>
                </a:cubicBezTo>
                <a:cubicBezTo>
                  <a:pt x="1717" y="1826"/>
                  <a:pt x="1720" y="1824"/>
                  <a:pt x="1721" y="1823"/>
                </a:cubicBezTo>
                <a:cubicBezTo>
                  <a:pt x="1722" y="1822"/>
                  <a:pt x="1722" y="1822"/>
                  <a:pt x="1723" y="1822"/>
                </a:cubicBezTo>
                <a:cubicBezTo>
                  <a:pt x="1725" y="1822"/>
                  <a:pt x="1726" y="1822"/>
                  <a:pt x="1725" y="1824"/>
                </a:cubicBezTo>
                <a:cubicBezTo>
                  <a:pt x="1725" y="1825"/>
                  <a:pt x="1724" y="1825"/>
                  <a:pt x="1724" y="1825"/>
                </a:cubicBezTo>
                <a:cubicBezTo>
                  <a:pt x="1724" y="1826"/>
                  <a:pt x="1725" y="1826"/>
                  <a:pt x="1726" y="1826"/>
                </a:cubicBezTo>
                <a:cubicBezTo>
                  <a:pt x="1727" y="1825"/>
                  <a:pt x="1727" y="1825"/>
                  <a:pt x="1728" y="1824"/>
                </a:cubicBezTo>
                <a:cubicBezTo>
                  <a:pt x="1728" y="1824"/>
                  <a:pt x="1728" y="1823"/>
                  <a:pt x="1729" y="1823"/>
                </a:cubicBezTo>
                <a:cubicBezTo>
                  <a:pt x="1730" y="1823"/>
                  <a:pt x="1730" y="1823"/>
                  <a:pt x="1731" y="1823"/>
                </a:cubicBezTo>
                <a:cubicBezTo>
                  <a:pt x="1732" y="1822"/>
                  <a:pt x="1732" y="1822"/>
                  <a:pt x="1733" y="1822"/>
                </a:cubicBezTo>
                <a:cubicBezTo>
                  <a:pt x="1733" y="1822"/>
                  <a:pt x="1733" y="1823"/>
                  <a:pt x="1734" y="1823"/>
                </a:cubicBezTo>
                <a:cubicBezTo>
                  <a:pt x="1735" y="1823"/>
                  <a:pt x="1735" y="1822"/>
                  <a:pt x="1735" y="1821"/>
                </a:cubicBezTo>
                <a:cubicBezTo>
                  <a:pt x="1735" y="1821"/>
                  <a:pt x="1736" y="1821"/>
                  <a:pt x="1735" y="1820"/>
                </a:cubicBezTo>
                <a:cubicBezTo>
                  <a:pt x="1735" y="1820"/>
                  <a:pt x="1735" y="1820"/>
                  <a:pt x="1735" y="1819"/>
                </a:cubicBezTo>
                <a:cubicBezTo>
                  <a:pt x="1735" y="1819"/>
                  <a:pt x="1735" y="1819"/>
                  <a:pt x="1735" y="1818"/>
                </a:cubicBezTo>
                <a:cubicBezTo>
                  <a:pt x="1736" y="1817"/>
                  <a:pt x="1737" y="1817"/>
                  <a:pt x="1739" y="1817"/>
                </a:cubicBezTo>
                <a:cubicBezTo>
                  <a:pt x="1740" y="1817"/>
                  <a:pt x="1741" y="1818"/>
                  <a:pt x="1742" y="1817"/>
                </a:cubicBezTo>
                <a:cubicBezTo>
                  <a:pt x="1743" y="1817"/>
                  <a:pt x="1743" y="1816"/>
                  <a:pt x="1743" y="1816"/>
                </a:cubicBezTo>
                <a:cubicBezTo>
                  <a:pt x="1744" y="1815"/>
                  <a:pt x="1744" y="1816"/>
                  <a:pt x="1745" y="1817"/>
                </a:cubicBezTo>
                <a:cubicBezTo>
                  <a:pt x="1746" y="1818"/>
                  <a:pt x="1746" y="1817"/>
                  <a:pt x="1747" y="1816"/>
                </a:cubicBezTo>
                <a:cubicBezTo>
                  <a:pt x="1747" y="1816"/>
                  <a:pt x="1748" y="1816"/>
                  <a:pt x="1748" y="1816"/>
                </a:cubicBezTo>
                <a:cubicBezTo>
                  <a:pt x="1749" y="1815"/>
                  <a:pt x="1749" y="1813"/>
                  <a:pt x="1750" y="1813"/>
                </a:cubicBezTo>
                <a:cubicBezTo>
                  <a:pt x="1751" y="1813"/>
                  <a:pt x="1751" y="1814"/>
                  <a:pt x="1751" y="1814"/>
                </a:cubicBezTo>
                <a:cubicBezTo>
                  <a:pt x="1753" y="1814"/>
                  <a:pt x="1753" y="1811"/>
                  <a:pt x="1754" y="1810"/>
                </a:cubicBezTo>
                <a:cubicBezTo>
                  <a:pt x="1754" y="1810"/>
                  <a:pt x="1755" y="1810"/>
                  <a:pt x="1755" y="1810"/>
                </a:cubicBezTo>
                <a:cubicBezTo>
                  <a:pt x="1755" y="1810"/>
                  <a:pt x="1756" y="1809"/>
                  <a:pt x="1756" y="1809"/>
                </a:cubicBezTo>
                <a:cubicBezTo>
                  <a:pt x="1756" y="1809"/>
                  <a:pt x="1757" y="1809"/>
                  <a:pt x="1757" y="1809"/>
                </a:cubicBezTo>
                <a:cubicBezTo>
                  <a:pt x="1758" y="1808"/>
                  <a:pt x="1760" y="1808"/>
                  <a:pt x="1761" y="1807"/>
                </a:cubicBezTo>
                <a:cubicBezTo>
                  <a:pt x="1761" y="1806"/>
                  <a:pt x="1760" y="1805"/>
                  <a:pt x="1761" y="1805"/>
                </a:cubicBezTo>
                <a:cubicBezTo>
                  <a:pt x="1762" y="1805"/>
                  <a:pt x="1763" y="1806"/>
                  <a:pt x="1763" y="1806"/>
                </a:cubicBezTo>
                <a:cubicBezTo>
                  <a:pt x="1766" y="1806"/>
                  <a:pt x="1768" y="1806"/>
                  <a:pt x="1771" y="1806"/>
                </a:cubicBezTo>
                <a:cubicBezTo>
                  <a:pt x="1772" y="1806"/>
                  <a:pt x="1773" y="1806"/>
                  <a:pt x="1775" y="1806"/>
                </a:cubicBezTo>
                <a:cubicBezTo>
                  <a:pt x="1776" y="1806"/>
                  <a:pt x="1778" y="1806"/>
                  <a:pt x="1779" y="1807"/>
                </a:cubicBezTo>
                <a:cubicBezTo>
                  <a:pt x="1780" y="1807"/>
                  <a:pt x="1780" y="1807"/>
                  <a:pt x="1781" y="1807"/>
                </a:cubicBezTo>
                <a:cubicBezTo>
                  <a:pt x="1781" y="1807"/>
                  <a:pt x="1782" y="1807"/>
                  <a:pt x="1782" y="1808"/>
                </a:cubicBezTo>
                <a:cubicBezTo>
                  <a:pt x="1783" y="1808"/>
                  <a:pt x="1784" y="1809"/>
                  <a:pt x="1783" y="1810"/>
                </a:cubicBezTo>
                <a:cubicBezTo>
                  <a:pt x="1783" y="1811"/>
                  <a:pt x="1782" y="1811"/>
                  <a:pt x="1781" y="1811"/>
                </a:cubicBezTo>
                <a:cubicBezTo>
                  <a:pt x="1780" y="1811"/>
                  <a:pt x="1780" y="1812"/>
                  <a:pt x="1779" y="1812"/>
                </a:cubicBezTo>
                <a:cubicBezTo>
                  <a:pt x="1779" y="1812"/>
                  <a:pt x="1778" y="1812"/>
                  <a:pt x="1777" y="1812"/>
                </a:cubicBezTo>
                <a:cubicBezTo>
                  <a:pt x="1777" y="1812"/>
                  <a:pt x="1776" y="1812"/>
                  <a:pt x="1776" y="1812"/>
                </a:cubicBezTo>
                <a:cubicBezTo>
                  <a:pt x="1775" y="1812"/>
                  <a:pt x="1775" y="1811"/>
                  <a:pt x="1774" y="1811"/>
                </a:cubicBezTo>
                <a:cubicBezTo>
                  <a:pt x="1772" y="1811"/>
                  <a:pt x="1773" y="1813"/>
                  <a:pt x="1774" y="1813"/>
                </a:cubicBezTo>
                <a:cubicBezTo>
                  <a:pt x="1775" y="1814"/>
                  <a:pt x="1775" y="1814"/>
                  <a:pt x="1776" y="1814"/>
                </a:cubicBezTo>
                <a:cubicBezTo>
                  <a:pt x="1776" y="1814"/>
                  <a:pt x="1776" y="1815"/>
                  <a:pt x="1777" y="1815"/>
                </a:cubicBezTo>
                <a:cubicBezTo>
                  <a:pt x="1777" y="1815"/>
                  <a:pt x="1777" y="1815"/>
                  <a:pt x="1778" y="1815"/>
                </a:cubicBezTo>
                <a:cubicBezTo>
                  <a:pt x="1779" y="1815"/>
                  <a:pt x="1779" y="1817"/>
                  <a:pt x="1780" y="1818"/>
                </a:cubicBezTo>
                <a:cubicBezTo>
                  <a:pt x="1781" y="1818"/>
                  <a:pt x="1781" y="1817"/>
                  <a:pt x="1782" y="1817"/>
                </a:cubicBezTo>
                <a:cubicBezTo>
                  <a:pt x="1783" y="1817"/>
                  <a:pt x="1783" y="1817"/>
                  <a:pt x="1784" y="1817"/>
                </a:cubicBezTo>
                <a:cubicBezTo>
                  <a:pt x="1785" y="1817"/>
                  <a:pt x="1786" y="1817"/>
                  <a:pt x="1787" y="1817"/>
                </a:cubicBezTo>
                <a:cubicBezTo>
                  <a:pt x="1788" y="1817"/>
                  <a:pt x="1788" y="1817"/>
                  <a:pt x="1788" y="1818"/>
                </a:cubicBezTo>
                <a:cubicBezTo>
                  <a:pt x="1789" y="1818"/>
                  <a:pt x="1789" y="1819"/>
                  <a:pt x="1789" y="1819"/>
                </a:cubicBezTo>
                <a:cubicBezTo>
                  <a:pt x="1789" y="1820"/>
                  <a:pt x="1788" y="1820"/>
                  <a:pt x="1788" y="1820"/>
                </a:cubicBezTo>
                <a:cubicBezTo>
                  <a:pt x="1788" y="1820"/>
                  <a:pt x="1788" y="1820"/>
                  <a:pt x="1789" y="1820"/>
                </a:cubicBezTo>
                <a:cubicBezTo>
                  <a:pt x="1789" y="1821"/>
                  <a:pt x="1789" y="1820"/>
                  <a:pt x="1789" y="1820"/>
                </a:cubicBezTo>
                <a:cubicBezTo>
                  <a:pt x="1790" y="1819"/>
                  <a:pt x="1790" y="1819"/>
                  <a:pt x="1791" y="1818"/>
                </a:cubicBezTo>
                <a:cubicBezTo>
                  <a:pt x="1792" y="1818"/>
                  <a:pt x="1792" y="1820"/>
                  <a:pt x="1792" y="1820"/>
                </a:cubicBezTo>
                <a:cubicBezTo>
                  <a:pt x="1792" y="1820"/>
                  <a:pt x="1794" y="1821"/>
                  <a:pt x="1793" y="1822"/>
                </a:cubicBezTo>
                <a:cubicBezTo>
                  <a:pt x="1793" y="1822"/>
                  <a:pt x="1793" y="1822"/>
                  <a:pt x="1793" y="1822"/>
                </a:cubicBezTo>
                <a:cubicBezTo>
                  <a:pt x="1795" y="1822"/>
                  <a:pt x="1794" y="1820"/>
                  <a:pt x="1793" y="1820"/>
                </a:cubicBezTo>
                <a:cubicBezTo>
                  <a:pt x="1793" y="1819"/>
                  <a:pt x="1793" y="1820"/>
                  <a:pt x="1792" y="1819"/>
                </a:cubicBezTo>
                <a:cubicBezTo>
                  <a:pt x="1792" y="1819"/>
                  <a:pt x="1793" y="1819"/>
                  <a:pt x="1793" y="1819"/>
                </a:cubicBezTo>
                <a:cubicBezTo>
                  <a:pt x="1793" y="1818"/>
                  <a:pt x="1792" y="1816"/>
                  <a:pt x="1793" y="1815"/>
                </a:cubicBezTo>
                <a:cubicBezTo>
                  <a:pt x="1794" y="1814"/>
                  <a:pt x="1794" y="1817"/>
                  <a:pt x="1794" y="1818"/>
                </a:cubicBezTo>
                <a:cubicBezTo>
                  <a:pt x="1794" y="1819"/>
                  <a:pt x="1796" y="1820"/>
                  <a:pt x="1797" y="1820"/>
                </a:cubicBezTo>
                <a:cubicBezTo>
                  <a:pt x="1798" y="1820"/>
                  <a:pt x="1799" y="1820"/>
                  <a:pt x="1801" y="1820"/>
                </a:cubicBezTo>
                <a:cubicBezTo>
                  <a:pt x="1802" y="1820"/>
                  <a:pt x="1802" y="1820"/>
                  <a:pt x="1803" y="1820"/>
                </a:cubicBezTo>
                <a:cubicBezTo>
                  <a:pt x="1804" y="1820"/>
                  <a:pt x="1804" y="1820"/>
                  <a:pt x="1805" y="1820"/>
                </a:cubicBezTo>
                <a:cubicBezTo>
                  <a:pt x="1806" y="1820"/>
                  <a:pt x="1806" y="1820"/>
                  <a:pt x="1806" y="1820"/>
                </a:cubicBezTo>
                <a:cubicBezTo>
                  <a:pt x="1807" y="1820"/>
                  <a:pt x="1808" y="1820"/>
                  <a:pt x="1808" y="1819"/>
                </a:cubicBezTo>
                <a:cubicBezTo>
                  <a:pt x="1808" y="1819"/>
                  <a:pt x="1808" y="1820"/>
                  <a:pt x="1809" y="1820"/>
                </a:cubicBezTo>
                <a:cubicBezTo>
                  <a:pt x="1809" y="1821"/>
                  <a:pt x="1810" y="1822"/>
                  <a:pt x="1810" y="1822"/>
                </a:cubicBezTo>
                <a:cubicBezTo>
                  <a:pt x="1811" y="1823"/>
                  <a:pt x="1811" y="1823"/>
                  <a:pt x="1812" y="1823"/>
                </a:cubicBezTo>
                <a:cubicBezTo>
                  <a:pt x="1813" y="1824"/>
                  <a:pt x="1813" y="1825"/>
                  <a:pt x="1814" y="1825"/>
                </a:cubicBezTo>
                <a:cubicBezTo>
                  <a:pt x="1814" y="1825"/>
                  <a:pt x="1815" y="1825"/>
                  <a:pt x="1815" y="1826"/>
                </a:cubicBezTo>
                <a:cubicBezTo>
                  <a:pt x="1816" y="1826"/>
                  <a:pt x="1816" y="1826"/>
                  <a:pt x="1817" y="1826"/>
                </a:cubicBezTo>
                <a:cubicBezTo>
                  <a:pt x="1817" y="1826"/>
                  <a:pt x="1817" y="1827"/>
                  <a:pt x="1818" y="1827"/>
                </a:cubicBezTo>
                <a:cubicBezTo>
                  <a:pt x="1818" y="1827"/>
                  <a:pt x="1818" y="1827"/>
                  <a:pt x="1819" y="1827"/>
                </a:cubicBezTo>
                <a:cubicBezTo>
                  <a:pt x="1819" y="1827"/>
                  <a:pt x="1820" y="1828"/>
                  <a:pt x="1821" y="1828"/>
                </a:cubicBezTo>
                <a:cubicBezTo>
                  <a:pt x="1821" y="1828"/>
                  <a:pt x="1821" y="1828"/>
                  <a:pt x="1821" y="1828"/>
                </a:cubicBezTo>
                <a:cubicBezTo>
                  <a:pt x="1822" y="1827"/>
                  <a:pt x="1822" y="1828"/>
                  <a:pt x="1823" y="1828"/>
                </a:cubicBezTo>
                <a:cubicBezTo>
                  <a:pt x="1823" y="1828"/>
                  <a:pt x="1824" y="1828"/>
                  <a:pt x="1824" y="1828"/>
                </a:cubicBezTo>
                <a:cubicBezTo>
                  <a:pt x="1825" y="1828"/>
                  <a:pt x="1825" y="1829"/>
                  <a:pt x="1825" y="1829"/>
                </a:cubicBezTo>
                <a:cubicBezTo>
                  <a:pt x="1826" y="1829"/>
                  <a:pt x="1827" y="1829"/>
                  <a:pt x="1827" y="1829"/>
                </a:cubicBezTo>
                <a:cubicBezTo>
                  <a:pt x="1828" y="1830"/>
                  <a:pt x="1828" y="1830"/>
                  <a:pt x="1829" y="1830"/>
                </a:cubicBezTo>
                <a:cubicBezTo>
                  <a:pt x="1830" y="1830"/>
                  <a:pt x="1830" y="1830"/>
                  <a:pt x="1831" y="1830"/>
                </a:cubicBezTo>
                <a:cubicBezTo>
                  <a:pt x="1831" y="1830"/>
                  <a:pt x="1832" y="1830"/>
                  <a:pt x="1832" y="1830"/>
                </a:cubicBezTo>
                <a:cubicBezTo>
                  <a:pt x="1833" y="1831"/>
                  <a:pt x="1834" y="1831"/>
                  <a:pt x="1835" y="1831"/>
                </a:cubicBezTo>
                <a:cubicBezTo>
                  <a:pt x="1836" y="1831"/>
                  <a:pt x="1836" y="1830"/>
                  <a:pt x="1837" y="1830"/>
                </a:cubicBezTo>
                <a:cubicBezTo>
                  <a:pt x="1838" y="1830"/>
                  <a:pt x="1839" y="1830"/>
                  <a:pt x="1840" y="1830"/>
                </a:cubicBezTo>
                <a:cubicBezTo>
                  <a:pt x="1841" y="1830"/>
                  <a:pt x="1841" y="1829"/>
                  <a:pt x="1842" y="1829"/>
                </a:cubicBezTo>
                <a:cubicBezTo>
                  <a:pt x="1843" y="1829"/>
                  <a:pt x="1845" y="1829"/>
                  <a:pt x="1844" y="1830"/>
                </a:cubicBezTo>
                <a:cubicBezTo>
                  <a:pt x="1844" y="1830"/>
                  <a:pt x="1843" y="1830"/>
                  <a:pt x="1843" y="1830"/>
                </a:cubicBezTo>
                <a:cubicBezTo>
                  <a:pt x="1843" y="1831"/>
                  <a:pt x="1845" y="1831"/>
                  <a:pt x="1845" y="1831"/>
                </a:cubicBezTo>
                <a:cubicBezTo>
                  <a:pt x="1846" y="1832"/>
                  <a:pt x="1847" y="1833"/>
                  <a:pt x="1847" y="1834"/>
                </a:cubicBezTo>
                <a:cubicBezTo>
                  <a:pt x="1848" y="1835"/>
                  <a:pt x="1847" y="1836"/>
                  <a:pt x="1848" y="1838"/>
                </a:cubicBezTo>
                <a:cubicBezTo>
                  <a:pt x="1848" y="1838"/>
                  <a:pt x="1849" y="1839"/>
                  <a:pt x="1849" y="1839"/>
                </a:cubicBezTo>
                <a:cubicBezTo>
                  <a:pt x="1849" y="1840"/>
                  <a:pt x="1848" y="1841"/>
                  <a:pt x="1849" y="1841"/>
                </a:cubicBezTo>
                <a:cubicBezTo>
                  <a:pt x="1849" y="1842"/>
                  <a:pt x="1850" y="1843"/>
                  <a:pt x="1851" y="1843"/>
                </a:cubicBezTo>
                <a:cubicBezTo>
                  <a:pt x="1853" y="1845"/>
                  <a:pt x="1855" y="1846"/>
                  <a:pt x="1857" y="1848"/>
                </a:cubicBezTo>
                <a:cubicBezTo>
                  <a:pt x="1857" y="1849"/>
                  <a:pt x="1858" y="1850"/>
                  <a:pt x="1860" y="1849"/>
                </a:cubicBezTo>
                <a:cubicBezTo>
                  <a:pt x="1860" y="1849"/>
                  <a:pt x="1861" y="1849"/>
                  <a:pt x="1861" y="1849"/>
                </a:cubicBezTo>
                <a:cubicBezTo>
                  <a:pt x="1862" y="1848"/>
                  <a:pt x="1862" y="1849"/>
                  <a:pt x="1863" y="1849"/>
                </a:cubicBezTo>
                <a:cubicBezTo>
                  <a:pt x="1864" y="1849"/>
                  <a:pt x="1864" y="1849"/>
                  <a:pt x="1865" y="1849"/>
                </a:cubicBezTo>
                <a:cubicBezTo>
                  <a:pt x="1866" y="1849"/>
                  <a:pt x="1866" y="1849"/>
                  <a:pt x="1867" y="1849"/>
                </a:cubicBezTo>
                <a:cubicBezTo>
                  <a:pt x="1868" y="1849"/>
                  <a:pt x="1868" y="1850"/>
                  <a:pt x="1869" y="1850"/>
                </a:cubicBezTo>
                <a:cubicBezTo>
                  <a:pt x="1870" y="1850"/>
                  <a:pt x="1872" y="1849"/>
                  <a:pt x="1873" y="1849"/>
                </a:cubicBezTo>
                <a:cubicBezTo>
                  <a:pt x="1873" y="1850"/>
                  <a:pt x="1873" y="1850"/>
                  <a:pt x="1874" y="1850"/>
                </a:cubicBezTo>
                <a:cubicBezTo>
                  <a:pt x="1875" y="1850"/>
                  <a:pt x="1875" y="1850"/>
                  <a:pt x="1875" y="1851"/>
                </a:cubicBezTo>
                <a:cubicBezTo>
                  <a:pt x="1876" y="1852"/>
                  <a:pt x="1875" y="1851"/>
                  <a:pt x="1875" y="1852"/>
                </a:cubicBezTo>
                <a:cubicBezTo>
                  <a:pt x="1875" y="1853"/>
                  <a:pt x="1876" y="1853"/>
                  <a:pt x="1876" y="1853"/>
                </a:cubicBezTo>
                <a:cubicBezTo>
                  <a:pt x="1877" y="1853"/>
                  <a:pt x="1877" y="1852"/>
                  <a:pt x="1878" y="1852"/>
                </a:cubicBezTo>
                <a:cubicBezTo>
                  <a:pt x="1879" y="1852"/>
                  <a:pt x="1879" y="1853"/>
                  <a:pt x="1878" y="1853"/>
                </a:cubicBezTo>
                <a:cubicBezTo>
                  <a:pt x="1878" y="1854"/>
                  <a:pt x="1878" y="1854"/>
                  <a:pt x="1878" y="1854"/>
                </a:cubicBezTo>
                <a:cubicBezTo>
                  <a:pt x="1878" y="1855"/>
                  <a:pt x="1878" y="1855"/>
                  <a:pt x="1877" y="1856"/>
                </a:cubicBezTo>
                <a:cubicBezTo>
                  <a:pt x="1877" y="1857"/>
                  <a:pt x="1877" y="1857"/>
                  <a:pt x="1876" y="1858"/>
                </a:cubicBezTo>
                <a:cubicBezTo>
                  <a:pt x="1876" y="1858"/>
                  <a:pt x="1876" y="1858"/>
                  <a:pt x="1875" y="1858"/>
                </a:cubicBezTo>
                <a:cubicBezTo>
                  <a:pt x="1875" y="1858"/>
                  <a:pt x="1874" y="1859"/>
                  <a:pt x="1874" y="1859"/>
                </a:cubicBezTo>
                <a:cubicBezTo>
                  <a:pt x="1873" y="1860"/>
                  <a:pt x="1873" y="1860"/>
                  <a:pt x="1872" y="1860"/>
                </a:cubicBezTo>
                <a:cubicBezTo>
                  <a:pt x="1871" y="1860"/>
                  <a:pt x="1870" y="1861"/>
                  <a:pt x="1869" y="1862"/>
                </a:cubicBezTo>
                <a:cubicBezTo>
                  <a:pt x="1868" y="1863"/>
                  <a:pt x="1867" y="1863"/>
                  <a:pt x="1866" y="1864"/>
                </a:cubicBezTo>
                <a:cubicBezTo>
                  <a:pt x="1866" y="1864"/>
                  <a:pt x="1866" y="1865"/>
                  <a:pt x="1866" y="1865"/>
                </a:cubicBezTo>
                <a:cubicBezTo>
                  <a:pt x="1865" y="1866"/>
                  <a:pt x="1865" y="1866"/>
                  <a:pt x="1864" y="1867"/>
                </a:cubicBezTo>
                <a:cubicBezTo>
                  <a:pt x="1864" y="1867"/>
                  <a:pt x="1864" y="1868"/>
                  <a:pt x="1865" y="1868"/>
                </a:cubicBezTo>
                <a:cubicBezTo>
                  <a:pt x="1865" y="1869"/>
                  <a:pt x="1866" y="1868"/>
                  <a:pt x="1866" y="1868"/>
                </a:cubicBezTo>
                <a:cubicBezTo>
                  <a:pt x="1867" y="1867"/>
                  <a:pt x="1868" y="1868"/>
                  <a:pt x="1868" y="1868"/>
                </a:cubicBezTo>
                <a:cubicBezTo>
                  <a:pt x="1869" y="1868"/>
                  <a:pt x="1872" y="1868"/>
                  <a:pt x="1872" y="1868"/>
                </a:cubicBezTo>
                <a:cubicBezTo>
                  <a:pt x="1873" y="1867"/>
                  <a:pt x="1873" y="1867"/>
                  <a:pt x="1874" y="1867"/>
                </a:cubicBezTo>
                <a:cubicBezTo>
                  <a:pt x="1874" y="1867"/>
                  <a:pt x="1874" y="1867"/>
                  <a:pt x="1874" y="1867"/>
                </a:cubicBezTo>
                <a:cubicBezTo>
                  <a:pt x="1875" y="1867"/>
                  <a:pt x="1875" y="1866"/>
                  <a:pt x="1875" y="1866"/>
                </a:cubicBezTo>
                <a:cubicBezTo>
                  <a:pt x="1876" y="1866"/>
                  <a:pt x="1876" y="1866"/>
                  <a:pt x="1877" y="1866"/>
                </a:cubicBezTo>
                <a:cubicBezTo>
                  <a:pt x="1877" y="1867"/>
                  <a:pt x="1877" y="1867"/>
                  <a:pt x="1877" y="1867"/>
                </a:cubicBezTo>
                <a:cubicBezTo>
                  <a:pt x="1877" y="1867"/>
                  <a:pt x="1878" y="1867"/>
                  <a:pt x="1878" y="1867"/>
                </a:cubicBezTo>
                <a:cubicBezTo>
                  <a:pt x="1879" y="1867"/>
                  <a:pt x="1880" y="1867"/>
                  <a:pt x="1880" y="1867"/>
                </a:cubicBezTo>
                <a:cubicBezTo>
                  <a:pt x="1881" y="1867"/>
                  <a:pt x="1881" y="1867"/>
                  <a:pt x="1882" y="1866"/>
                </a:cubicBezTo>
                <a:cubicBezTo>
                  <a:pt x="1883" y="1865"/>
                  <a:pt x="1885" y="1865"/>
                  <a:pt x="1886" y="1865"/>
                </a:cubicBezTo>
                <a:cubicBezTo>
                  <a:pt x="1889" y="1865"/>
                  <a:pt x="1891" y="1865"/>
                  <a:pt x="1894" y="1864"/>
                </a:cubicBezTo>
                <a:cubicBezTo>
                  <a:pt x="1895" y="1864"/>
                  <a:pt x="1896" y="1864"/>
                  <a:pt x="1897" y="1864"/>
                </a:cubicBezTo>
                <a:cubicBezTo>
                  <a:pt x="1899" y="1865"/>
                  <a:pt x="1900" y="1865"/>
                  <a:pt x="1901" y="1865"/>
                </a:cubicBezTo>
                <a:close/>
                <a:moveTo>
                  <a:pt x="1951" y="1904"/>
                </a:moveTo>
                <a:cubicBezTo>
                  <a:pt x="1951" y="1904"/>
                  <a:pt x="1949" y="1903"/>
                  <a:pt x="1949" y="1905"/>
                </a:cubicBezTo>
                <a:cubicBezTo>
                  <a:pt x="1949" y="1905"/>
                  <a:pt x="1950" y="1905"/>
                  <a:pt x="1950" y="1905"/>
                </a:cubicBezTo>
                <a:cubicBezTo>
                  <a:pt x="1951" y="1905"/>
                  <a:pt x="1951" y="1905"/>
                  <a:pt x="1952" y="1905"/>
                </a:cubicBezTo>
                <a:cubicBezTo>
                  <a:pt x="1952" y="1905"/>
                  <a:pt x="1953" y="1904"/>
                  <a:pt x="1952" y="1904"/>
                </a:cubicBezTo>
                <a:cubicBezTo>
                  <a:pt x="1952" y="1904"/>
                  <a:pt x="1952" y="1904"/>
                  <a:pt x="1951" y="1904"/>
                </a:cubicBezTo>
                <a:close/>
                <a:moveTo>
                  <a:pt x="1875" y="1910"/>
                </a:moveTo>
                <a:cubicBezTo>
                  <a:pt x="1876" y="1910"/>
                  <a:pt x="1875" y="1908"/>
                  <a:pt x="1877" y="1908"/>
                </a:cubicBezTo>
                <a:cubicBezTo>
                  <a:pt x="1878" y="1908"/>
                  <a:pt x="1878" y="1909"/>
                  <a:pt x="1878" y="1910"/>
                </a:cubicBezTo>
                <a:cubicBezTo>
                  <a:pt x="1879" y="1910"/>
                  <a:pt x="1880" y="1910"/>
                  <a:pt x="1880" y="1909"/>
                </a:cubicBezTo>
                <a:cubicBezTo>
                  <a:pt x="1881" y="1909"/>
                  <a:pt x="1881" y="1909"/>
                  <a:pt x="1881" y="1909"/>
                </a:cubicBezTo>
                <a:cubicBezTo>
                  <a:pt x="1882" y="1908"/>
                  <a:pt x="1882" y="1908"/>
                  <a:pt x="1882" y="1908"/>
                </a:cubicBezTo>
                <a:cubicBezTo>
                  <a:pt x="1883" y="1908"/>
                  <a:pt x="1885" y="1907"/>
                  <a:pt x="1886" y="1908"/>
                </a:cubicBezTo>
                <a:cubicBezTo>
                  <a:pt x="1887" y="1908"/>
                  <a:pt x="1887" y="1909"/>
                  <a:pt x="1888" y="1909"/>
                </a:cubicBezTo>
                <a:cubicBezTo>
                  <a:pt x="1890" y="1909"/>
                  <a:pt x="1891" y="1909"/>
                  <a:pt x="1892" y="1909"/>
                </a:cubicBezTo>
                <a:cubicBezTo>
                  <a:pt x="1893" y="1909"/>
                  <a:pt x="1897" y="1909"/>
                  <a:pt x="1895" y="1908"/>
                </a:cubicBezTo>
                <a:cubicBezTo>
                  <a:pt x="1895" y="1907"/>
                  <a:pt x="1894" y="1907"/>
                  <a:pt x="1894" y="1906"/>
                </a:cubicBezTo>
                <a:cubicBezTo>
                  <a:pt x="1894" y="1906"/>
                  <a:pt x="1894" y="1905"/>
                  <a:pt x="1894" y="1905"/>
                </a:cubicBezTo>
                <a:cubicBezTo>
                  <a:pt x="1894" y="1904"/>
                  <a:pt x="1893" y="1904"/>
                  <a:pt x="1893" y="1904"/>
                </a:cubicBezTo>
                <a:cubicBezTo>
                  <a:pt x="1893" y="1904"/>
                  <a:pt x="1893" y="1903"/>
                  <a:pt x="1892" y="1903"/>
                </a:cubicBezTo>
                <a:cubicBezTo>
                  <a:pt x="1892" y="1902"/>
                  <a:pt x="1891" y="1902"/>
                  <a:pt x="1890" y="1902"/>
                </a:cubicBezTo>
                <a:cubicBezTo>
                  <a:pt x="1889" y="1902"/>
                  <a:pt x="1889" y="1902"/>
                  <a:pt x="1888" y="1901"/>
                </a:cubicBezTo>
                <a:cubicBezTo>
                  <a:pt x="1887" y="1901"/>
                  <a:pt x="1886" y="1901"/>
                  <a:pt x="1886" y="1900"/>
                </a:cubicBezTo>
                <a:cubicBezTo>
                  <a:pt x="1885" y="1900"/>
                  <a:pt x="1885" y="1900"/>
                  <a:pt x="1884" y="1900"/>
                </a:cubicBezTo>
                <a:cubicBezTo>
                  <a:pt x="1884" y="1900"/>
                  <a:pt x="1884" y="1900"/>
                  <a:pt x="1883" y="1900"/>
                </a:cubicBezTo>
                <a:cubicBezTo>
                  <a:pt x="1883" y="1899"/>
                  <a:pt x="1883" y="1898"/>
                  <a:pt x="1882" y="1897"/>
                </a:cubicBezTo>
                <a:cubicBezTo>
                  <a:pt x="1881" y="1897"/>
                  <a:pt x="1881" y="1897"/>
                  <a:pt x="1880" y="1897"/>
                </a:cubicBezTo>
                <a:cubicBezTo>
                  <a:pt x="1879" y="1897"/>
                  <a:pt x="1878" y="1897"/>
                  <a:pt x="1877" y="1897"/>
                </a:cubicBezTo>
                <a:cubicBezTo>
                  <a:pt x="1876" y="1897"/>
                  <a:pt x="1875" y="1896"/>
                  <a:pt x="1875" y="1896"/>
                </a:cubicBezTo>
                <a:cubicBezTo>
                  <a:pt x="1874" y="1896"/>
                  <a:pt x="1873" y="1895"/>
                  <a:pt x="1872" y="1896"/>
                </a:cubicBezTo>
                <a:cubicBezTo>
                  <a:pt x="1871" y="1896"/>
                  <a:pt x="1871" y="1896"/>
                  <a:pt x="1870" y="1896"/>
                </a:cubicBezTo>
                <a:cubicBezTo>
                  <a:pt x="1869" y="1895"/>
                  <a:pt x="1868" y="1895"/>
                  <a:pt x="1867" y="1895"/>
                </a:cubicBezTo>
                <a:cubicBezTo>
                  <a:pt x="1866" y="1895"/>
                  <a:pt x="1866" y="1895"/>
                  <a:pt x="1865" y="1895"/>
                </a:cubicBezTo>
                <a:cubicBezTo>
                  <a:pt x="1864" y="1894"/>
                  <a:pt x="1863" y="1894"/>
                  <a:pt x="1862" y="1894"/>
                </a:cubicBezTo>
                <a:cubicBezTo>
                  <a:pt x="1861" y="1894"/>
                  <a:pt x="1861" y="1894"/>
                  <a:pt x="1860" y="1895"/>
                </a:cubicBezTo>
                <a:cubicBezTo>
                  <a:pt x="1858" y="1897"/>
                  <a:pt x="1854" y="1894"/>
                  <a:pt x="1852" y="1897"/>
                </a:cubicBezTo>
                <a:cubicBezTo>
                  <a:pt x="1852" y="1898"/>
                  <a:pt x="1852" y="1898"/>
                  <a:pt x="1852" y="1898"/>
                </a:cubicBezTo>
                <a:cubicBezTo>
                  <a:pt x="1852" y="1899"/>
                  <a:pt x="1851" y="1899"/>
                  <a:pt x="1851" y="1899"/>
                </a:cubicBezTo>
                <a:cubicBezTo>
                  <a:pt x="1851" y="1900"/>
                  <a:pt x="1851" y="1900"/>
                  <a:pt x="1851" y="1901"/>
                </a:cubicBezTo>
                <a:cubicBezTo>
                  <a:pt x="1852" y="1901"/>
                  <a:pt x="1853" y="1901"/>
                  <a:pt x="1854" y="1901"/>
                </a:cubicBezTo>
                <a:cubicBezTo>
                  <a:pt x="1855" y="1901"/>
                  <a:pt x="1856" y="1901"/>
                  <a:pt x="1856" y="1901"/>
                </a:cubicBezTo>
                <a:cubicBezTo>
                  <a:pt x="1857" y="1901"/>
                  <a:pt x="1857" y="1902"/>
                  <a:pt x="1858" y="1903"/>
                </a:cubicBezTo>
                <a:cubicBezTo>
                  <a:pt x="1858" y="1903"/>
                  <a:pt x="1859" y="1903"/>
                  <a:pt x="1859" y="1903"/>
                </a:cubicBezTo>
                <a:cubicBezTo>
                  <a:pt x="1859" y="1904"/>
                  <a:pt x="1859" y="1904"/>
                  <a:pt x="1859" y="1905"/>
                </a:cubicBezTo>
                <a:cubicBezTo>
                  <a:pt x="1860" y="1906"/>
                  <a:pt x="1861" y="1905"/>
                  <a:pt x="1861" y="1905"/>
                </a:cubicBezTo>
                <a:cubicBezTo>
                  <a:pt x="1862" y="1906"/>
                  <a:pt x="1862" y="1906"/>
                  <a:pt x="1862" y="1907"/>
                </a:cubicBezTo>
                <a:cubicBezTo>
                  <a:pt x="1862" y="1907"/>
                  <a:pt x="1862" y="1907"/>
                  <a:pt x="1862" y="1908"/>
                </a:cubicBezTo>
                <a:cubicBezTo>
                  <a:pt x="1863" y="1908"/>
                  <a:pt x="1863" y="1908"/>
                  <a:pt x="1863" y="1909"/>
                </a:cubicBezTo>
                <a:cubicBezTo>
                  <a:pt x="1863" y="1909"/>
                  <a:pt x="1864" y="1909"/>
                  <a:pt x="1864" y="1909"/>
                </a:cubicBezTo>
                <a:cubicBezTo>
                  <a:pt x="1865" y="1909"/>
                  <a:pt x="1865" y="1909"/>
                  <a:pt x="1866" y="1909"/>
                </a:cubicBezTo>
                <a:cubicBezTo>
                  <a:pt x="1867" y="1909"/>
                  <a:pt x="1868" y="1909"/>
                  <a:pt x="1869" y="1909"/>
                </a:cubicBezTo>
                <a:cubicBezTo>
                  <a:pt x="1870" y="1909"/>
                  <a:pt x="1871" y="1909"/>
                  <a:pt x="1871" y="1909"/>
                </a:cubicBezTo>
                <a:cubicBezTo>
                  <a:pt x="1872" y="1910"/>
                  <a:pt x="1872" y="1910"/>
                  <a:pt x="1873" y="1911"/>
                </a:cubicBezTo>
                <a:cubicBezTo>
                  <a:pt x="1874" y="1911"/>
                  <a:pt x="1874" y="1912"/>
                  <a:pt x="1875" y="1912"/>
                </a:cubicBezTo>
                <a:cubicBezTo>
                  <a:pt x="1875" y="1913"/>
                  <a:pt x="1877" y="1912"/>
                  <a:pt x="1876" y="1912"/>
                </a:cubicBezTo>
                <a:cubicBezTo>
                  <a:pt x="1876" y="1911"/>
                  <a:pt x="1876" y="1911"/>
                  <a:pt x="1875" y="1911"/>
                </a:cubicBezTo>
                <a:cubicBezTo>
                  <a:pt x="1875" y="1911"/>
                  <a:pt x="1875" y="1911"/>
                  <a:pt x="1875" y="1910"/>
                </a:cubicBezTo>
                <a:close/>
                <a:moveTo>
                  <a:pt x="1771" y="1766"/>
                </a:moveTo>
                <a:cubicBezTo>
                  <a:pt x="1770" y="1765"/>
                  <a:pt x="1769" y="1766"/>
                  <a:pt x="1768" y="1766"/>
                </a:cubicBezTo>
                <a:cubicBezTo>
                  <a:pt x="1767" y="1766"/>
                  <a:pt x="1766" y="1766"/>
                  <a:pt x="1765" y="1766"/>
                </a:cubicBezTo>
                <a:cubicBezTo>
                  <a:pt x="1765" y="1767"/>
                  <a:pt x="1770" y="1766"/>
                  <a:pt x="1771" y="1766"/>
                </a:cubicBezTo>
                <a:close/>
                <a:moveTo>
                  <a:pt x="1720" y="1650"/>
                </a:moveTo>
                <a:cubicBezTo>
                  <a:pt x="1721" y="1649"/>
                  <a:pt x="1720" y="1649"/>
                  <a:pt x="1719" y="1649"/>
                </a:cubicBezTo>
                <a:cubicBezTo>
                  <a:pt x="1719" y="1649"/>
                  <a:pt x="1718" y="1650"/>
                  <a:pt x="1718" y="1650"/>
                </a:cubicBezTo>
                <a:cubicBezTo>
                  <a:pt x="1717" y="1650"/>
                  <a:pt x="1713" y="1651"/>
                  <a:pt x="1713" y="1652"/>
                </a:cubicBezTo>
                <a:cubicBezTo>
                  <a:pt x="1714" y="1654"/>
                  <a:pt x="1716" y="1652"/>
                  <a:pt x="1717" y="1651"/>
                </a:cubicBezTo>
                <a:cubicBezTo>
                  <a:pt x="1718" y="1651"/>
                  <a:pt x="1719" y="1651"/>
                  <a:pt x="1720" y="1650"/>
                </a:cubicBezTo>
                <a:close/>
                <a:moveTo>
                  <a:pt x="1774" y="1766"/>
                </a:moveTo>
                <a:cubicBezTo>
                  <a:pt x="1775" y="1766"/>
                  <a:pt x="1779" y="1766"/>
                  <a:pt x="1779" y="1765"/>
                </a:cubicBezTo>
                <a:cubicBezTo>
                  <a:pt x="1778" y="1764"/>
                  <a:pt x="1777" y="1765"/>
                  <a:pt x="1775" y="1765"/>
                </a:cubicBezTo>
                <a:cubicBezTo>
                  <a:pt x="1775" y="1765"/>
                  <a:pt x="1773" y="1765"/>
                  <a:pt x="1774" y="1766"/>
                </a:cubicBezTo>
                <a:close/>
                <a:moveTo>
                  <a:pt x="1772" y="1723"/>
                </a:moveTo>
                <a:cubicBezTo>
                  <a:pt x="1773" y="1723"/>
                  <a:pt x="1773" y="1723"/>
                  <a:pt x="1773" y="1723"/>
                </a:cubicBezTo>
                <a:cubicBezTo>
                  <a:pt x="1774" y="1723"/>
                  <a:pt x="1774" y="1723"/>
                  <a:pt x="1774" y="1724"/>
                </a:cubicBezTo>
                <a:cubicBezTo>
                  <a:pt x="1774" y="1724"/>
                  <a:pt x="1774" y="1724"/>
                  <a:pt x="1775" y="1724"/>
                </a:cubicBezTo>
                <a:cubicBezTo>
                  <a:pt x="1775" y="1724"/>
                  <a:pt x="1775" y="1723"/>
                  <a:pt x="1775" y="1723"/>
                </a:cubicBezTo>
                <a:cubicBezTo>
                  <a:pt x="1774" y="1721"/>
                  <a:pt x="1771" y="1722"/>
                  <a:pt x="1772" y="1723"/>
                </a:cubicBezTo>
                <a:close/>
                <a:moveTo>
                  <a:pt x="1743" y="1822"/>
                </a:moveTo>
                <a:cubicBezTo>
                  <a:pt x="1743" y="1822"/>
                  <a:pt x="1745" y="1820"/>
                  <a:pt x="1743" y="1821"/>
                </a:cubicBezTo>
                <a:cubicBezTo>
                  <a:pt x="1743" y="1821"/>
                  <a:pt x="1743" y="1822"/>
                  <a:pt x="1743" y="1822"/>
                </a:cubicBezTo>
                <a:close/>
                <a:moveTo>
                  <a:pt x="1769" y="1810"/>
                </a:moveTo>
                <a:cubicBezTo>
                  <a:pt x="1769" y="1810"/>
                  <a:pt x="1769" y="1810"/>
                  <a:pt x="1769" y="1810"/>
                </a:cubicBezTo>
                <a:cubicBezTo>
                  <a:pt x="1768" y="1810"/>
                  <a:pt x="1768" y="1810"/>
                  <a:pt x="1768" y="1811"/>
                </a:cubicBezTo>
                <a:cubicBezTo>
                  <a:pt x="1769" y="1811"/>
                  <a:pt x="1769" y="1810"/>
                  <a:pt x="1769" y="1810"/>
                </a:cubicBezTo>
                <a:close/>
                <a:moveTo>
                  <a:pt x="1765" y="1827"/>
                </a:moveTo>
                <a:cubicBezTo>
                  <a:pt x="1764" y="1827"/>
                  <a:pt x="1764" y="1827"/>
                  <a:pt x="1763" y="1826"/>
                </a:cubicBezTo>
                <a:cubicBezTo>
                  <a:pt x="1763" y="1826"/>
                  <a:pt x="1762" y="1826"/>
                  <a:pt x="1762" y="1825"/>
                </a:cubicBezTo>
                <a:cubicBezTo>
                  <a:pt x="1762" y="1825"/>
                  <a:pt x="1762" y="1824"/>
                  <a:pt x="1762" y="1824"/>
                </a:cubicBezTo>
                <a:cubicBezTo>
                  <a:pt x="1761" y="1823"/>
                  <a:pt x="1760" y="1823"/>
                  <a:pt x="1760" y="1823"/>
                </a:cubicBezTo>
                <a:cubicBezTo>
                  <a:pt x="1759" y="1823"/>
                  <a:pt x="1757" y="1822"/>
                  <a:pt x="1756" y="1822"/>
                </a:cubicBezTo>
                <a:cubicBezTo>
                  <a:pt x="1755" y="1823"/>
                  <a:pt x="1756" y="1823"/>
                  <a:pt x="1755" y="1824"/>
                </a:cubicBezTo>
                <a:cubicBezTo>
                  <a:pt x="1755" y="1824"/>
                  <a:pt x="1754" y="1824"/>
                  <a:pt x="1754" y="1825"/>
                </a:cubicBezTo>
                <a:cubicBezTo>
                  <a:pt x="1754" y="1826"/>
                  <a:pt x="1754" y="1826"/>
                  <a:pt x="1755" y="1827"/>
                </a:cubicBezTo>
                <a:cubicBezTo>
                  <a:pt x="1755" y="1827"/>
                  <a:pt x="1755" y="1828"/>
                  <a:pt x="1756" y="1828"/>
                </a:cubicBezTo>
                <a:cubicBezTo>
                  <a:pt x="1756" y="1828"/>
                  <a:pt x="1756" y="1829"/>
                  <a:pt x="1756" y="1829"/>
                </a:cubicBezTo>
                <a:cubicBezTo>
                  <a:pt x="1756" y="1829"/>
                  <a:pt x="1756" y="1829"/>
                  <a:pt x="1756" y="1830"/>
                </a:cubicBezTo>
                <a:cubicBezTo>
                  <a:pt x="1756" y="1830"/>
                  <a:pt x="1756" y="1830"/>
                  <a:pt x="1756" y="1830"/>
                </a:cubicBezTo>
                <a:cubicBezTo>
                  <a:pt x="1756" y="1830"/>
                  <a:pt x="1755" y="1831"/>
                  <a:pt x="1755" y="1831"/>
                </a:cubicBezTo>
                <a:cubicBezTo>
                  <a:pt x="1754" y="1831"/>
                  <a:pt x="1753" y="1830"/>
                  <a:pt x="1752" y="1829"/>
                </a:cubicBezTo>
                <a:cubicBezTo>
                  <a:pt x="1752" y="1830"/>
                  <a:pt x="1752" y="1830"/>
                  <a:pt x="1753" y="1831"/>
                </a:cubicBezTo>
                <a:cubicBezTo>
                  <a:pt x="1753" y="1831"/>
                  <a:pt x="1754" y="1832"/>
                  <a:pt x="1754" y="1832"/>
                </a:cubicBezTo>
                <a:cubicBezTo>
                  <a:pt x="1754" y="1833"/>
                  <a:pt x="1755" y="1833"/>
                  <a:pt x="1756" y="1833"/>
                </a:cubicBezTo>
                <a:cubicBezTo>
                  <a:pt x="1756" y="1833"/>
                  <a:pt x="1757" y="1833"/>
                  <a:pt x="1758" y="1833"/>
                </a:cubicBezTo>
                <a:cubicBezTo>
                  <a:pt x="1759" y="1834"/>
                  <a:pt x="1760" y="1833"/>
                  <a:pt x="1761" y="1832"/>
                </a:cubicBezTo>
                <a:cubicBezTo>
                  <a:pt x="1762" y="1832"/>
                  <a:pt x="1766" y="1831"/>
                  <a:pt x="1765" y="1829"/>
                </a:cubicBezTo>
                <a:cubicBezTo>
                  <a:pt x="1764" y="1829"/>
                  <a:pt x="1763" y="1828"/>
                  <a:pt x="1764" y="1828"/>
                </a:cubicBezTo>
                <a:cubicBezTo>
                  <a:pt x="1764" y="1827"/>
                  <a:pt x="1766" y="1828"/>
                  <a:pt x="1765" y="1827"/>
                </a:cubicBezTo>
                <a:close/>
                <a:moveTo>
                  <a:pt x="1746" y="1822"/>
                </a:moveTo>
                <a:cubicBezTo>
                  <a:pt x="1747" y="1822"/>
                  <a:pt x="1747" y="1822"/>
                  <a:pt x="1748" y="1822"/>
                </a:cubicBezTo>
                <a:cubicBezTo>
                  <a:pt x="1748" y="1822"/>
                  <a:pt x="1749" y="1822"/>
                  <a:pt x="1748" y="1822"/>
                </a:cubicBezTo>
                <a:cubicBezTo>
                  <a:pt x="1748" y="1821"/>
                  <a:pt x="1746" y="1822"/>
                  <a:pt x="1746" y="1822"/>
                </a:cubicBezTo>
                <a:close/>
                <a:moveTo>
                  <a:pt x="1880" y="1756"/>
                </a:moveTo>
                <a:cubicBezTo>
                  <a:pt x="1879" y="1756"/>
                  <a:pt x="1878" y="1757"/>
                  <a:pt x="1879" y="1757"/>
                </a:cubicBezTo>
                <a:cubicBezTo>
                  <a:pt x="1879" y="1757"/>
                  <a:pt x="1880" y="1756"/>
                  <a:pt x="1881" y="1756"/>
                </a:cubicBezTo>
                <a:cubicBezTo>
                  <a:pt x="1881" y="1756"/>
                  <a:pt x="1884" y="1756"/>
                  <a:pt x="1884" y="1756"/>
                </a:cubicBezTo>
                <a:cubicBezTo>
                  <a:pt x="1884" y="1755"/>
                  <a:pt x="1882" y="1755"/>
                  <a:pt x="1881" y="1755"/>
                </a:cubicBezTo>
                <a:cubicBezTo>
                  <a:pt x="1881" y="1756"/>
                  <a:pt x="1880" y="1756"/>
                  <a:pt x="1880" y="1756"/>
                </a:cubicBezTo>
                <a:close/>
                <a:moveTo>
                  <a:pt x="1751" y="1825"/>
                </a:moveTo>
                <a:cubicBezTo>
                  <a:pt x="1751" y="1825"/>
                  <a:pt x="1751" y="1825"/>
                  <a:pt x="1751" y="1825"/>
                </a:cubicBezTo>
                <a:cubicBezTo>
                  <a:pt x="1752" y="1826"/>
                  <a:pt x="1752" y="1825"/>
                  <a:pt x="1751" y="1825"/>
                </a:cubicBezTo>
                <a:close/>
                <a:moveTo>
                  <a:pt x="1647" y="1637"/>
                </a:moveTo>
                <a:cubicBezTo>
                  <a:pt x="1645" y="1637"/>
                  <a:pt x="1646" y="1639"/>
                  <a:pt x="1647" y="1638"/>
                </a:cubicBezTo>
                <a:cubicBezTo>
                  <a:pt x="1648" y="1638"/>
                  <a:pt x="1648" y="1638"/>
                  <a:pt x="1647" y="1637"/>
                </a:cubicBezTo>
                <a:cubicBezTo>
                  <a:pt x="1647" y="1637"/>
                  <a:pt x="1647" y="1637"/>
                  <a:pt x="1647" y="1637"/>
                </a:cubicBezTo>
                <a:close/>
                <a:moveTo>
                  <a:pt x="1685" y="1940"/>
                </a:moveTo>
                <a:cubicBezTo>
                  <a:pt x="1684" y="1941"/>
                  <a:pt x="1684" y="1941"/>
                  <a:pt x="1683" y="1941"/>
                </a:cubicBezTo>
                <a:cubicBezTo>
                  <a:pt x="1682" y="1942"/>
                  <a:pt x="1681" y="1942"/>
                  <a:pt x="1681" y="1942"/>
                </a:cubicBezTo>
                <a:cubicBezTo>
                  <a:pt x="1680" y="1944"/>
                  <a:pt x="1682" y="1943"/>
                  <a:pt x="1683" y="1943"/>
                </a:cubicBezTo>
                <a:cubicBezTo>
                  <a:pt x="1684" y="1942"/>
                  <a:pt x="1686" y="1942"/>
                  <a:pt x="1687" y="1941"/>
                </a:cubicBezTo>
                <a:cubicBezTo>
                  <a:pt x="1687" y="1941"/>
                  <a:pt x="1688" y="1940"/>
                  <a:pt x="1687" y="1940"/>
                </a:cubicBezTo>
                <a:cubicBezTo>
                  <a:pt x="1687" y="1940"/>
                  <a:pt x="1686" y="1940"/>
                  <a:pt x="1685" y="1940"/>
                </a:cubicBezTo>
                <a:close/>
                <a:moveTo>
                  <a:pt x="1676" y="1852"/>
                </a:moveTo>
                <a:cubicBezTo>
                  <a:pt x="1674" y="1852"/>
                  <a:pt x="1673" y="1853"/>
                  <a:pt x="1673" y="1855"/>
                </a:cubicBezTo>
                <a:cubicBezTo>
                  <a:pt x="1673" y="1856"/>
                  <a:pt x="1672" y="1859"/>
                  <a:pt x="1674" y="1859"/>
                </a:cubicBezTo>
                <a:cubicBezTo>
                  <a:pt x="1674" y="1858"/>
                  <a:pt x="1674" y="1857"/>
                  <a:pt x="1674" y="1857"/>
                </a:cubicBezTo>
                <a:cubicBezTo>
                  <a:pt x="1675" y="1856"/>
                  <a:pt x="1675" y="1855"/>
                  <a:pt x="1676" y="1855"/>
                </a:cubicBezTo>
                <a:cubicBezTo>
                  <a:pt x="1676" y="1854"/>
                  <a:pt x="1678" y="1853"/>
                  <a:pt x="1678" y="1852"/>
                </a:cubicBezTo>
                <a:cubicBezTo>
                  <a:pt x="1678" y="1851"/>
                  <a:pt x="1678" y="1851"/>
                  <a:pt x="1678" y="1850"/>
                </a:cubicBezTo>
                <a:cubicBezTo>
                  <a:pt x="1677" y="1850"/>
                  <a:pt x="1676" y="1851"/>
                  <a:pt x="1676" y="1852"/>
                </a:cubicBezTo>
                <a:close/>
                <a:moveTo>
                  <a:pt x="1628" y="1639"/>
                </a:moveTo>
                <a:cubicBezTo>
                  <a:pt x="1628" y="1639"/>
                  <a:pt x="1628" y="1639"/>
                  <a:pt x="1628" y="1640"/>
                </a:cubicBezTo>
                <a:cubicBezTo>
                  <a:pt x="1628" y="1640"/>
                  <a:pt x="1628" y="1640"/>
                  <a:pt x="1628" y="1640"/>
                </a:cubicBezTo>
                <a:cubicBezTo>
                  <a:pt x="1629" y="1640"/>
                  <a:pt x="1628" y="1639"/>
                  <a:pt x="1628" y="1639"/>
                </a:cubicBezTo>
                <a:close/>
                <a:moveTo>
                  <a:pt x="1641" y="1638"/>
                </a:moveTo>
                <a:cubicBezTo>
                  <a:pt x="1641" y="1637"/>
                  <a:pt x="1640" y="1637"/>
                  <a:pt x="1639" y="1637"/>
                </a:cubicBezTo>
                <a:cubicBezTo>
                  <a:pt x="1639" y="1638"/>
                  <a:pt x="1638" y="1637"/>
                  <a:pt x="1638" y="1638"/>
                </a:cubicBezTo>
                <a:cubicBezTo>
                  <a:pt x="1637" y="1639"/>
                  <a:pt x="1640" y="1639"/>
                  <a:pt x="1641" y="1638"/>
                </a:cubicBezTo>
                <a:close/>
                <a:moveTo>
                  <a:pt x="2061" y="1301"/>
                </a:moveTo>
                <a:cubicBezTo>
                  <a:pt x="2062" y="1300"/>
                  <a:pt x="2061" y="1300"/>
                  <a:pt x="2061" y="1300"/>
                </a:cubicBezTo>
                <a:cubicBezTo>
                  <a:pt x="2060" y="1299"/>
                  <a:pt x="2060" y="1298"/>
                  <a:pt x="2060" y="1298"/>
                </a:cubicBezTo>
                <a:cubicBezTo>
                  <a:pt x="2059" y="1298"/>
                  <a:pt x="2058" y="1299"/>
                  <a:pt x="2058" y="1299"/>
                </a:cubicBezTo>
                <a:cubicBezTo>
                  <a:pt x="2057" y="1300"/>
                  <a:pt x="2057" y="1300"/>
                  <a:pt x="2057" y="1301"/>
                </a:cubicBezTo>
                <a:cubicBezTo>
                  <a:pt x="2057" y="1301"/>
                  <a:pt x="2057" y="1302"/>
                  <a:pt x="2057" y="1302"/>
                </a:cubicBezTo>
                <a:cubicBezTo>
                  <a:pt x="2057" y="1303"/>
                  <a:pt x="2057" y="1302"/>
                  <a:pt x="2058" y="1302"/>
                </a:cubicBezTo>
                <a:cubicBezTo>
                  <a:pt x="2059" y="1302"/>
                  <a:pt x="2059" y="1303"/>
                  <a:pt x="2060" y="1302"/>
                </a:cubicBezTo>
                <a:cubicBezTo>
                  <a:pt x="2060" y="1302"/>
                  <a:pt x="2061" y="1301"/>
                  <a:pt x="2061" y="1301"/>
                </a:cubicBezTo>
                <a:close/>
                <a:moveTo>
                  <a:pt x="2023" y="1379"/>
                </a:moveTo>
                <a:cubicBezTo>
                  <a:pt x="2023" y="1379"/>
                  <a:pt x="2023" y="1379"/>
                  <a:pt x="2024" y="1378"/>
                </a:cubicBezTo>
                <a:cubicBezTo>
                  <a:pt x="2024" y="1378"/>
                  <a:pt x="2024" y="1378"/>
                  <a:pt x="2024" y="1377"/>
                </a:cubicBezTo>
                <a:cubicBezTo>
                  <a:pt x="2024" y="1377"/>
                  <a:pt x="2024" y="1377"/>
                  <a:pt x="2024" y="1376"/>
                </a:cubicBezTo>
                <a:cubicBezTo>
                  <a:pt x="2024" y="1376"/>
                  <a:pt x="2024" y="1376"/>
                  <a:pt x="2023" y="1376"/>
                </a:cubicBezTo>
                <a:cubicBezTo>
                  <a:pt x="2022" y="1376"/>
                  <a:pt x="2020" y="1377"/>
                  <a:pt x="2020" y="1378"/>
                </a:cubicBezTo>
                <a:cubicBezTo>
                  <a:pt x="2020" y="1379"/>
                  <a:pt x="2023" y="1378"/>
                  <a:pt x="2023" y="1379"/>
                </a:cubicBezTo>
                <a:close/>
                <a:moveTo>
                  <a:pt x="2060" y="2031"/>
                </a:moveTo>
                <a:cubicBezTo>
                  <a:pt x="2060" y="2032"/>
                  <a:pt x="2061" y="2032"/>
                  <a:pt x="2061" y="2030"/>
                </a:cubicBezTo>
                <a:cubicBezTo>
                  <a:pt x="2061" y="2029"/>
                  <a:pt x="2060" y="2029"/>
                  <a:pt x="2060" y="2028"/>
                </a:cubicBezTo>
                <a:cubicBezTo>
                  <a:pt x="2059" y="2028"/>
                  <a:pt x="2059" y="2027"/>
                  <a:pt x="2058" y="2027"/>
                </a:cubicBezTo>
                <a:cubicBezTo>
                  <a:pt x="2057" y="2026"/>
                  <a:pt x="2058" y="2028"/>
                  <a:pt x="2058" y="2028"/>
                </a:cubicBezTo>
                <a:cubicBezTo>
                  <a:pt x="2059" y="2029"/>
                  <a:pt x="2059" y="2030"/>
                  <a:pt x="2060" y="2031"/>
                </a:cubicBezTo>
                <a:close/>
                <a:moveTo>
                  <a:pt x="1695" y="1940"/>
                </a:moveTo>
                <a:cubicBezTo>
                  <a:pt x="1695" y="1940"/>
                  <a:pt x="1696" y="1939"/>
                  <a:pt x="1696" y="1939"/>
                </a:cubicBezTo>
                <a:cubicBezTo>
                  <a:pt x="1697" y="1937"/>
                  <a:pt x="1694" y="1938"/>
                  <a:pt x="1695" y="1940"/>
                </a:cubicBezTo>
                <a:close/>
                <a:moveTo>
                  <a:pt x="1903" y="1492"/>
                </a:moveTo>
                <a:cubicBezTo>
                  <a:pt x="1903" y="1492"/>
                  <a:pt x="1903" y="1492"/>
                  <a:pt x="1903" y="1492"/>
                </a:cubicBezTo>
                <a:cubicBezTo>
                  <a:pt x="1902" y="1493"/>
                  <a:pt x="1903" y="1493"/>
                  <a:pt x="1903" y="1493"/>
                </a:cubicBezTo>
                <a:cubicBezTo>
                  <a:pt x="1903" y="1494"/>
                  <a:pt x="1903" y="1495"/>
                  <a:pt x="1904" y="1495"/>
                </a:cubicBezTo>
                <a:cubicBezTo>
                  <a:pt x="1904" y="1494"/>
                  <a:pt x="1904" y="1492"/>
                  <a:pt x="1903" y="1492"/>
                </a:cubicBezTo>
                <a:close/>
                <a:moveTo>
                  <a:pt x="1584" y="1659"/>
                </a:moveTo>
                <a:cubicBezTo>
                  <a:pt x="1584" y="1659"/>
                  <a:pt x="1584" y="1659"/>
                  <a:pt x="1584" y="1658"/>
                </a:cubicBezTo>
                <a:cubicBezTo>
                  <a:pt x="1583" y="1658"/>
                  <a:pt x="1582" y="1659"/>
                  <a:pt x="1583" y="1659"/>
                </a:cubicBezTo>
                <a:cubicBezTo>
                  <a:pt x="1583" y="1660"/>
                  <a:pt x="1584" y="1660"/>
                  <a:pt x="1584" y="1660"/>
                </a:cubicBezTo>
                <a:cubicBezTo>
                  <a:pt x="1584" y="1660"/>
                  <a:pt x="1585" y="1660"/>
                  <a:pt x="1585" y="1660"/>
                </a:cubicBezTo>
                <a:cubicBezTo>
                  <a:pt x="1585" y="1660"/>
                  <a:pt x="1585" y="1660"/>
                  <a:pt x="1585" y="1660"/>
                </a:cubicBezTo>
                <a:cubicBezTo>
                  <a:pt x="1586" y="1661"/>
                  <a:pt x="1586" y="1661"/>
                  <a:pt x="1587" y="1661"/>
                </a:cubicBezTo>
                <a:cubicBezTo>
                  <a:pt x="1587" y="1661"/>
                  <a:pt x="1586" y="1660"/>
                  <a:pt x="1586" y="1659"/>
                </a:cubicBezTo>
                <a:cubicBezTo>
                  <a:pt x="1586" y="1659"/>
                  <a:pt x="1585" y="1660"/>
                  <a:pt x="1584" y="1659"/>
                </a:cubicBezTo>
                <a:close/>
                <a:moveTo>
                  <a:pt x="1576" y="1891"/>
                </a:moveTo>
                <a:cubicBezTo>
                  <a:pt x="1577" y="1891"/>
                  <a:pt x="1577" y="1891"/>
                  <a:pt x="1577" y="1891"/>
                </a:cubicBezTo>
                <a:cubicBezTo>
                  <a:pt x="1579" y="1889"/>
                  <a:pt x="1575" y="1891"/>
                  <a:pt x="1576" y="1891"/>
                </a:cubicBezTo>
                <a:close/>
                <a:moveTo>
                  <a:pt x="2010" y="1376"/>
                </a:moveTo>
                <a:cubicBezTo>
                  <a:pt x="2010" y="1376"/>
                  <a:pt x="2011" y="1376"/>
                  <a:pt x="2011" y="1376"/>
                </a:cubicBezTo>
                <a:cubicBezTo>
                  <a:pt x="2012" y="1376"/>
                  <a:pt x="2012" y="1375"/>
                  <a:pt x="2012" y="1375"/>
                </a:cubicBezTo>
                <a:cubicBezTo>
                  <a:pt x="2013" y="1374"/>
                  <a:pt x="2013" y="1373"/>
                  <a:pt x="2011" y="1373"/>
                </a:cubicBezTo>
                <a:cubicBezTo>
                  <a:pt x="2011" y="1374"/>
                  <a:pt x="2010" y="1374"/>
                  <a:pt x="2010" y="1375"/>
                </a:cubicBezTo>
                <a:cubicBezTo>
                  <a:pt x="2009" y="1375"/>
                  <a:pt x="2008" y="1375"/>
                  <a:pt x="2008" y="1376"/>
                </a:cubicBezTo>
                <a:cubicBezTo>
                  <a:pt x="2009" y="1376"/>
                  <a:pt x="2009" y="1376"/>
                  <a:pt x="2010" y="1376"/>
                </a:cubicBezTo>
                <a:close/>
                <a:moveTo>
                  <a:pt x="1572" y="1652"/>
                </a:moveTo>
                <a:cubicBezTo>
                  <a:pt x="1571" y="1652"/>
                  <a:pt x="1570" y="1651"/>
                  <a:pt x="1570" y="1652"/>
                </a:cubicBezTo>
                <a:cubicBezTo>
                  <a:pt x="1569" y="1652"/>
                  <a:pt x="1571" y="1653"/>
                  <a:pt x="1571" y="1653"/>
                </a:cubicBezTo>
                <a:cubicBezTo>
                  <a:pt x="1572" y="1653"/>
                  <a:pt x="1574" y="1654"/>
                  <a:pt x="1575" y="1653"/>
                </a:cubicBezTo>
                <a:cubicBezTo>
                  <a:pt x="1575" y="1653"/>
                  <a:pt x="1574" y="1652"/>
                  <a:pt x="1573" y="1652"/>
                </a:cubicBezTo>
                <a:cubicBezTo>
                  <a:pt x="1573" y="1652"/>
                  <a:pt x="1573" y="1652"/>
                  <a:pt x="1572" y="1652"/>
                </a:cubicBezTo>
                <a:close/>
                <a:moveTo>
                  <a:pt x="1657" y="1918"/>
                </a:moveTo>
                <a:cubicBezTo>
                  <a:pt x="1656" y="1917"/>
                  <a:pt x="1654" y="1918"/>
                  <a:pt x="1654" y="1919"/>
                </a:cubicBezTo>
                <a:cubicBezTo>
                  <a:pt x="1654" y="1919"/>
                  <a:pt x="1654" y="1919"/>
                  <a:pt x="1654" y="1920"/>
                </a:cubicBezTo>
                <a:cubicBezTo>
                  <a:pt x="1654" y="1920"/>
                  <a:pt x="1653" y="1921"/>
                  <a:pt x="1654" y="1921"/>
                </a:cubicBezTo>
                <a:cubicBezTo>
                  <a:pt x="1654" y="1922"/>
                  <a:pt x="1655" y="1922"/>
                  <a:pt x="1655" y="1921"/>
                </a:cubicBezTo>
                <a:cubicBezTo>
                  <a:pt x="1655" y="1921"/>
                  <a:pt x="1655" y="1920"/>
                  <a:pt x="1655" y="1920"/>
                </a:cubicBezTo>
                <a:cubicBezTo>
                  <a:pt x="1655" y="1919"/>
                  <a:pt x="1657" y="1918"/>
                  <a:pt x="1657" y="1918"/>
                </a:cubicBezTo>
                <a:close/>
                <a:moveTo>
                  <a:pt x="1655" y="1903"/>
                </a:moveTo>
                <a:cubicBezTo>
                  <a:pt x="1654" y="1903"/>
                  <a:pt x="1654" y="1905"/>
                  <a:pt x="1653" y="1906"/>
                </a:cubicBezTo>
                <a:cubicBezTo>
                  <a:pt x="1653" y="1907"/>
                  <a:pt x="1652" y="1907"/>
                  <a:pt x="1652" y="1908"/>
                </a:cubicBezTo>
                <a:cubicBezTo>
                  <a:pt x="1653" y="1908"/>
                  <a:pt x="1654" y="1907"/>
                  <a:pt x="1654" y="1906"/>
                </a:cubicBezTo>
                <a:cubicBezTo>
                  <a:pt x="1655" y="1905"/>
                  <a:pt x="1657" y="1903"/>
                  <a:pt x="1655" y="1903"/>
                </a:cubicBezTo>
                <a:close/>
                <a:moveTo>
                  <a:pt x="2046" y="2028"/>
                </a:moveTo>
                <a:cubicBezTo>
                  <a:pt x="2045" y="2027"/>
                  <a:pt x="2045" y="2027"/>
                  <a:pt x="2044" y="2026"/>
                </a:cubicBezTo>
                <a:cubicBezTo>
                  <a:pt x="2043" y="2025"/>
                  <a:pt x="2042" y="2025"/>
                  <a:pt x="2043" y="2026"/>
                </a:cubicBezTo>
                <a:cubicBezTo>
                  <a:pt x="2044" y="2027"/>
                  <a:pt x="2045" y="2028"/>
                  <a:pt x="2046" y="2029"/>
                </a:cubicBezTo>
                <a:cubicBezTo>
                  <a:pt x="2046" y="2029"/>
                  <a:pt x="2047" y="2030"/>
                  <a:pt x="2048" y="2030"/>
                </a:cubicBezTo>
                <a:cubicBezTo>
                  <a:pt x="2048" y="2031"/>
                  <a:pt x="2049" y="2031"/>
                  <a:pt x="2049" y="2032"/>
                </a:cubicBezTo>
                <a:cubicBezTo>
                  <a:pt x="2050" y="2030"/>
                  <a:pt x="2047" y="2028"/>
                  <a:pt x="2046" y="2028"/>
                </a:cubicBezTo>
                <a:close/>
                <a:moveTo>
                  <a:pt x="1981" y="1831"/>
                </a:moveTo>
                <a:cubicBezTo>
                  <a:pt x="1981" y="1830"/>
                  <a:pt x="1980" y="1830"/>
                  <a:pt x="1980" y="1829"/>
                </a:cubicBezTo>
                <a:cubicBezTo>
                  <a:pt x="1979" y="1828"/>
                  <a:pt x="1978" y="1827"/>
                  <a:pt x="1977" y="1827"/>
                </a:cubicBezTo>
                <a:cubicBezTo>
                  <a:pt x="1976" y="1826"/>
                  <a:pt x="1975" y="1826"/>
                  <a:pt x="1975" y="1827"/>
                </a:cubicBezTo>
                <a:cubicBezTo>
                  <a:pt x="1975" y="1828"/>
                  <a:pt x="1976" y="1828"/>
                  <a:pt x="1976" y="1828"/>
                </a:cubicBezTo>
                <a:cubicBezTo>
                  <a:pt x="1977" y="1828"/>
                  <a:pt x="1977" y="1829"/>
                  <a:pt x="1978" y="1829"/>
                </a:cubicBezTo>
                <a:cubicBezTo>
                  <a:pt x="1979" y="1829"/>
                  <a:pt x="1979" y="1830"/>
                  <a:pt x="1979" y="1830"/>
                </a:cubicBezTo>
                <a:cubicBezTo>
                  <a:pt x="1980" y="1831"/>
                  <a:pt x="1980" y="1832"/>
                  <a:pt x="1981" y="1831"/>
                </a:cubicBezTo>
                <a:close/>
                <a:moveTo>
                  <a:pt x="1990" y="1825"/>
                </a:moveTo>
                <a:cubicBezTo>
                  <a:pt x="1989" y="1825"/>
                  <a:pt x="1989" y="1824"/>
                  <a:pt x="1989" y="1824"/>
                </a:cubicBezTo>
                <a:cubicBezTo>
                  <a:pt x="1989" y="1823"/>
                  <a:pt x="1988" y="1823"/>
                  <a:pt x="1988" y="1823"/>
                </a:cubicBezTo>
                <a:cubicBezTo>
                  <a:pt x="1987" y="1822"/>
                  <a:pt x="1985" y="1823"/>
                  <a:pt x="1984" y="1822"/>
                </a:cubicBezTo>
                <a:cubicBezTo>
                  <a:pt x="1984" y="1821"/>
                  <a:pt x="1984" y="1821"/>
                  <a:pt x="1984" y="1820"/>
                </a:cubicBezTo>
                <a:cubicBezTo>
                  <a:pt x="1983" y="1820"/>
                  <a:pt x="1983" y="1820"/>
                  <a:pt x="1982" y="1820"/>
                </a:cubicBezTo>
                <a:cubicBezTo>
                  <a:pt x="1981" y="1820"/>
                  <a:pt x="1980" y="1820"/>
                  <a:pt x="1979" y="1821"/>
                </a:cubicBezTo>
                <a:cubicBezTo>
                  <a:pt x="1978" y="1822"/>
                  <a:pt x="1978" y="1824"/>
                  <a:pt x="1976" y="1823"/>
                </a:cubicBezTo>
                <a:cubicBezTo>
                  <a:pt x="1976" y="1823"/>
                  <a:pt x="1976" y="1822"/>
                  <a:pt x="1975" y="1822"/>
                </a:cubicBezTo>
                <a:cubicBezTo>
                  <a:pt x="1974" y="1822"/>
                  <a:pt x="1974" y="1823"/>
                  <a:pt x="1974" y="1823"/>
                </a:cubicBezTo>
                <a:cubicBezTo>
                  <a:pt x="1973" y="1824"/>
                  <a:pt x="1973" y="1824"/>
                  <a:pt x="1973" y="1824"/>
                </a:cubicBezTo>
                <a:cubicBezTo>
                  <a:pt x="1973" y="1824"/>
                  <a:pt x="1973" y="1824"/>
                  <a:pt x="1973" y="1825"/>
                </a:cubicBezTo>
                <a:cubicBezTo>
                  <a:pt x="1973" y="1825"/>
                  <a:pt x="1973" y="1825"/>
                  <a:pt x="1972" y="1826"/>
                </a:cubicBezTo>
                <a:cubicBezTo>
                  <a:pt x="1972" y="1827"/>
                  <a:pt x="1971" y="1827"/>
                  <a:pt x="1972" y="1828"/>
                </a:cubicBezTo>
                <a:cubicBezTo>
                  <a:pt x="1973" y="1828"/>
                  <a:pt x="1973" y="1828"/>
                  <a:pt x="1974" y="1828"/>
                </a:cubicBezTo>
                <a:cubicBezTo>
                  <a:pt x="1974" y="1828"/>
                  <a:pt x="1974" y="1828"/>
                  <a:pt x="1974" y="1828"/>
                </a:cubicBezTo>
                <a:cubicBezTo>
                  <a:pt x="1974" y="1827"/>
                  <a:pt x="1972" y="1828"/>
                  <a:pt x="1973" y="1826"/>
                </a:cubicBezTo>
                <a:cubicBezTo>
                  <a:pt x="1973" y="1826"/>
                  <a:pt x="1974" y="1826"/>
                  <a:pt x="1974" y="1826"/>
                </a:cubicBezTo>
                <a:cubicBezTo>
                  <a:pt x="1974" y="1825"/>
                  <a:pt x="1974" y="1825"/>
                  <a:pt x="1974" y="1824"/>
                </a:cubicBezTo>
                <a:cubicBezTo>
                  <a:pt x="1974" y="1823"/>
                  <a:pt x="1976" y="1825"/>
                  <a:pt x="1976" y="1825"/>
                </a:cubicBezTo>
                <a:cubicBezTo>
                  <a:pt x="1976" y="1825"/>
                  <a:pt x="1976" y="1824"/>
                  <a:pt x="1977" y="1824"/>
                </a:cubicBezTo>
                <a:cubicBezTo>
                  <a:pt x="1977" y="1824"/>
                  <a:pt x="1977" y="1824"/>
                  <a:pt x="1977" y="1824"/>
                </a:cubicBezTo>
                <a:cubicBezTo>
                  <a:pt x="1978" y="1824"/>
                  <a:pt x="1978" y="1824"/>
                  <a:pt x="1979" y="1824"/>
                </a:cubicBezTo>
                <a:cubicBezTo>
                  <a:pt x="1979" y="1823"/>
                  <a:pt x="1979" y="1821"/>
                  <a:pt x="1980" y="1821"/>
                </a:cubicBezTo>
                <a:cubicBezTo>
                  <a:pt x="1981" y="1821"/>
                  <a:pt x="1981" y="1822"/>
                  <a:pt x="1981" y="1822"/>
                </a:cubicBezTo>
                <a:cubicBezTo>
                  <a:pt x="1982" y="1823"/>
                  <a:pt x="1982" y="1823"/>
                  <a:pt x="1983" y="1824"/>
                </a:cubicBezTo>
                <a:cubicBezTo>
                  <a:pt x="1983" y="1824"/>
                  <a:pt x="1984" y="1825"/>
                  <a:pt x="1984" y="1825"/>
                </a:cubicBezTo>
                <a:cubicBezTo>
                  <a:pt x="1985" y="1825"/>
                  <a:pt x="1986" y="1825"/>
                  <a:pt x="1986" y="1825"/>
                </a:cubicBezTo>
                <a:cubicBezTo>
                  <a:pt x="1987" y="1825"/>
                  <a:pt x="1987" y="1826"/>
                  <a:pt x="1988" y="1826"/>
                </a:cubicBezTo>
                <a:cubicBezTo>
                  <a:pt x="1989" y="1826"/>
                  <a:pt x="1989" y="1826"/>
                  <a:pt x="1989" y="1827"/>
                </a:cubicBezTo>
                <a:cubicBezTo>
                  <a:pt x="1990" y="1828"/>
                  <a:pt x="1991" y="1828"/>
                  <a:pt x="1990" y="1830"/>
                </a:cubicBezTo>
                <a:cubicBezTo>
                  <a:pt x="1990" y="1830"/>
                  <a:pt x="1990" y="1831"/>
                  <a:pt x="1991" y="1831"/>
                </a:cubicBezTo>
                <a:cubicBezTo>
                  <a:pt x="1991" y="1831"/>
                  <a:pt x="1991" y="1830"/>
                  <a:pt x="1991" y="1830"/>
                </a:cubicBezTo>
                <a:cubicBezTo>
                  <a:pt x="1991" y="1829"/>
                  <a:pt x="1991" y="1829"/>
                  <a:pt x="1991" y="1828"/>
                </a:cubicBezTo>
                <a:cubicBezTo>
                  <a:pt x="1992" y="1827"/>
                  <a:pt x="1992" y="1827"/>
                  <a:pt x="1992" y="1827"/>
                </a:cubicBezTo>
                <a:cubicBezTo>
                  <a:pt x="1993" y="1826"/>
                  <a:pt x="1992" y="1826"/>
                  <a:pt x="1992" y="1825"/>
                </a:cubicBezTo>
                <a:cubicBezTo>
                  <a:pt x="1991" y="1824"/>
                  <a:pt x="1991" y="1825"/>
                  <a:pt x="1990" y="1825"/>
                </a:cubicBezTo>
                <a:close/>
                <a:moveTo>
                  <a:pt x="1953" y="1842"/>
                </a:moveTo>
                <a:cubicBezTo>
                  <a:pt x="1953" y="1842"/>
                  <a:pt x="1954" y="1843"/>
                  <a:pt x="1955" y="1843"/>
                </a:cubicBezTo>
                <a:cubicBezTo>
                  <a:pt x="1955" y="1843"/>
                  <a:pt x="1956" y="1842"/>
                  <a:pt x="1957" y="1842"/>
                </a:cubicBezTo>
                <a:cubicBezTo>
                  <a:pt x="1958" y="1842"/>
                  <a:pt x="1958" y="1842"/>
                  <a:pt x="1959" y="1841"/>
                </a:cubicBezTo>
                <a:cubicBezTo>
                  <a:pt x="1959" y="1840"/>
                  <a:pt x="1959" y="1839"/>
                  <a:pt x="1960" y="1839"/>
                </a:cubicBezTo>
                <a:cubicBezTo>
                  <a:pt x="1960" y="1838"/>
                  <a:pt x="1960" y="1838"/>
                  <a:pt x="1961" y="1837"/>
                </a:cubicBezTo>
                <a:cubicBezTo>
                  <a:pt x="1961" y="1836"/>
                  <a:pt x="1962" y="1833"/>
                  <a:pt x="1961" y="1834"/>
                </a:cubicBezTo>
                <a:cubicBezTo>
                  <a:pt x="1960" y="1834"/>
                  <a:pt x="1960" y="1835"/>
                  <a:pt x="1959" y="1836"/>
                </a:cubicBezTo>
                <a:cubicBezTo>
                  <a:pt x="1959" y="1836"/>
                  <a:pt x="1959" y="1837"/>
                  <a:pt x="1958" y="1837"/>
                </a:cubicBezTo>
                <a:cubicBezTo>
                  <a:pt x="1958" y="1837"/>
                  <a:pt x="1957" y="1838"/>
                  <a:pt x="1957" y="1838"/>
                </a:cubicBezTo>
                <a:cubicBezTo>
                  <a:pt x="1956" y="1838"/>
                  <a:pt x="1956" y="1838"/>
                  <a:pt x="1955" y="1837"/>
                </a:cubicBezTo>
                <a:cubicBezTo>
                  <a:pt x="1954" y="1836"/>
                  <a:pt x="1953" y="1836"/>
                  <a:pt x="1952" y="1837"/>
                </a:cubicBezTo>
                <a:cubicBezTo>
                  <a:pt x="1951" y="1838"/>
                  <a:pt x="1951" y="1838"/>
                  <a:pt x="1950" y="1838"/>
                </a:cubicBezTo>
                <a:cubicBezTo>
                  <a:pt x="1950" y="1838"/>
                  <a:pt x="1949" y="1838"/>
                  <a:pt x="1949" y="1838"/>
                </a:cubicBezTo>
                <a:cubicBezTo>
                  <a:pt x="1948" y="1838"/>
                  <a:pt x="1948" y="1839"/>
                  <a:pt x="1948" y="1840"/>
                </a:cubicBezTo>
                <a:cubicBezTo>
                  <a:pt x="1948" y="1840"/>
                  <a:pt x="1947" y="1841"/>
                  <a:pt x="1947" y="1841"/>
                </a:cubicBezTo>
                <a:cubicBezTo>
                  <a:pt x="1947" y="1843"/>
                  <a:pt x="1949" y="1843"/>
                  <a:pt x="1950" y="1843"/>
                </a:cubicBezTo>
                <a:cubicBezTo>
                  <a:pt x="1951" y="1842"/>
                  <a:pt x="1952" y="1842"/>
                  <a:pt x="1953" y="1842"/>
                </a:cubicBezTo>
                <a:close/>
                <a:moveTo>
                  <a:pt x="1881" y="1763"/>
                </a:moveTo>
                <a:cubicBezTo>
                  <a:pt x="1881" y="1763"/>
                  <a:pt x="1881" y="1764"/>
                  <a:pt x="1881" y="1764"/>
                </a:cubicBezTo>
                <a:cubicBezTo>
                  <a:pt x="1881" y="1764"/>
                  <a:pt x="1881" y="1765"/>
                  <a:pt x="1882" y="1764"/>
                </a:cubicBezTo>
                <a:cubicBezTo>
                  <a:pt x="1882" y="1764"/>
                  <a:pt x="1881" y="1763"/>
                  <a:pt x="1881" y="1763"/>
                </a:cubicBezTo>
                <a:cubicBezTo>
                  <a:pt x="1880" y="1763"/>
                  <a:pt x="1880" y="1763"/>
                  <a:pt x="1880" y="1763"/>
                </a:cubicBezTo>
                <a:cubicBezTo>
                  <a:pt x="1880" y="1763"/>
                  <a:pt x="1881" y="1763"/>
                  <a:pt x="1881" y="1763"/>
                </a:cubicBezTo>
                <a:close/>
                <a:moveTo>
                  <a:pt x="1982" y="1836"/>
                </a:moveTo>
                <a:cubicBezTo>
                  <a:pt x="1982" y="1836"/>
                  <a:pt x="1981" y="1833"/>
                  <a:pt x="1980" y="1833"/>
                </a:cubicBezTo>
                <a:cubicBezTo>
                  <a:pt x="1979" y="1833"/>
                  <a:pt x="1980" y="1834"/>
                  <a:pt x="1980" y="1835"/>
                </a:cubicBezTo>
                <a:cubicBezTo>
                  <a:pt x="1981" y="1835"/>
                  <a:pt x="1981" y="1836"/>
                  <a:pt x="1982" y="1836"/>
                </a:cubicBezTo>
                <a:close/>
                <a:moveTo>
                  <a:pt x="1975" y="1383"/>
                </a:moveTo>
                <a:cubicBezTo>
                  <a:pt x="1975" y="1383"/>
                  <a:pt x="1975" y="1382"/>
                  <a:pt x="1976" y="1382"/>
                </a:cubicBezTo>
                <a:cubicBezTo>
                  <a:pt x="1976" y="1382"/>
                  <a:pt x="1977" y="1382"/>
                  <a:pt x="1977" y="1381"/>
                </a:cubicBezTo>
                <a:cubicBezTo>
                  <a:pt x="1977" y="1380"/>
                  <a:pt x="1976" y="1381"/>
                  <a:pt x="1976" y="1381"/>
                </a:cubicBezTo>
                <a:cubicBezTo>
                  <a:pt x="1974" y="1382"/>
                  <a:pt x="1973" y="1382"/>
                  <a:pt x="1972" y="1382"/>
                </a:cubicBezTo>
                <a:cubicBezTo>
                  <a:pt x="1970" y="1383"/>
                  <a:pt x="1969" y="1383"/>
                  <a:pt x="1968" y="1384"/>
                </a:cubicBezTo>
                <a:cubicBezTo>
                  <a:pt x="1966" y="1384"/>
                  <a:pt x="1965" y="1385"/>
                  <a:pt x="1964" y="1385"/>
                </a:cubicBezTo>
                <a:cubicBezTo>
                  <a:pt x="1962" y="1385"/>
                  <a:pt x="1960" y="1385"/>
                  <a:pt x="1959" y="1385"/>
                </a:cubicBezTo>
                <a:cubicBezTo>
                  <a:pt x="1958" y="1385"/>
                  <a:pt x="1958" y="1386"/>
                  <a:pt x="1957" y="1386"/>
                </a:cubicBezTo>
                <a:cubicBezTo>
                  <a:pt x="1956" y="1386"/>
                  <a:pt x="1955" y="1386"/>
                  <a:pt x="1955" y="1386"/>
                </a:cubicBezTo>
                <a:cubicBezTo>
                  <a:pt x="1953" y="1386"/>
                  <a:pt x="1951" y="1385"/>
                  <a:pt x="1950" y="1386"/>
                </a:cubicBezTo>
                <a:cubicBezTo>
                  <a:pt x="1949" y="1387"/>
                  <a:pt x="1949" y="1388"/>
                  <a:pt x="1947" y="1389"/>
                </a:cubicBezTo>
                <a:cubicBezTo>
                  <a:pt x="1947" y="1389"/>
                  <a:pt x="1946" y="1389"/>
                  <a:pt x="1946" y="1389"/>
                </a:cubicBezTo>
                <a:cubicBezTo>
                  <a:pt x="1945" y="1389"/>
                  <a:pt x="1945" y="1390"/>
                  <a:pt x="1944" y="1390"/>
                </a:cubicBezTo>
                <a:cubicBezTo>
                  <a:pt x="1944" y="1390"/>
                  <a:pt x="1943" y="1391"/>
                  <a:pt x="1943" y="1391"/>
                </a:cubicBezTo>
                <a:cubicBezTo>
                  <a:pt x="1942" y="1391"/>
                  <a:pt x="1942" y="1392"/>
                  <a:pt x="1942" y="1392"/>
                </a:cubicBezTo>
                <a:cubicBezTo>
                  <a:pt x="1941" y="1393"/>
                  <a:pt x="1940" y="1393"/>
                  <a:pt x="1940" y="1393"/>
                </a:cubicBezTo>
                <a:cubicBezTo>
                  <a:pt x="1940" y="1394"/>
                  <a:pt x="1942" y="1394"/>
                  <a:pt x="1942" y="1394"/>
                </a:cubicBezTo>
                <a:cubicBezTo>
                  <a:pt x="1944" y="1394"/>
                  <a:pt x="1945" y="1394"/>
                  <a:pt x="1947" y="1393"/>
                </a:cubicBezTo>
                <a:cubicBezTo>
                  <a:pt x="1949" y="1393"/>
                  <a:pt x="1950" y="1394"/>
                  <a:pt x="1952" y="1393"/>
                </a:cubicBezTo>
                <a:cubicBezTo>
                  <a:pt x="1954" y="1393"/>
                  <a:pt x="1956" y="1392"/>
                  <a:pt x="1957" y="1392"/>
                </a:cubicBezTo>
                <a:cubicBezTo>
                  <a:pt x="1959" y="1391"/>
                  <a:pt x="1960" y="1392"/>
                  <a:pt x="1962" y="1391"/>
                </a:cubicBezTo>
                <a:cubicBezTo>
                  <a:pt x="1963" y="1391"/>
                  <a:pt x="1965" y="1390"/>
                  <a:pt x="1966" y="1390"/>
                </a:cubicBezTo>
                <a:cubicBezTo>
                  <a:pt x="1968" y="1389"/>
                  <a:pt x="1969" y="1389"/>
                  <a:pt x="1971" y="1389"/>
                </a:cubicBezTo>
                <a:cubicBezTo>
                  <a:pt x="1972" y="1389"/>
                  <a:pt x="1973" y="1388"/>
                  <a:pt x="1974" y="1388"/>
                </a:cubicBezTo>
                <a:cubicBezTo>
                  <a:pt x="1975" y="1388"/>
                  <a:pt x="1976" y="1387"/>
                  <a:pt x="1977" y="1387"/>
                </a:cubicBezTo>
                <a:cubicBezTo>
                  <a:pt x="1978" y="1387"/>
                  <a:pt x="1979" y="1387"/>
                  <a:pt x="1979" y="1387"/>
                </a:cubicBezTo>
                <a:cubicBezTo>
                  <a:pt x="1980" y="1386"/>
                  <a:pt x="1980" y="1386"/>
                  <a:pt x="1981" y="1385"/>
                </a:cubicBezTo>
                <a:cubicBezTo>
                  <a:pt x="1982" y="1384"/>
                  <a:pt x="1983" y="1384"/>
                  <a:pt x="1985" y="1384"/>
                </a:cubicBezTo>
                <a:cubicBezTo>
                  <a:pt x="1985" y="1384"/>
                  <a:pt x="1986" y="1383"/>
                  <a:pt x="1985" y="1383"/>
                </a:cubicBezTo>
                <a:cubicBezTo>
                  <a:pt x="1985" y="1383"/>
                  <a:pt x="1984" y="1383"/>
                  <a:pt x="1983" y="1383"/>
                </a:cubicBezTo>
                <a:cubicBezTo>
                  <a:pt x="1982" y="1383"/>
                  <a:pt x="1981" y="1383"/>
                  <a:pt x="1980" y="1383"/>
                </a:cubicBezTo>
                <a:cubicBezTo>
                  <a:pt x="1979" y="1384"/>
                  <a:pt x="1979" y="1384"/>
                  <a:pt x="1978" y="1384"/>
                </a:cubicBezTo>
                <a:cubicBezTo>
                  <a:pt x="1977" y="1384"/>
                  <a:pt x="1976" y="1384"/>
                  <a:pt x="1976" y="1384"/>
                </a:cubicBezTo>
                <a:cubicBezTo>
                  <a:pt x="1975" y="1384"/>
                  <a:pt x="1974" y="1385"/>
                  <a:pt x="1974" y="1384"/>
                </a:cubicBezTo>
                <a:cubicBezTo>
                  <a:pt x="1974" y="1384"/>
                  <a:pt x="1975" y="1383"/>
                  <a:pt x="1975" y="1383"/>
                </a:cubicBezTo>
                <a:close/>
                <a:moveTo>
                  <a:pt x="1992" y="1833"/>
                </a:moveTo>
                <a:cubicBezTo>
                  <a:pt x="1993" y="1834"/>
                  <a:pt x="1993" y="1833"/>
                  <a:pt x="1993" y="1833"/>
                </a:cubicBezTo>
                <a:cubicBezTo>
                  <a:pt x="1994" y="1832"/>
                  <a:pt x="1995" y="1832"/>
                  <a:pt x="1995" y="1832"/>
                </a:cubicBezTo>
                <a:cubicBezTo>
                  <a:pt x="1994" y="1830"/>
                  <a:pt x="1991" y="1832"/>
                  <a:pt x="1992" y="1833"/>
                </a:cubicBezTo>
                <a:close/>
                <a:moveTo>
                  <a:pt x="1866" y="1780"/>
                </a:moveTo>
                <a:cubicBezTo>
                  <a:pt x="1866" y="1781"/>
                  <a:pt x="1866" y="1782"/>
                  <a:pt x="1867" y="1781"/>
                </a:cubicBezTo>
                <a:cubicBezTo>
                  <a:pt x="1868" y="1781"/>
                  <a:pt x="1868" y="1781"/>
                  <a:pt x="1869" y="1780"/>
                </a:cubicBezTo>
                <a:cubicBezTo>
                  <a:pt x="1869" y="1780"/>
                  <a:pt x="1870" y="1780"/>
                  <a:pt x="1870" y="1779"/>
                </a:cubicBezTo>
                <a:cubicBezTo>
                  <a:pt x="1870" y="1778"/>
                  <a:pt x="1869" y="1778"/>
                  <a:pt x="1869" y="1778"/>
                </a:cubicBezTo>
                <a:cubicBezTo>
                  <a:pt x="1868" y="1778"/>
                  <a:pt x="1867" y="1778"/>
                  <a:pt x="1868" y="1777"/>
                </a:cubicBezTo>
                <a:cubicBezTo>
                  <a:pt x="1868" y="1776"/>
                  <a:pt x="1868" y="1777"/>
                  <a:pt x="1869" y="1777"/>
                </a:cubicBezTo>
                <a:cubicBezTo>
                  <a:pt x="1870" y="1777"/>
                  <a:pt x="1869" y="1776"/>
                  <a:pt x="1869" y="1775"/>
                </a:cubicBezTo>
                <a:cubicBezTo>
                  <a:pt x="1869" y="1774"/>
                  <a:pt x="1869" y="1774"/>
                  <a:pt x="1868" y="1774"/>
                </a:cubicBezTo>
                <a:cubicBezTo>
                  <a:pt x="1868" y="1773"/>
                  <a:pt x="1869" y="1772"/>
                  <a:pt x="1868" y="1772"/>
                </a:cubicBezTo>
                <a:cubicBezTo>
                  <a:pt x="1868" y="1771"/>
                  <a:pt x="1867" y="1774"/>
                  <a:pt x="1866" y="1774"/>
                </a:cubicBezTo>
                <a:cubicBezTo>
                  <a:pt x="1866" y="1774"/>
                  <a:pt x="1865" y="1774"/>
                  <a:pt x="1865" y="1773"/>
                </a:cubicBezTo>
                <a:cubicBezTo>
                  <a:pt x="1865" y="1773"/>
                  <a:pt x="1866" y="1773"/>
                  <a:pt x="1866" y="1773"/>
                </a:cubicBezTo>
                <a:cubicBezTo>
                  <a:pt x="1867" y="1772"/>
                  <a:pt x="1868" y="1771"/>
                  <a:pt x="1867" y="1770"/>
                </a:cubicBezTo>
                <a:cubicBezTo>
                  <a:pt x="1866" y="1769"/>
                  <a:pt x="1865" y="1770"/>
                  <a:pt x="1863" y="1770"/>
                </a:cubicBezTo>
                <a:cubicBezTo>
                  <a:pt x="1863" y="1770"/>
                  <a:pt x="1860" y="1771"/>
                  <a:pt x="1860" y="1770"/>
                </a:cubicBezTo>
                <a:cubicBezTo>
                  <a:pt x="1860" y="1769"/>
                  <a:pt x="1861" y="1769"/>
                  <a:pt x="1862" y="1769"/>
                </a:cubicBezTo>
                <a:cubicBezTo>
                  <a:pt x="1862" y="1769"/>
                  <a:pt x="1863" y="1769"/>
                  <a:pt x="1863" y="1770"/>
                </a:cubicBezTo>
                <a:cubicBezTo>
                  <a:pt x="1864" y="1770"/>
                  <a:pt x="1866" y="1769"/>
                  <a:pt x="1866" y="1768"/>
                </a:cubicBezTo>
                <a:cubicBezTo>
                  <a:pt x="1866" y="1768"/>
                  <a:pt x="1867" y="1767"/>
                  <a:pt x="1866" y="1767"/>
                </a:cubicBezTo>
                <a:cubicBezTo>
                  <a:pt x="1865" y="1766"/>
                  <a:pt x="1865" y="1767"/>
                  <a:pt x="1865" y="1768"/>
                </a:cubicBezTo>
                <a:cubicBezTo>
                  <a:pt x="1864" y="1768"/>
                  <a:pt x="1864" y="1769"/>
                  <a:pt x="1864" y="1769"/>
                </a:cubicBezTo>
                <a:cubicBezTo>
                  <a:pt x="1863" y="1769"/>
                  <a:pt x="1862" y="1768"/>
                  <a:pt x="1863" y="1768"/>
                </a:cubicBezTo>
                <a:cubicBezTo>
                  <a:pt x="1863" y="1767"/>
                  <a:pt x="1865" y="1766"/>
                  <a:pt x="1866" y="1766"/>
                </a:cubicBezTo>
                <a:cubicBezTo>
                  <a:pt x="1866" y="1765"/>
                  <a:pt x="1866" y="1765"/>
                  <a:pt x="1866" y="1764"/>
                </a:cubicBezTo>
                <a:cubicBezTo>
                  <a:pt x="1865" y="1764"/>
                  <a:pt x="1865" y="1763"/>
                  <a:pt x="1865" y="1763"/>
                </a:cubicBezTo>
                <a:cubicBezTo>
                  <a:pt x="1865" y="1762"/>
                  <a:pt x="1865" y="1761"/>
                  <a:pt x="1865" y="1761"/>
                </a:cubicBezTo>
                <a:cubicBezTo>
                  <a:pt x="1864" y="1760"/>
                  <a:pt x="1864" y="1760"/>
                  <a:pt x="1864" y="1761"/>
                </a:cubicBezTo>
                <a:cubicBezTo>
                  <a:pt x="1863" y="1761"/>
                  <a:pt x="1863" y="1761"/>
                  <a:pt x="1862" y="1761"/>
                </a:cubicBezTo>
                <a:cubicBezTo>
                  <a:pt x="1862" y="1761"/>
                  <a:pt x="1861" y="1761"/>
                  <a:pt x="1861" y="1760"/>
                </a:cubicBezTo>
                <a:cubicBezTo>
                  <a:pt x="1862" y="1760"/>
                  <a:pt x="1863" y="1761"/>
                  <a:pt x="1863" y="1761"/>
                </a:cubicBezTo>
                <a:cubicBezTo>
                  <a:pt x="1864" y="1761"/>
                  <a:pt x="1864" y="1760"/>
                  <a:pt x="1864" y="1760"/>
                </a:cubicBezTo>
                <a:cubicBezTo>
                  <a:pt x="1864" y="1759"/>
                  <a:pt x="1864" y="1759"/>
                  <a:pt x="1863" y="1758"/>
                </a:cubicBezTo>
                <a:cubicBezTo>
                  <a:pt x="1863" y="1758"/>
                  <a:pt x="1863" y="1757"/>
                  <a:pt x="1862" y="1757"/>
                </a:cubicBezTo>
                <a:cubicBezTo>
                  <a:pt x="1862" y="1756"/>
                  <a:pt x="1862" y="1756"/>
                  <a:pt x="1861" y="1757"/>
                </a:cubicBezTo>
                <a:cubicBezTo>
                  <a:pt x="1860" y="1757"/>
                  <a:pt x="1860" y="1757"/>
                  <a:pt x="1859" y="1757"/>
                </a:cubicBezTo>
                <a:cubicBezTo>
                  <a:pt x="1859" y="1755"/>
                  <a:pt x="1862" y="1756"/>
                  <a:pt x="1862" y="1755"/>
                </a:cubicBezTo>
                <a:cubicBezTo>
                  <a:pt x="1862" y="1754"/>
                  <a:pt x="1859" y="1754"/>
                  <a:pt x="1861" y="1753"/>
                </a:cubicBezTo>
                <a:cubicBezTo>
                  <a:pt x="1861" y="1753"/>
                  <a:pt x="1862" y="1753"/>
                  <a:pt x="1861" y="1752"/>
                </a:cubicBezTo>
                <a:cubicBezTo>
                  <a:pt x="1861" y="1752"/>
                  <a:pt x="1861" y="1752"/>
                  <a:pt x="1861" y="1752"/>
                </a:cubicBezTo>
                <a:cubicBezTo>
                  <a:pt x="1860" y="1751"/>
                  <a:pt x="1860" y="1749"/>
                  <a:pt x="1859" y="1750"/>
                </a:cubicBezTo>
                <a:cubicBezTo>
                  <a:pt x="1858" y="1750"/>
                  <a:pt x="1858" y="1751"/>
                  <a:pt x="1857" y="1750"/>
                </a:cubicBezTo>
                <a:cubicBezTo>
                  <a:pt x="1857" y="1750"/>
                  <a:pt x="1857" y="1749"/>
                  <a:pt x="1856" y="1749"/>
                </a:cubicBezTo>
                <a:cubicBezTo>
                  <a:pt x="1855" y="1750"/>
                  <a:pt x="1857" y="1752"/>
                  <a:pt x="1857" y="1753"/>
                </a:cubicBezTo>
                <a:cubicBezTo>
                  <a:pt x="1857" y="1753"/>
                  <a:pt x="1856" y="1754"/>
                  <a:pt x="1856" y="1754"/>
                </a:cubicBezTo>
                <a:cubicBezTo>
                  <a:pt x="1856" y="1755"/>
                  <a:pt x="1857" y="1755"/>
                  <a:pt x="1856" y="1756"/>
                </a:cubicBezTo>
                <a:cubicBezTo>
                  <a:pt x="1856" y="1757"/>
                  <a:pt x="1854" y="1758"/>
                  <a:pt x="1854" y="1759"/>
                </a:cubicBezTo>
                <a:cubicBezTo>
                  <a:pt x="1855" y="1759"/>
                  <a:pt x="1855" y="1759"/>
                  <a:pt x="1855" y="1759"/>
                </a:cubicBezTo>
                <a:cubicBezTo>
                  <a:pt x="1856" y="1759"/>
                  <a:pt x="1856" y="1760"/>
                  <a:pt x="1855" y="1760"/>
                </a:cubicBezTo>
                <a:cubicBezTo>
                  <a:pt x="1855" y="1760"/>
                  <a:pt x="1854" y="1759"/>
                  <a:pt x="1854" y="1760"/>
                </a:cubicBezTo>
                <a:cubicBezTo>
                  <a:pt x="1853" y="1760"/>
                  <a:pt x="1853" y="1761"/>
                  <a:pt x="1853" y="1761"/>
                </a:cubicBezTo>
                <a:cubicBezTo>
                  <a:pt x="1852" y="1762"/>
                  <a:pt x="1852" y="1761"/>
                  <a:pt x="1852" y="1761"/>
                </a:cubicBezTo>
                <a:cubicBezTo>
                  <a:pt x="1851" y="1760"/>
                  <a:pt x="1851" y="1761"/>
                  <a:pt x="1851" y="1762"/>
                </a:cubicBezTo>
                <a:cubicBezTo>
                  <a:pt x="1851" y="1762"/>
                  <a:pt x="1851" y="1763"/>
                  <a:pt x="1852" y="1763"/>
                </a:cubicBezTo>
                <a:cubicBezTo>
                  <a:pt x="1852" y="1764"/>
                  <a:pt x="1853" y="1764"/>
                  <a:pt x="1854" y="1765"/>
                </a:cubicBezTo>
                <a:cubicBezTo>
                  <a:pt x="1854" y="1765"/>
                  <a:pt x="1854" y="1766"/>
                  <a:pt x="1855" y="1766"/>
                </a:cubicBezTo>
                <a:cubicBezTo>
                  <a:pt x="1855" y="1767"/>
                  <a:pt x="1856" y="1766"/>
                  <a:pt x="1856" y="1766"/>
                </a:cubicBezTo>
                <a:cubicBezTo>
                  <a:pt x="1856" y="1766"/>
                  <a:pt x="1857" y="1765"/>
                  <a:pt x="1857" y="1765"/>
                </a:cubicBezTo>
                <a:cubicBezTo>
                  <a:pt x="1857" y="1766"/>
                  <a:pt x="1857" y="1766"/>
                  <a:pt x="1856" y="1766"/>
                </a:cubicBezTo>
                <a:cubicBezTo>
                  <a:pt x="1856" y="1768"/>
                  <a:pt x="1857" y="1767"/>
                  <a:pt x="1858" y="1768"/>
                </a:cubicBezTo>
                <a:cubicBezTo>
                  <a:pt x="1858" y="1768"/>
                  <a:pt x="1858" y="1769"/>
                  <a:pt x="1858" y="1769"/>
                </a:cubicBezTo>
                <a:cubicBezTo>
                  <a:pt x="1859" y="1769"/>
                  <a:pt x="1859" y="1770"/>
                  <a:pt x="1859" y="1770"/>
                </a:cubicBezTo>
                <a:cubicBezTo>
                  <a:pt x="1859" y="1772"/>
                  <a:pt x="1860" y="1771"/>
                  <a:pt x="1861" y="1771"/>
                </a:cubicBezTo>
                <a:cubicBezTo>
                  <a:pt x="1861" y="1771"/>
                  <a:pt x="1859" y="1773"/>
                  <a:pt x="1861" y="1773"/>
                </a:cubicBezTo>
                <a:cubicBezTo>
                  <a:pt x="1861" y="1773"/>
                  <a:pt x="1861" y="1772"/>
                  <a:pt x="1862" y="1772"/>
                </a:cubicBezTo>
                <a:cubicBezTo>
                  <a:pt x="1862" y="1772"/>
                  <a:pt x="1863" y="1771"/>
                  <a:pt x="1863" y="1771"/>
                </a:cubicBezTo>
                <a:cubicBezTo>
                  <a:pt x="1864" y="1771"/>
                  <a:pt x="1862" y="1773"/>
                  <a:pt x="1862" y="1773"/>
                </a:cubicBezTo>
                <a:cubicBezTo>
                  <a:pt x="1862" y="1774"/>
                  <a:pt x="1861" y="1774"/>
                  <a:pt x="1862" y="1775"/>
                </a:cubicBezTo>
                <a:cubicBezTo>
                  <a:pt x="1862" y="1775"/>
                  <a:pt x="1862" y="1775"/>
                  <a:pt x="1863" y="1775"/>
                </a:cubicBezTo>
                <a:cubicBezTo>
                  <a:pt x="1863" y="1776"/>
                  <a:pt x="1863" y="1776"/>
                  <a:pt x="1864" y="1776"/>
                </a:cubicBezTo>
                <a:cubicBezTo>
                  <a:pt x="1864" y="1775"/>
                  <a:pt x="1865" y="1775"/>
                  <a:pt x="1865" y="1775"/>
                </a:cubicBezTo>
                <a:cubicBezTo>
                  <a:pt x="1865" y="1776"/>
                  <a:pt x="1864" y="1776"/>
                  <a:pt x="1864" y="1776"/>
                </a:cubicBezTo>
                <a:cubicBezTo>
                  <a:pt x="1863" y="1777"/>
                  <a:pt x="1864" y="1777"/>
                  <a:pt x="1864" y="1778"/>
                </a:cubicBezTo>
                <a:cubicBezTo>
                  <a:pt x="1864" y="1778"/>
                  <a:pt x="1864" y="1779"/>
                  <a:pt x="1864" y="1779"/>
                </a:cubicBezTo>
                <a:cubicBezTo>
                  <a:pt x="1864" y="1780"/>
                  <a:pt x="1864" y="1781"/>
                  <a:pt x="1864" y="1782"/>
                </a:cubicBezTo>
                <a:cubicBezTo>
                  <a:pt x="1865" y="1783"/>
                  <a:pt x="1870" y="1783"/>
                  <a:pt x="1869" y="1781"/>
                </a:cubicBezTo>
                <a:cubicBezTo>
                  <a:pt x="1868" y="1781"/>
                  <a:pt x="1868" y="1782"/>
                  <a:pt x="1867" y="1782"/>
                </a:cubicBezTo>
                <a:cubicBezTo>
                  <a:pt x="1867" y="1782"/>
                  <a:pt x="1866" y="1782"/>
                  <a:pt x="1865" y="1782"/>
                </a:cubicBezTo>
                <a:cubicBezTo>
                  <a:pt x="1865" y="1781"/>
                  <a:pt x="1864" y="1780"/>
                  <a:pt x="1866" y="1780"/>
                </a:cubicBezTo>
                <a:close/>
                <a:moveTo>
                  <a:pt x="1930" y="1777"/>
                </a:moveTo>
                <a:cubicBezTo>
                  <a:pt x="1931" y="1777"/>
                  <a:pt x="1932" y="1776"/>
                  <a:pt x="1932" y="1775"/>
                </a:cubicBezTo>
                <a:cubicBezTo>
                  <a:pt x="1932" y="1774"/>
                  <a:pt x="1933" y="1774"/>
                  <a:pt x="1933" y="1773"/>
                </a:cubicBezTo>
                <a:cubicBezTo>
                  <a:pt x="1932" y="1773"/>
                  <a:pt x="1932" y="1772"/>
                  <a:pt x="1932" y="1772"/>
                </a:cubicBezTo>
                <a:cubicBezTo>
                  <a:pt x="1931" y="1771"/>
                  <a:pt x="1931" y="1774"/>
                  <a:pt x="1930" y="1774"/>
                </a:cubicBezTo>
                <a:cubicBezTo>
                  <a:pt x="1930" y="1775"/>
                  <a:pt x="1928" y="1776"/>
                  <a:pt x="1930" y="1777"/>
                </a:cubicBezTo>
                <a:close/>
                <a:moveTo>
                  <a:pt x="1879" y="1774"/>
                </a:moveTo>
                <a:cubicBezTo>
                  <a:pt x="1879" y="1775"/>
                  <a:pt x="1880" y="1774"/>
                  <a:pt x="1880" y="1773"/>
                </a:cubicBezTo>
                <a:cubicBezTo>
                  <a:pt x="1880" y="1772"/>
                  <a:pt x="1877" y="1774"/>
                  <a:pt x="1879" y="1774"/>
                </a:cubicBezTo>
                <a:close/>
                <a:moveTo>
                  <a:pt x="1871" y="1755"/>
                </a:moveTo>
                <a:cubicBezTo>
                  <a:pt x="1871" y="1755"/>
                  <a:pt x="1872" y="1755"/>
                  <a:pt x="1873" y="1755"/>
                </a:cubicBezTo>
                <a:cubicBezTo>
                  <a:pt x="1874" y="1755"/>
                  <a:pt x="1874" y="1753"/>
                  <a:pt x="1875" y="1753"/>
                </a:cubicBezTo>
                <a:cubicBezTo>
                  <a:pt x="1875" y="1753"/>
                  <a:pt x="1878" y="1753"/>
                  <a:pt x="1877" y="1752"/>
                </a:cubicBezTo>
                <a:cubicBezTo>
                  <a:pt x="1876" y="1752"/>
                  <a:pt x="1875" y="1752"/>
                  <a:pt x="1875" y="1752"/>
                </a:cubicBezTo>
                <a:cubicBezTo>
                  <a:pt x="1874" y="1752"/>
                  <a:pt x="1873" y="1751"/>
                  <a:pt x="1873" y="1751"/>
                </a:cubicBezTo>
                <a:cubicBezTo>
                  <a:pt x="1872" y="1752"/>
                  <a:pt x="1871" y="1752"/>
                  <a:pt x="1871" y="1752"/>
                </a:cubicBezTo>
                <a:cubicBezTo>
                  <a:pt x="1870" y="1753"/>
                  <a:pt x="1868" y="1753"/>
                  <a:pt x="1869" y="1755"/>
                </a:cubicBezTo>
                <a:cubicBezTo>
                  <a:pt x="1869" y="1755"/>
                  <a:pt x="1870" y="1755"/>
                  <a:pt x="1871" y="1755"/>
                </a:cubicBezTo>
                <a:close/>
                <a:moveTo>
                  <a:pt x="1945" y="1796"/>
                </a:moveTo>
                <a:cubicBezTo>
                  <a:pt x="1946" y="1796"/>
                  <a:pt x="1947" y="1796"/>
                  <a:pt x="1947" y="1795"/>
                </a:cubicBezTo>
                <a:cubicBezTo>
                  <a:pt x="1948" y="1793"/>
                  <a:pt x="1943" y="1795"/>
                  <a:pt x="1945" y="1796"/>
                </a:cubicBezTo>
                <a:close/>
                <a:moveTo>
                  <a:pt x="1935" y="1805"/>
                </a:moveTo>
                <a:cubicBezTo>
                  <a:pt x="1935" y="1805"/>
                  <a:pt x="1935" y="1805"/>
                  <a:pt x="1935" y="1805"/>
                </a:cubicBezTo>
                <a:cubicBezTo>
                  <a:pt x="1935" y="1805"/>
                  <a:pt x="1935" y="1805"/>
                  <a:pt x="1935" y="1805"/>
                </a:cubicBezTo>
                <a:close/>
                <a:moveTo>
                  <a:pt x="1936" y="1801"/>
                </a:moveTo>
                <a:cubicBezTo>
                  <a:pt x="1936" y="1801"/>
                  <a:pt x="1935" y="1799"/>
                  <a:pt x="1934" y="1800"/>
                </a:cubicBezTo>
                <a:cubicBezTo>
                  <a:pt x="1933" y="1801"/>
                  <a:pt x="1934" y="1803"/>
                  <a:pt x="1935" y="1803"/>
                </a:cubicBezTo>
                <a:cubicBezTo>
                  <a:pt x="1936" y="1805"/>
                  <a:pt x="1939" y="1804"/>
                  <a:pt x="1941" y="1804"/>
                </a:cubicBezTo>
                <a:cubicBezTo>
                  <a:pt x="1941" y="1804"/>
                  <a:pt x="1942" y="1803"/>
                  <a:pt x="1941" y="1804"/>
                </a:cubicBezTo>
                <a:cubicBezTo>
                  <a:pt x="1941" y="1805"/>
                  <a:pt x="1941" y="1805"/>
                  <a:pt x="1940" y="1805"/>
                </a:cubicBezTo>
                <a:cubicBezTo>
                  <a:pt x="1940" y="1806"/>
                  <a:pt x="1941" y="1806"/>
                  <a:pt x="1942" y="1806"/>
                </a:cubicBezTo>
                <a:cubicBezTo>
                  <a:pt x="1942" y="1806"/>
                  <a:pt x="1942" y="1806"/>
                  <a:pt x="1943" y="1807"/>
                </a:cubicBezTo>
                <a:cubicBezTo>
                  <a:pt x="1943" y="1807"/>
                  <a:pt x="1944" y="1807"/>
                  <a:pt x="1944" y="1807"/>
                </a:cubicBezTo>
                <a:cubicBezTo>
                  <a:pt x="1944" y="1808"/>
                  <a:pt x="1943" y="1808"/>
                  <a:pt x="1943" y="1808"/>
                </a:cubicBezTo>
                <a:cubicBezTo>
                  <a:pt x="1943" y="1809"/>
                  <a:pt x="1942" y="1809"/>
                  <a:pt x="1942" y="1809"/>
                </a:cubicBezTo>
                <a:cubicBezTo>
                  <a:pt x="1940" y="1809"/>
                  <a:pt x="1940" y="1810"/>
                  <a:pt x="1939" y="1811"/>
                </a:cubicBezTo>
                <a:cubicBezTo>
                  <a:pt x="1938" y="1811"/>
                  <a:pt x="1938" y="1812"/>
                  <a:pt x="1938" y="1812"/>
                </a:cubicBezTo>
                <a:cubicBezTo>
                  <a:pt x="1937" y="1813"/>
                  <a:pt x="1937" y="1813"/>
                  <a:pt x="1936" y="1814"/>
                </a:cubicBezTo>
                <a:cubicBezTo>
                  <a:pt x="1936" y="1814"/>
                  <a:pt x="1935" y="1814"/>
                  <a:pt x="1935" y="1814"/>
                </a:cubicBezTo>
                <a:cubicBezTo>
                  <a:pt x="1934" y="1815"/>
                  <a:pt x="1935" y="1815"/>
                  <a:pt x="1936" y="1815"/>
                </a:cubicBezTo>
                <a:cubicBezTo>
                  <a:pt x="1937" y="1815"/>
                  <a:pt x="1938" y="1814"/>
                  <a:pt x="1939" y="1813"/>
                </a:cubicBezTo>
                <a:cubicBezTo>
                  <a:pt x="1939" y="1813"/>
                  <a:pt x="1939" y="1812"/>
                  <a:pt x="1940" y="1812"/>
                </a:cubicBezTo>
                <a:cubicBezTo>
                  <a:pt x="1941" y="1812"/>
                  <a:pt x="1941" y="1812"/>
                  <a:pt x="1942" y="1811"/>
                </a:cubicBezTo>
                <a:cubicBezTo>
                  <a:pt x="1942" y="1810"/>
                  <a:pt x="1943" y="1809"/>
                  <a:pt x="1944" y="1809"/>
                </a:cubicBezTo>
                <a:cubicBezTo>
                  <a:pt x="1945" y="1808"/>
                  <a:pt x="1945" y="1806"/>
                  <a:pt x="1945" y="1805"/>
                </a:cubicBezTo>
                <a:cubicBezTo>
                  <a:pt x="1944" y="1805"/>
                  <a:pt x="1943" y="1805"/>
                  <a:pt x="1944" y="1804"/>
                </a:cubicBezTo>
                <a:cubicBezTo>
                  <a:pt x="1944" y="1804"/>
                  <a:pt x="1945" y="1804"/>
                  <a:pt x="1945" y="1803"/>
                </a:cubicBezTo>
                <a:cubicBezTo>
                  <a:pt x="1944" y="1802"/>
                  <a:pt x="1943" y="1803"/>
                  <a:pt x="1943" y="1803"/>
                </a:cubicBezTo>
                <a:cubicBezTo>
                  <a:pt x="1942" y="1803"/>
                  <a:pt x="1940" y="1803"/>
                  <a:pt x="1939" y="1803"/>
                </a:cubicBezTo>
                <a:cubicBezTo>
                  <a:pt x="1938" y="1803"/>
                  <a:pt x="1937" y="1802"/>
                  <a:pt x="1936" y="1801"/>
                </a:cubicBezTo>
                <a:close/>
                <a:moveTo>
                  <a:pt x="1962" y="1890"/>
                </a:moveTo>
                <a:cubicBezTo>
                  <a:pt x="1964" y="1891"/>
                  <a:pt x="1965" y="1891"/>
                  <a:pt x="1967" y="1891"/>
                </a:cubicBezTo>
                <a:cubicBezTo>
                  <a:pt x="1967" y="1891"/>
                  <a:pt x="1968" y="1892"/>
                  <a:pt x="1968" y="1892"/>
                </a:cubicBezTo>
                <a:cubicBezTo>
                  <a:pt x="1969" y="1892"/>
                  <a:pt x="1969" y="1891"/>
                  <a:pt x="1969" y="1891"/>
                </a:cubicBezTo>
                <a:cubicBezTo>
                  <a:pt x="1968" y="1890"/>
                  <a:pt x="1968" y="1889"/>
                  <a:pt x="1968" y="1888"/>
                </a:cubicBezTo>
                <a:cubicBezTo>
                  <a:pt x="1967" y="1888"/>
                  <a:pt x="1966" y="1888"/>
                  <a:pt x="1965" y="1888"/>
                </a:cubicBezTo>
                <a:cubicBezTo>
                  <a:pt x="1965" y="1888"/>
                  <a:pt x="1964" y="1888"/>
                  <a:pt x="1964" y="1888"/>
                </a:cubicBezTo>
                <a:cubicBezTo>
                  <a:pt x="1964" y="1887"/>
                  <a:pt x="1963" y="1887"/>
                  <a:pt x="1963" y="1887"/>
                </a:cubicBezTo>
                <a:cubicBezTo>
                  <a:pt x="1962" y="1886"/>
                  <a:pt x="1961" y="1887"/>
                  <a:pt x="1961" y="1886"/>
                </a:cubicBezTo>
                <a:cubicBezTo>
                  <a:pt x="1960" y="1886"/>
                  <a:pt x="1959" y="1885"/>
                  <a:pt x="1958" y="1886"/>
                </a:cubicBezTo>
                <a:cubicBezTo>
                  <a:pt x="1957" y="1886"/>
                  <a:pt x="1958" y="1887"/>
                  <a:pt x="1958" y="1888"/>
                </a:cubicBezTo>
                <a:cubicBezTo>
                  <a:pt x="1959" y="1888"/>
                  <a:pt x="1960" y="1888"/>
                  <a:pt x="1961" y="1889"/>
                </a:cubicBezTo>
                <a:cubicBezTo>
                  <a:pt x="1961" y="1889"/>
                  <a:pt x="1962" y="1890"/>
                  <a:pt x="1962" y="1890"/>
                </a:cubicBezTo>
                <a:close/>
                <a:moveTo>
                  <a:pt x="1999" y="1831"/>
                </a:moveTo>
                <a:cubicBezTo>
                  <a:pt x="2000" y="1831"/>
                  <a:pt x="2000" y="1830"/>
                  <a:pt x="1999" y="1830"/>
                </a:cubicBezTo>
                <a:cubicBezTo>
                  <a:pt x="1998" y="1830"/>
                  <a:pt x="1998" y="1832"/>
                  <a:pt x="1998" y="1833"/>
                </a:cubicBezTo>
                <a:cubicBezTo>
                  <a:pt x="1998" y="1833"/>
                  <a:pt x="1998" y="1834"/>
                  <a:pt x="1998" y="1833"/>
                </a:cubicBezTo>
                <a:cubicBezTo>
                  <a:pt x="1999" y="1833"/>
                  <a:pt x="1999" y="1832"/>
                  <a:pt x="1999" y="1831"/>
                </a:cubicBezTo>
                <a:close/>
                <a:moveTo>
                  <a:pt x="1935" y="1809"/>
                </a:moveTo>
                <a:cubicBezTo>
                  <a:pt x="1936" y="1809"/>
                  <a:pt x="1934" y="1807"/>
                  <a:pt x="1934" y="1807"/>
                </a:cubicBezTo>
                <a:cubicBezTo>
                  <a:pt x="1934" y="1806"/>
                  <a:pt x="1935" y="1806"/>
                  <a:pt x="1935" y="1805"/>
                </a:cubicBezTo>
                <a:cubicBezTo>
                  <a:pt x="1935" y="1805"/>
                  <a:pt x="1935" y="1805"/>
                  <a:pt x="1935" y="1805"/>
                </a:cubicBezTo>
                <a:cubicBezTo>
                  <a:pt x="1934" y="1805"/>
                  <a:pt x="1934" y="1806"/>
                  <a:pt x="1934" y="1807"/>
                </a:cubicBezTo>
                <a:cubicBezTo>
                  <a:pt x="1934" y="1807"/>
                  <a:pt x="1934" y="1809"/>
                  <a:pt x="1935" y="1809"/>
                </a:cubicBezTo>
                <a:close/>
                <a:moveTo>
                  <a:pt x="1966" y="1813"/>
                </a:moveTo>
                <a:cubicBezTo>
                  <a:pt x="1967" y="1812"/>
                  <a:pt x="1967" y="1812"/>
                  <a:pt x="1967" y="1811"/>
                </a:cubicBezTo>
                <a:cubicBezTo>
                  <a:pt x="1966" y="1811"/>
                  <a:pt x="1964" y="1810"/>
                  <a:pt x="1964" y="1810"/>
                </a:cubicBezTo>
                <a:cubicBezTo>
                  <a:pt x="1962" y="1810"/>
                  <a:pt x="1961" y="1810"/>
                  <a:pt x="1960" y="1809"/>
                </a:cubicBezTo>
                <a:cubicBezTo>
                  <a:pt x="1959" y="1808"/>
                  <a:pt x="1959" y="1808"/>
                  <a:pt x="1958" y="1809"/>
                </a:cubicBezTo>
                <a:cubicBezTo>
                  <a:pt x="1958" y="1809"/>
                  <a:pt x="1958" y="1810"/>
                  <a:pt x="1958" y="1810"/>
                </a:cubicBezTo>
                <a:cubicBezTo>
                  <a:pt x="1959" y="1811"/>
                  <a:pt x="1959" y="1810"/>
                  <a:pt x="1959" y="1811"/>
                </a:cubicBezTo>
                <a:cubicBezTo>
                  <a:pt x="1959" y="1811"/>
                  <a:pt x="1959" y="1811"/>
                  <a:pt x="1959" y="1812"/>
                </a:cubicBezTo>
                <a:cubicBezTo>
                  <a:pt x="1960" y="1813"/>
                  <a:pt x="1961" y="1812"/>
                  <a:pt x="1961" y="1811"/>
                </a:cubicBezTo>
                <a:cubicBezTo>
                  <a:pt x="1962" y="1811"/>
                  <a:pt x="1964" y="1811"/>
                  <a:pt x="1965" y="1812"/>
                </a:cubicBezTo>
                <a:cubicBezTo>
                  <a:pt x="1965" y="1812"/>
                  <a:pt x="1966" y="1813"/>
                  <a:pt x="1966" y="1813"/>
                </a:cubicBezTo>
                <a:close/>
                <a:moveTo>
                  <a:pt x="1951" y="1805"/>
                </a:moveTo>
                <a:cubicBezTo>
                  <a:pt x="1951" y="1805"/>
                  <a:pt x="1950" y="1805"/>
                  <a:pt x="1949" y="1805"/>
                </a:cubicBezTo>
                <a:cubicBezTo>
                  <a:pt x="1949" y="1806"/>
                  <a:pt x="1949" y="1806"/>
                  <a:pt x="1950" y="1806"/>
                </a:cubicBezTo>
                <a:cubicBezTo>
                  <a:pt x="1950" y="1806"/>
                  <a:pt x="1951" y="1806"/>
                  <a:pt x="1951" y="1805"/>
                </a:cubicBezTo>
                <a:close/>
                <a:moveTo>
                  <a:pt x="1962" y="1830"/>
                </a:moveTo>
                <a:cubicBezTo>
                  <a:pt x="1963" y="1830"/>
                  <a:pt x="1963" y="1830"/>
                  <a:pt x="1963" y="1830"/>
                </a:cubicBezTo>
                <a:cubicBezTo>
                  <a:pt x="1964" y="1829"/>
                  <a:pt x="1963" y="1829"/>
                  <a:pt x="1962" y="1829"/>
                </a:cubicBezTo>
                <a:cubicBezTo>
                  <a:pt x="1961" y="1828"/>
                  <a:pt x="1961" y="1829"/>
                  <a:pt x="1960" y="1830"/>
                </a:cubicBezTo>
                <a:cubicBezTo>
                  <a:pt x="1960" y="1830"/>
                  <a:pt x="1960" y="1830"/>
                  <a:pt x="1960" y="1830"/>
                </a:cubicBezTo>
                <a:cubicBezTo>
                  <a:pt x="1959" y="1832"/>
                  <a:pt x="1961" y="1832"/>
                  <a:pt x="1961" y="1831"/>
                </a:cubicBezTo>
                <a:cubicBezTo>
                  <a:pt x="1962" y="1831"/>
                  <a:pt x="1962" y="1831"/>
                  <a:pt x="1962" y="1830"/>
                </a:cubicBezTo>
                <a:close/>
                <a:moveTo>
                  <a:pt x="1948" y="1892"/>
                </a:moveTo>
                <a:cubicBezTo>
                  <a:pt x="1948" y="1893"/>
                  <a:pt x="1947" y="1893"/>
                  <a:pt x="1947" y="1893"/>
                </a:cubicBezTo>
                <a:cubicBezTo>
                  <a:pt x="1948" y="1894"/>
                  <a:pt x="1949" y="1893"/>
                  <a:pt x="1949" y="1893"/>
                </a:cubicBezTo>
                <a:cubicBezTo>
                  <a:pt x="1950" y="1893"/>
                  <a:pt x="1950" y="1892"/>
                  <a:pt x="1949" y="1892"/>
                </a:cubicBezTo>
                <a:cubicBezTo>
                  <a:pt x="1949" y="1892"/>
                  <a:pt x="1948" y="1892"/>
                  <a:pt x="1948" y="1892"/>
                </a:cubicBezTo>
                <a:close/>
                <a:moveTo>
                  <a:pt x="1966" y="1862"/>
                </a:moveTo>
                <a:cubicBezTo>
                  <a:pt x="1966" y="1862"/>
                  <a:pt x="1966" y="1863"/>
                  <a:pt x="1967" y="1863"/>
                </a:cubicBezTo>
                <a:cubicBezTo>
                  <a:pt x="1967" y="1863"/>
                  <a:pt x="1968" y="1863"/>
                  <a:pt x="1968" y="1863"/>
                </a:cubicBezTo>
                <a:cubicBezTo>
                  <a:pt x="1969" y="1863"/>
                  <a:pt x="1970" y="1863"/>
                  <a:pt x="1971" y="1863"/>
                </a:cubicBezTo>
                <a:cubicBezTo>
                  <a:pt x="1971" y="1863"/>
                  <a:pt x="1971" y="1862"/>
                  <a:pt x="1971" y="1862"/>
                </a:cubicBezTo>
                <a:cubicBezTo>
                  <a:pt x="1971" y="1862"/>
                  <a:pt x="1970" y="1862"/>
                  <a:pt x="1970" y="1862"/>
                </a:cubicBezTo>
                <a:cubicBezTo>
                  <a:pt x="1969" y="1861"/>
                  <a:pt x="1968" y="1861"/>
                  <a:pt x="1967" y="1861"/>
                </a:cubicBezTo>
                <a:cubicBezTo>
                  <a:pt x="1967" y="1861"/>
                  <a:pt x="1967" y="1861"/>
                  <a:pt x="1966" y="1861"/>
                </a:cubicBezTo>
                <a:cubicBezTo>
                  <a:pt x="1966" y="1861"/>
                  <a:pt x="1963" y="1861"/>
                  <a:pt x="1964" y="1862"/>
                </a:cubicBezTo>
                <a:cubicBezTo>
                  <a:pt x="1965" y="1862"/>
                  <a:pt x="1965" y="1862"/>
                  <a:pt x="1966" y="1862"/>
                </a:cubicBezTo>
                <a:close/>
                <a:moveTo>
                  <a:pt x="1140" y="1673"/>
                </a:moveTo>
                <a:cubicBezTo>
                  <a:pt x="1140" y="1673"/>
                  <a:pt x="1138" y="1672"/>
                  <a:pt x="1138" y="1673"/>
                </a:cubicBezTo>
                <a:cubicBezTo>
                  <a:pt x="1139" y="1674"/>
                  <a:pt x="1140" y="1675"/>
                  <a:pt x="1140" y="1675"/>
                </a:cubicBezTo>
                <a:cubicBezTo>
                  <a:pt x="1141" y="1674"/>
                  <a:pt x="1140" y="1674"/>
                  <a:pt x="1140" y="1673"/>
                </a:cubicBezTo>
                <a:close/>
                <a:moveTo>
                  <a:pt x="1127" y="1655"/>
                </a:moveTo>
                <a:cubicBezTo>
                  <a:pt x="1127" y="1655"/>
                  <a:pt x="1127" y="1654"/>
                  <a:pt x="1126" y="1654"/>
                </a:cubicBezTo>
                <a:cubicBezTo>
                  <a:pt x="1126" y="1654"/>
                  <a:pt x="1126" y="1654"/>
                  <a:pt x="1125" y="1653"/>
                </a:cubicBezTo>
                <a:cubicBezTo>
                  <a:pt x="1125" y="1653"/>
                  <a:pt x="1125" y="1653"/>
                  <a:pt x="1125" y="1652"/>
                </a:cubicBezTo>
                <a:cubicBezTo>
                  <a:pt x="1124" y="1651"/>
                  <a:pt x="1124" y="1653"/>
                  <a:pt x="1124" y="1653"/>
                </a:cubicBezTo>
                <a:cubicBezTo>
                  <a:pt x="1124" y="1654"/>
                  <a:pt x="1124" y="1655"/>
                  <a:pt x="1124" y="1656"/>
                </a:cubicBezTo>
                <a:cubicBezTo>
                  <a:pt x="1124" y="1657"/>
                  <a:pt x="1124" y="1658"/>
                  <a:pt x="1125" y="1658"/>
                </a:cubicBezTo>
                <a:cubicBezTo>
                  <a:pt x="1125" y="1659"/>
                  <a:pt x="1126" y="1659"/>
                  <a:pt x="1126" y="1660"/>
                </a:cubicBezTo>
                <a:cubicBezTo>
                  <a:pt x="1127" y="1660"/>
                  <a:pt x="1127" y="1661"/>
                  <a:pt x="1128" y="1661"/>
                </a:cubicBezTo>
                <a:cubicBezTo>
                  <a:pt x="1128" y="1662"/>
                  <a:pt x="1130" y="1663"/>
                  <a:pt x="1131" y="1664"/>
                </a:cubicBezTo>
                <a:cubicBezTo>
                  <a:pt x="1131" y="1664"/>
                  <a:pt x="1133" y="1667"/>
                  <a:pt x="1133" y="1665"/>
                </a:cubicBezTo>
                <a:cubicBezTo>
                  <a:pt x="1134" y="1664"/>
                  <a:pt x="1132" y="1662"/>
                  <a:pt x="1132" y="1661"/>
                </a:cubicBezTo>
                <a:cubicBezTo>
                  <a:pt x="1132" y="1659"/>
                  <a:pt x="1132" y="1659"/>
                  <a:pt x="1130" y="1659"/>
                </a:cubicBezTo>
                <a:cubicBezTo>
                  <a:pt x="1129" y="1659"/>
                  <a:pt x="1128" y="1659"/>
                  <a:pt x="1128" y="1658"/>
                </a:cubicBezTo>
                <a:cubicBezTo>
                  <a:pt x="1127" y="1657"/>
                  <a:pt x="1128" y="1657"/>
                  <a:pt x="1128" y="1657"/>
                </a:cubicBezTo>
                <a:cubicBezTo>
                  <a:pt x="1129" y="1655"/>
                  <a:pt x="1128" y="1656"/>
                  <a:pt x="1127" y="1655"/>
                </a:cubicBezTo>
                <a:close/>
                <a:moveTo>
                  <a:pt x="926" y="1192"/>
                </a:moveTo>
                <a:cubicBezTo>
                  <a:pt x="926" y="1192"/>
                  <a:pt x="925" y="1193"/>
                  <a:pt x="925" y="1194"/>
                </a:cubicBezTo>
                <a:cubicBezTo>
                  <a:pt x="926" y="1194"/>
                  <a:pt x="926" y="1194"/>
                  <a:pt x="927" y="1194"/>
                </a:cubicBezTo>
                <a:cubicBezTo>
                  <a:pt x="928" y="1194"/>
                  <a:pt x="928" y="1194"/>
                  <a:pt x="928" y="1194"/>
                </a:cubicBezTo>
                <a:cubicBezTo>
                  <a:pt x="929" y="1195"/>
                  <a:pt x="929" y="1195"/>
                  <a:pt x="930" y="1195"/>
                </a:cubicBezTo>
                <a:cubicBezTo>
                  <a:pt x="930" y="1194"/>
                  <a:pt x="930" y="1194"/>
                  <a:pt x="930" y="1193"/>
                </a:cubicBezTo>
                <a:cubicBezTo>
                  <a:pt x="929" y="1193"/>
                  <a:pt x="929" y="1193"/>
                  <a:pt x="928" y="1192"/>
                </a:cubicBezTo>
                <a:cubicBezTo>
                  <a:pt x="928" y="1192"/>
                  <a:pt x="927" y="1190"/>
                  <a:pt x="926" y="1192"/>
                </a:cubicBezTo>
                <a:close/>
                <a:moveTo>
                  <a:pt x="1201" y="1769"/>
                </a:moveTo>
                <a:cubicBezTo>
                  <a:pt x="1199" y="1769"/>
                  <a:pt x="1201" y="1771"/>
                  <a:pt x="1201" y="1772"/>
                </a:cubicBezTo>
                <a:cubicBezTo>
                  <a:pt x="1202" y="1773"/>
                  <a:pt x="1202" y="1773"/>
                  <a:pt x="1202" y="1772"/>
                </a:cubicBezTo>
                <a:cubicBezTo>
                  <a:pt x="1202" y="1771"/>
                  <a:pt x="1202" y="1770"/>
                  <a:pt x="1201" y="1770"/>
                </a:cubicBezTo>
                <a:cubicBezTo>
                  <a:pt x="1201" y="1769"/>
                  <a:pt x="1201" y="1769"/>
                  <a:pt x="1201" y="1769"/>
                </a:cubicBezTo>
                <a:close/>
                <a:moveTo>
                  <a:pt x="932" y="1191"/>
                </a:moveTo>
                <a:cubicBezTo>
                  <a:pt x="933" y="1190"/>
                  <a:pt x="933" y="1191"/>
                  <a:pt x="933" y="1190"/>
                </a:cubicBezTo>
                <a:cubicBezTo>
                  <a:pt x="934" y="1190"/>
                  <a:pt x="934" y="1190"/>
                  <a:pt x="934" y="1189"/>
                </a:cubicBezTo>
                <a:cubicBezTo>
                  <a:pt x="933" y="1188"/>
                  <a:pt x="933" y="1189"/>
                  <a:pt x="932" y="1188"/>
                </a:cubicBezTo>
                <a:cubicBezTo>
                  <a:pt x="932" y="1188"/>
                  <a:pt x="932" y="1187"/>
                  <a:pt x="931" y="1188"/>
                </a:cubicBezTo>
                <a:cubicBezTo>
                  <a:pt x="931" y="1188"/>
                  <a:pt x="930" y="1189"/>
                  <a:pt x="930" y="1190"/>
                </a:cubicBezTo>
                <a:cubicBezTo>
                  <a:pt x="929" y="1190"/>
                  <a:pt x="929" y="1191"/>
                  <a:pt x="930" y="1191"/>
                </a:cubicBezTo>
                <a:cubicBezTo>
                  <a:pt x="931" y="1192"/>
                  <a:pt x="931" y="1191"/>
                  <a:pt x="932" y="1191"/>
                </a:cubicBezTo>
                <a:close/>
                <a:moveTo>
                  <a:pt x="1190" y="1766"/>
                </a:moveTo>
                <a:cubicBezTo>
                  <a:pt x="1190" y="1766"/>
                  <a:pt x="1191" y="1767"/>
                  <a:pt x="1191" y="1767"/>
                </a:cubicBezTo>
                <a:cubicBezTo>
                  <a:pt x="1192" y="1766"/>
                  <a:pt x="1191" y="1765"/>
                  <a:pt x="1190" y="1766"/>
                </a:cubicBezTo>
                <a:close/>
                <a:moveTo>
                  <a:pt x="2396" y="536"/>
                </a:moveTo>
                <a:cubicBezTo>
                  <a:pt x="2395" y="535"/>
                  <a:pt x="2393" y="534"/>
                  <a:pt x="2392" y="534"/>
                </a:cubicBezTo>
                <a:cubicBezTo>
                  <a:pt x="2390" y="534"/>
                  <a:pt x="2388" y="534"/>
                  <a:pt x="2387" y="533"/>
                </a:cubicBezTo>
                <a:cubicBezTo>
                  <a:pt x="2385" y="533"/>
                  <a:pt x="2383" y="533"/>
                  <a:pt x="2382" y="532"/>
                </a:cubicBezTo>
                <a:cubicBezTo>
                  <a:pt x="2380" y="531"/>
                  <a:pt x="2379" y="530"/>
                  <a:pt x="2378" y="529"/>
                </a:cubicBezTo>
                <a:cubicBezTo>
                  <a:pt x="2377" y="528"/>
                  <a:pt x="2377" y="528"/>
                  <a:pt x="2376" y="527"/>
                </a:cubicBezTo>
                <a:cubicBezTo>
                  <a:pt x="2375" y="526"/>
                  <a:pt x="2375" y="526"/>
                  <a:pt x="2374" y="525"/>
                </a:cubicBezTo>
                <a:cubicBezTo>
                  <a:pt x="2373" y="523"/>
                  <a:pt x="2371" y="522"/>
                  <a:pt x="2369" y="521"/>
                </a:cubicBezTo>
                <a:cubicBezTo>
                  <a:pt x="2366" y="520"/>
                  <a:pt x="2363" y="520"/>
                  <a:pt x="2359" y="518"/>
                </a:cubicBezTo>
                <a:cubicBezTo>
                  <a:pt x="2356" y="517"/>
                  <a:pt x="2352" y="517"/>
                  <a:pt x="2349" y="517"/>
                </a:cubicBezTo>
                <a:cubicBezTo>
                  <a:pt x="2346" y="517"/>
                  <a:pt x="2343" y="517"/>
                  <a:pt x="2341" y="518"/>
                </a:cubicBezTo>
                <a:cubicBezTo>
                  <a:pt x="2339" y="519"/>
                  <a:pt x="2339" y="520"/>
                  <a:pt x="2338" y="522"/>
                </a:cubicBezTo>
                <a:cubicBezTo>
                  <a:pt x="2338" y="523"/>
                  <a:pt x="2337" y="525"/>
                  <a:pt x="2338" y="526"/>
                </a:cubicBezTo>
                <a:cubicBezTo>
                  <a:pt x="2339" y="526"/>
                  <a:pt x="2339" y="526"/>
                  <a:pt x="2340" y="527"/>
                </a:cubicBezTo>
                <a:cubicBezTo>
                  <a:pt x="2340" y="527"/>
                  <a:pt x="2340" y="528"/>
                  <a:pt x="2341" y="529"/>
                </a:cubicBezTo>
                <a:cubicBezTo>
                  <a:pt x="2341" y="529"/>
                  <a:pt x="2344" y="530"/>
                  <a:pt x="2343" y="531"/>
                </a:cubicBezTo>
                <a:cubicBezTo>
                  <a:pt x="2343" y="531"/>
                  <a:pt x="2342" y="531"/>
                  <a:pt x="2341" y="530"/>
                </a:cubicBezTo>
                <a:cubicBezTo>
                  <a:pt x="2340" y="530"/>
                  <a:pt x="2338" y="529"/>
                  <a:pt x="2338" y="531"/>
                </a:cubicBezTo>
                <a:cubicBezTo>
                  <a:pt x="2337" y="532"/>
                  <a:pt x="2338" y="534"/>
                  <a:pt x="2338" y="535"/>
                </a:cubicBezTo>
                <a:cubicBezTo>
                  <a:pt x="2339" y="536"/>
                  <a:pt x="2340" y="536"/>
                  <a:pt x="2340" y="536"/>
                </a:cubicBezTo>
                <a:cubicBezTo>
                  <a:pt x="2341" y="537"/>
                  <a:pt x="2341" y="538"/>
                  <a:pt x="2341" y="538"/>
                </a:cubicBezTo>
                <a:cubicBezTo>
                  <a:pt x="2342" y="539"/>
                  <a:pt x="2345" y="539"/>
                  <a:pt x="2345" y="540"/>
                </a:cubicBezTo>
                <a:cubicBezTo>
                  <a:pt x="2344" y="540"/>
                  <a:pt x="2342" y="540"/>
                  <a:pt x="2341" y="540"/>
                </a:cubicBezTo>
                <a:cubicBezTo>
                  <a:pt x="2340" y="539"/>
                  <a:pt x="2339" y="539"/>
                  <a:pt x="2338" y="539"/>
                </a:cubicBezTo>
                <a:cubicBezTo>
                  <a:pt x="2338" y="539"/>
                  <a:pt x="2337" y="539"/>
                  <a:pt x="2336" y="539"/>
                </a:cubicBezTo>
                <a:cubicBezTo>
                  <a:pt x="2335" y="540"/>
                  <a:pt x="2336" y="540"/>
                  <a:pt x="2336" y="541"/>
                </a:cubicBezTo>
                <a:cubicBezTo>
                  <a:pt x="2337" y="542"/>
                  <a:pt x="2338" y="542"/>
                  <a:pt x="2340" y="542"/>
                </a:cubicBezTo>
                <a:cubicBezTo>
                  <a:pt x="2341" y="542"/>
                  <a:pt x="2342" y="543"/>
                  <a:pt x="2344" y="543"/>
                </a:cubicBezTo>
                <a:cubicBezTo>
                  <a:pt x="2345" y="544"/>
                  <a:pt x="2347" y="544"/>
                  <a:pt x="2348" y="544"/>
                </a:cubicBezTo>
                <a:cubicBezTo>
                  <a:pt x="2350" y="545"/>
                  <a:pt x="2355" y="544"/>
                  <a:pt x="2356" y="547"/>
                </a:cubicBezTo>
                <a:cubicBezTo>
                  <a:pt x="2356" y="547"/>
                  <a:pt x="2356" y="548"/>
                  <a:pt x="2356" y="548"/>
                </a:cubicBezTo>
                <a:cubicBezTo>
                  <a:pt x="2357" y="549"/>
                  <a:pt x="2358" y="549"/>
                  <a:pt x="2359" y="549"/>
                </a:cubicBezTo>
                <a:cubicBezTo>
                  <a:pt x="2360" y="549"/>
                  <a:pt x="2362" y="548"/>
                  <a:pt x="2363" y="549"/>
                </a:cubicBezTo>
                <a:cubicBezTo>
                  <a:pt x="2365" y="549"/>
                  <a:pt x="2363" y="549"/>
                  <a:pt x="2363" y="549"/>
                </a:cubicBezTo>
                <a:cubicBezTo>
                  <a:pt x="2362" y="550"/>
                  <a:pt x="2361" y="550"/>
                  <a:pt x="2360" y="550"/>
                </a:cubicBezTo>
                <a:cubicBezTo>
                  <a:pt x="2358" y="550"/>
                  <a:pt x="2356" y="550"/>
                  <a:pt x="2355" y="550"/>
                </a:cubicBezTo>
                <a:cubicBezTo>
                  <a:pt x="2354" y="550"/>
                  <a:pt x="2353" y="550"/>
                  <a:pt x="2353" y="551"/>
                </a:cubicBezTo>
                <a:cubicBezTo>
                  <a:pt x="2352" y="551"/>
                  <a:pt x="2351" y="551"/>
                  <a:pt x="2351" y="551"/>
                </a:cubicBezTo>
                <a:cubicBezTo>
                  <a:pt x="2350" y="551"/>
                  <a:pt x="2349" y="551"/>
                  <a:pt x="2350" y="552"/>
                </a:cubicBezTo>
                <a:cubicBezTo>
                  <a:pt x="2350" y="552"/>
                  <a:pt x="2351" y="552"/>
                  <a:pt x="2351" y="553"/>
                </a:cubicBezTo>
                <a:cubicBezTo>
                  <a:pt x="2353" y="553"/>
                  <a:pt x="2354" y="553"/>
                  <a:pt x="2355" y="554"/>
                </a:cubicBezTo>
                <a:cubicBezTo>
                  <a:pt x="2357" y="554"/>
                  <a:pt x="2358" y="555"/>
                  <a:pt x="2359" y="556"/>
                </a:cubicBezTo>
                <a:cubicBezTo>
                  <a:pt x="2362" y="557"/>
                  <a:pt x="2365" y="556"/>
                  <a:pt x="2368" y="555"/>
                </a:cubicBezTo>
                <a:cubicBezTo>
                  <a:pt x="2372" y="554"/>
                  <a:pt x="2376" y="553"/>
                  <a:pt x="2379" y="552"/>
                </a:cubicBezTo>
                <a:cubicBezTo>
                  <a:pt x="2382" y="552"/>
                  <a:pt x="2384" y="551"/>
                  <a:pt x="2386" y="550"/>
                </a:cubicBezTo>
                <a:cubicBezTo>
                  <a:pt x="2387" y="550"/>
                  <a:pt x="2388" y="549"/>
                  <a:pt x="2389" y="549"/>
                </a:cubicBezTo>
                <a:cubicBezTo>
                  <a:pt x="2390" y="549"/>
                  <a:pt x="2390" y="548"/>
                  <a:pt x="2391" y="548"/>
                </a:cubicBezTo>
                <a:cubicBezTo>
                  <a:pt x="2393" y="548"/>
                  <a:pt x="2401" y="544"/>
                  <a:pt x="2398" y="542"/>
                </a:cubicBezTo>
                <a:cubicBezTo>
                  <a:pt x="2397" y="542"/>
                  <a:pt x="2396" y="542"/>
                  <a:pt x="2396" y="541"/>
                </a:cubicBezTo>
                <a:cubicBezTo>
                  <a:pt x="2396" y="540"/>
                  <a:pt x="2396" y="540"/>
                  <a:pt x="2397" y="539"/>
                </a:cubicBezTo>
                <a:cubicBezTo>
                  <a:pt x="2398" y="538"/>
                  <a:pt x="2397" y="536"/>
                  <a:pt x="2396" y="536"/>
                </a:cubicBezTo>
                <a:close/>
                <a:moveTo>
                  <a:pt x="2321" y="1132"/>
                </a:moveTo>
                <a:cubicBezTo>
                  <a:pt x="2321" y="1133"/>
                  <a:pt x="2322" y="1133"/>
                  <a:pt x="2323" y="1133"/>
                </a:cubicBezTo>
                <a:cubicBezTo>
                  <a:pt x="2323" y="1133"/>
                  <a:pt x="2324" y="1133"/>
                  <a:pt x="2325" y="1132"/>
                </a:cubicBezTo>
                <a:cubicBezTo>
                  <a:pt x="2326" y="1131"/>
                  <a:pt x="2322" y="1132"/>
                  <a:pt x="2321" y="1132"/>
                </a:cubicBezTo>
                <a:close/>
                <a:moveTo>
                  <a:pt x="2341" y="1164"/>
                </a:moveTo>
                <a:cubicBezTo>
                  <a:pt x="2341" y="1165"/>
                  <a:pt x="2341" y="1165"/>
                  <a:pt x="2342" y="1164"/>
                </a:cubicBezTo>
                <a:cubicBezTo>
                  <a:pt x="2342" y="1164"/>
                  <a:pt x="2343" y="1164"/>
                  <a:pt x="2343" y="1164"/>
                </a:cubicBezTo>
                <a:cubicBezTo>
                  <a:pt x="2343" y="1164"/>
                  <a:pt x="2344" y="1164"/>
                  <a:pt x="2344" y="1164"/>
                </a:cubicBezTo>
                <a:cubicBezTo>
                  <a:pt x="2345" y="1163"/>
                  <a:pt x="2342" y="1163"/>
                  <a:pt x="2341" y="1164"/>
                </a:cubicBezTo>
                <a:close/>
                <a:moveTo>
                  <a:pt x="2353" y="1161"/>
                </a:moveTo>
                <a:cubicBezTo>
                  <a:pt x="2353" y="1160"/>
                  <a:pt x="2353" y="1159"/>
                  <a:pt x="2352" y="1160"/>
                </a:cubicBezTo>
                <a:cubicBezTo>
                  <a:pt x="2351" y="1160"/>
                  <a:pt x="2352" y="1161"/>
                  <a:pt x="2351" y="1161"/>
                </a:cubicBezTo>
                <a:cubicBezTo>
                  <a:pt x="2350" y="1161"/>
                  <a:pt x="2350" y="1161"/>
                  <a:pt x="2349" y="1161"/>
                </a:cubicBezTo>
                <a:cubicBezTo>
                  <a:pt x="2349" y="1161"/>
                  <a:pt x="2348" y="1162"/>
                  <a:pt x="2348" y="1163"/>
                </a:cubicBezTo>
                <a:cubicBezTo>
                  <a:pt x="2349" y="1164"/>
                  <a:pt x="2349" y="1165"/>
                  <a:pt x="2350" y="1165"/>
                </a:cubicBezTo>
                <a:cubicBezTo>
                  <a:pt x="2351" y="1165"/>
                  <a:pt x="2351" y="1164"/>
                  <a:pt x="2352" y="1164"/>
                </a:cubicBezTo>
                <a:cubicBezTo>
                  <a:pt x="2352" y="1163"/>
                  <a:pt x="2356" y="1164"/>
                  <a:pt x="2354" y="1162"/>
                </a:cubicBezTo>
                <a:cubicBezTo>
                  <a:pt x="2354" y="1161"/>
                  <a:pt x="2353" y="1162"/>
                  <a:pt x="2353" y="1161"/>
                </a:cubicBezTo>
                <a:close/>
                <a:moveTo>
                  <a:pt x="2381" y="1217"/>
                </a:moveTo>
                <a:cubicBezTo>
                  <a:pt x="2380" y="1217"/>
                  <a:pt x="2380" y="1216"/>
                  <a:pt x="2380" y="1216"/>
                </a:cubicBezTo>
                <a:cubicBezTo>
                  <a:pt x="2379" y="1215"/>
                  <a:pt x="2379" y="1214"/>
                  <a:pt x="2378" y="1215"/>
                </a:cubicBezTo>
                <a:cubicBezTo>
                  <a:pt x="2377" y="1215"/>
                  <a:pt x="2378" y="1216"/>
                  <a:pt x="2378" y="1217"/>
                </a:cubicBezTo>
                <a:cubicBezTo>
                  <a:pt x="2378" y="1218"/>
                  <a:pt x="2377" y="1218"/>
                  <a:pt x="2376" y="1219"/>
                </a:cubicBezTo>
                <a:cubicBezTo>
                  <a:pt x="2375" y="1220"/>
                  <a:pt x="2374" y="1221"/>
                  <a:pt x="2373" y="1221"/>
                </a:cubicBezTo>
                <a:cubicBezTo>
                  <a:pt x="2372" y="1221"/>
                  <a:pt x="2372" y="1221"/>
                  <a:pt x="2372" y="1220"/>
                </a:cubicBezTo>
                <a:cubicBezTo>
                  <a:pt x="2372" y="1219"/>
                  <a:pt x="2372" y="1219"/>
                  <a:pt x="2372" y="1218"/>
                </a:cubicBezTo>
                <a:cubicBezTo>
                  <a:pt x="2372" y="1217"/>
                  <a:pt x="2371" y="1216"/>
                  <a:pt x="2371" y="1216"/>
                </a:cubicBezTo>
                <a:cubicBezTo>
                  <a:pt x="2372" y="1214"/>
                  <a:pt x="2373" y="1213"/>
                  <a:pt x="2374" y="1212"/>
                </a:cubicBezTo>
                <a:cubicBezTo>
                  <a:pt x="2374" y="1210"/>
                  <a:pt x="2374" y="1209"/>
                  <a:pt x="2375" y="1207"/>
                </a:cubicBezTo>
                <a:cubicBezTo>
                  <a:pt x="2376" y="1207"/>
                  <a:pt x="2376" y="1207"/>
                  <a:pt x="2376" y="1206"/>
                </a:cubicBezTo>
                <a:cubicBezTo>
                  <a:pt x="2376" y="1206"/>
                  <a:pt x="2376" y="1205"/>
                  <a:pt x="2377" y="1205"/>
                </a:cubicBezTo>
                <a:cubicBezTo>
                  <a:pt x="2377" y="1205"/>
                  <a:pt x="2379" y="1203"/>
                  <a:pt x="2378" y="1203"/>
                </a:cubicBezTo>
                <a:cubicBezTo>
                  <a:pt x="2378" y="1203"/>
                  <a:pt x="2376" y="1204"/>
                  <a:pt x="2376" y="1204"/>
                </a:cubicBezTo>
                <a:cubicBezTo>
                  <a:pt x="2375" y="1205"/>
                  <a:pt x="2375" y="1205"/>
                  <a:pt x="2374" y="1205"/>
                </a:cubicBezTo>
                <a:cubicBezTo>
                  <a:pt x="2372" y="1205"/>
                  <a:pt x="2371" y="1206"/>
                  <a:pt x="2369" y="1207"/>
                </a:cubicBezTo>
                <a:cubicBezTo>
                  <a:pt x="2369" y="1207"/>
                  <a:pt x="2368" y="1208"/>
                  <a:pt x="2368" y="1208"/>
                </a:cubicBezTo>
                <a:cubicBezTo>
                  <a:pt x="2367" y="1209"/>
                  <a:pt x="2368" y="1210"/>
                  <a:pt x="2367" y="1211"/>
                </a:cubicBezTo>
                <a:cubicBezTo>
                  <a:pt x="2366" y="1211"/>
                  <a:pt x="2366" y="1212"/>
                  <a:pt x="2365" y="1213"/>
                </a:cubicBezTo>
                <a:cubicBezTo>
                  <a:pt x="2365" y="1215"/>
                  <a:pt x="2364" y="1221"/>
                  <a:pt x="2361" y="1218"/>
                </a:cubicBezTo>
                <a:cubicBezTo>
                  <a:pt x="2361" y="1217"/>
                  <a:pt x="2360" y="1217"/>
                  <a:pt x="2360" y="1216"/>
                </a:cubicBezTo>
                <a:cubicBezTo>
                  <a:pt x="2359" y="1216"/>
                  <a:pt x="2359" y="1216"/>
                  <a:pt x="2358" y="1215"/>
                </a:cubicBezTo>
                <a:cubicBezTo>
                  <a:pt x="2358" y="1214"/>
                  <a:pt x="2359" y="1213"/>
                  <a:pt x="2360" y="1212"/>
                </a:cubicBezTo>
                <a:cubicBezTo>
                  <a:pt x="2361" y="1211"/>
                  <a:pt x="2360" y="1209"/>
                  <a:pt x="2361" y="1208"/>
                </a:cubicBezTo>
                <a:cubicBezTo>
                  <a:pt x="2362" y="1208"/>
                  <a:pt x="2362" y="1207"/>
                  <a:pt x="2362" y="1207"/>
                </a:cubicBezTo>
                <a:cubicBezTo>
                  <a:pt x="2362" y="1206"/>
                  <a:pt x="2362" y="1206"/>
                  <a:pt x="2361" y="1205"/>
                </a:cubicBezTo>
                <a:cubicBezTo>
                  <a:pt x="2361" y="1204"/>
                  <a:pt x="2362" y="1204"/>
                  <a:pt x="2362" y="1203"/>
                </a:cubicBezTo>
                <a:cubicBezTo>
                  <a:pt x="2361" y="1203"/>
                  <a:pt x="2360" y="1203"/>
                  <a:pt x="2360" y="1203"/>
                </a:cubicBezTo>
                <a:cubicBezTo>
                  <a:pt x="2359" y="1203"/>
                  <a:pt x="2358" y="1203"/>
                  <a:pt x="2359" y="1204"/>
                </a:cubicBezTo>
                <a:cubicBezTo>
                  <a:pt x="2359" y="1204"/>
                  <a:pt x="2360" y="1204"/>
                  <a:pt x="2359" y="1205"/>
                </a:cubicBezTo>
                <a:cubicBezTo>
                  <a:pt x="2359" y="1205"/>
                  <a:pt x="2358" y="1205"/>
                  <a:pt x="2358" y="1205"/>
                </a:cubicBezTo>
                <a:cubicBezTo>
                  <a:pt x="2357" y="1204"/>
                  <a:pt x="2358" y="1204"/>
                  <a:pt x="2358" y="1204"/>
                </a:cubicBezTo>
                <a:cubicBezTo>
                  <a:pt x="2358" y="1203"/>
                  <a:pt x="2357" y="1203"/>
                  <a:pt x="2357" y="1203"/>
                </a:cubicBezTo>
                <a:cubicBezTo>
                  <a:pt x="2358" y="1203"/>
                  <a:pt x="2359" y="1203"/>
                  <a:pt x="2359" y="1202"/>
                </a:cubicBezTo>
                <a:cubicBezTo>
                  <a:pt x="2360" y="1202"/>
                  <a:pt x="2360" y="1202"/>
                  <a:pt x="2361" y="1202"/>
                </a:cubicBezTo>
                <a:cubicBezTo>
                  <a:pt x="2362" y="1202"/>
                  <a:pt x="2362" y="1204"/>
                  <a:pt x="2363" y="1204"/>
                </a:cubicBezTo>
                <a:cubicBezTo>
                  <a:pt x="2363" y="1203"/>
                  <a:pt x="2363" y="1202"/>
                  <a:pt x="2363" y="1202"/>
                </a:cubicBezTo>
                <a:cubicBezTo>
                  <a:pt x="2363" y="1201"/>
                  <a:pt x="2364" y="1202"/>
                  <a:pt x="2365" y="1201"/>
                </a:cubicBezTo>
                <a:cubicBezTo>
                  <a:pt x="2365" y="1201"/>
                  <a:pt x="2365" y="1200"/>
                  <a:pt x="2366" y="1200"/>
                </a:cubicBezTo>
                <a:cubicBezTo>
                  <a:pt x="2366" y="1199"/>
                  <a:pt x="2367" y="1199"/>
                  <a:pt x="2368" y="1199"/>
                </a:cubicBezTo>
                <a:cubicBezTo>
                  <a:pt x="2369" y="1198"/>
                  <a:pt x="2368" y="1197"/>
                  <a:pt x="2369" y="1196"/>
                </a:cubicBezTo>
                <a:cubicBezTo>
                  <a:pt x="2370" y="1195"/>
                  <a:pt x="2370" y="1199"/>
                  <a:pt x="2372" y="1197"/>
                </a:cubicBezTo>
                <a:cubicBezTo>
                  <a:pt x="2373" y="1197"/>
                  <a:pt x="2373" y="1196"/>
                  <a:pt x="2373" y="1195"/>
                </a:cubicBezTo>
                <a:cubicBezTo>
                  <a:pt x="2374" y="1195"/>
                  <a:pt x="2374" y="1194"/>
                  <a:pt x="2374" y="1194"/>
                </a:cubicBezTo>
                <a:cubicBezTo>
                  <a:pt x="2375" y="1193"/>
                  <a:pt x="2375" y="1190"/>
                  <a:pt x="2375" y="1189"/>
                </a:cubicBezTo>
                <a:cubicBezTo>
                  <a:pt x="2373" y="1188"/>
                  <a:pt x="2372" y="1191"/>
                  <a:pt x="2371" y="1192"/>
                </a:cubicBezTo>
                <a:cubicBezTo>
                  <a:pt x="2371" y="1192"/>
                  <a:pt x="2371" y="1192"/>
                  <a:pt x="2370" y="1192"/>
                </a:cubicBezTo>
                <a:cubicBezTo>
                  <a:pt x="2370" y="1192"/>
                  <a:pt x="2370" y="1193"/>
                  <a:pt x="2370" y="1193"/>
                </a:cubicBezTo>
                <a:cubicBezTo>
                  <a:pt x="2369" y="1193"/>
                  <a:pt x="2368" y="1193"/>
                  <a:pt x="2368" y="1192"/>
                </a:cubicBezTo>
                <a:cubicBezTo>
                  <a:pt x="2368" y="1192"/>
                  <a:pt x="2369" y="1191"/>
                  <a:pt x="2368" y="1190"/>
                </a:cubicBezTo>
                <a:cubicBezTo>
                  <a:pt x="2368" y="1190"/>
                  <a:pt x="2367" y="1189"/>
                  <a:pt x="2366" y="1189"/>
                </a:cubicBezTo>
                <a:cubicBezTo>
                  <a:pt x="2365" y="1190"/>
                  <a:pt x="2365" y="1191"/>
                  <a:pt x="2366" y="1192"/>
                </a:cubicBezTo>
                <a:cubicBezTo>
                  <a:pt x="2366" y="1193"/>
                  <a:pt x="2365" y="1196"/>
                  <a:pt x="2363" y="1195"/>
                </a:cubicBezTo>
                <a:cubicBezTo>
                  <a:pt x="2362" y="1195"/>
                  <a:pt x="2362" y="1194"/>
                  <a:pt x="2362" y="1194"/>
                </a:cubicBezTo>
                <a:cubicBezTo>
                  <a:pt x="2361" y="1193"/>
                  <a:pt x="2361" y="1193"/>
                  <a:pt x="2360" y="1194"/>
                </a:cubicBezTo>
                <a:cubicBezTo>
                  <a:pt x="2360" y="1194"/>
                  <a:pt x="2359" y="1194"/>
                  <a:pt x="2359" y="1193"/>
                </a:cubicBezTo>
                <a:cubicBezTo>
                  <a:pt x="2359" y="1192"/>
                  <a:pt x="2360" y="1192"/>
                  <a:pt x="2360" y="1192"/>
                </a:cubicBezTo>
                <a:cubicBezTo>
                  <a:pt x="2360" y="1191"/>
                  <a:pt x="2360" y="1192"/>
                  <a:pt x="2360" y="1191"/>
                </a:cubicBezTo>
                <a:cubicBezTo>
                  <a:pt x="2360" y="1191"/>
                  <a:pt x="2359" y="1191"/>
                  <a:pt x="2359" y="1190"/>
                </a:cubicBezTo>
                <a:cubicBezTo>
                  <a:pt x="2359" y="1190"/>
                  <a:pt x="2360" y="1190"/>
                  <a:pt x="2360" y="1190"/>
                </a:cubicBezTo>
                <a:cubicBezTo>
                  <a:pt x="2361" y="1189"/>
                  <a:pt x="2361" y="1190"/>
                  <a:pt x="2362" y="1189"/>
                </a:cubicBezTo>
                <a:cubicBezTo>
                  <a:pt x="2363" y="1189"/>
                  <a:pt x="2363" y="1188"/>
                  <a:pt x="2362" y="1188"/>
                </a:cubicBezTo>
                <a:cubicBezTo>
                  <a:pt x="2361" y="1188"/>
                  <a:pt x="2360" y="1189"/>
                  <a:pt x="2359" y="1189"/>
                </a:cubicBezTo>
                <a:cubicBezTo>
                  <a:pt x="2359" y="1189"/>
                  <a:pt x="2358" y="1188"/>
                  <a:pt x="2358" y="1188"/>
                </a:cubicBezTo>
                <a:cubicBezTo>
                  <a:pt x="2357" y="1189"/>
                  <a:pt x="2358" y="1190"/>
                  <a:pt x="2357" y="1190"/>
                </a:cubicBezTo>
                <a:cubicBezTo>
                  <a:pt x="2356" y="1190"/>
                  <a:pt x="2355" y="1190"/>
                  <a:pt x="2355" y="1189"/>
                </a:cubicBezTo>
                <a:cubicBezTo>
                  <a:pt x="2354" y="1187"/>
                  <a:pt x="2357" y="1188"/>
                  <a:pt x="2358" y="1187"/>
                </a:cubicBezTo>
                <a:cubicBezTo>
                  <a:pt x="2358" y="1186"/>
                  <a:pt x="2358" y="1186"/>
                  <a:pt x="2358" y="1186"/>
                </a:cubicBezTo>
                <a:cubicBezTo>
                  <a:pt x="2358" y="1185"/>
                  <a:pt x="2359" y="1185"/>
                  <a:pt x="2359" y="1185"/>
                </a:cubicBezTo>
                <a:cubicBezTo>
                  <a:pt x="2359" y="1184"/>
                  <a:pt x="2359" y="1184"/>
                  <a:pt x="2358" y="1184"/>
                </a:cubicBezTo>
                <a:cubicBezTo>
                  <a:pt x="2357" y="1185"/>
                  <a:pt x="2357" y="1185"/>
                  <a:pt x="2356" y="1186"/>
                </a:cubicBezTo>
                <a:cubicBezTo>
                  <a:pt x="2356" y="1186"/>
                  <a:pt x="2355" y="1186"/>
                  <a:pt x="2354" y="1185"/>
                </a:cubicBezTo>
                <a:cubicBezTo>
                  <a:pt x="2354" y="1184"/>
                  <a:pt x="2355" y="1184"/>
                  <a:pt x="2356" y="1184"/>
                </a:cubicBezTo>
                <a:cubicBezTo>
                  <a:pt x="2357" y="1184"/>
                  <a:pt x="2357" y="1183"/>
                  <a:pt x="2358" y="1182"/>
                </a:cubicBezTo>
                <a:cubicBezTo>
                  <a:pt x="2359" y="1181"/>
                  <a:pt x="2360" y="1180"/>
                  <a:pt x="2361" y="1180"/>
                </a:cubicBezTo>
                <a:cubicBezTo>
                  <a:pt x="2362" y="1179"/>
                  <a:pt x="2363" y="1179"/>
                  <a:pt x="2363" y="1178"/>
                </a:cubicBezTo>
                <a:cubicBezTo>
                  <a:pt x="2364" y="1178"/>
                  <a:pt x="2364" y="1177"/>
                  <a:pt x="2364" y="1176"/>
                </a:cubicBezTo>
                <a:cubicBezTo>
                  <a:pt x="2365" y="1175"/>
                  <a:pt x="2367" y="1174"/>
                  <a:pt x="2366" y="1173"/>
                </a:cubicBezTo>
                <a:cubicBezTo>
                  <a:pt x="2365" y="1172"/>
                  <a:pt x="2364" y="1172"/>
                  <a:pt x="2363" y="1172"/>
                </a:cubicBezTo>
                <a:cubicBezTo>
                  <a:pt x="2363" y="1172"/>
                  <a:pt x="2362" y="1171"/>
                  <a:pt x="2361" y="1170"/>
                </a:cubicBezTo>
                <a:cubicBezTo>
                  <a:pt x="2361" y="1170"/>
                  <a:pt x="2361" y="1169"/>
                  <a:pt x="2360" y="1169"/>
                </a:cubicBezTo>
                <a:cubicBezTo>
                  <a:pt x="2359" y="1168"/>
                  <a:pt x="2357" y="1169"/>
                  <a:pt x="2355" y="1168"/>
                </a:cubicBezTo>
                <a:cubicBezTo>
                  <a:pt x="2354" y="1168"/>
                  <a:pt x="2354" y="1168"/>
                  <a:pt x="2353" y="1168"/>
                </a:cubicBezTo>
                <a:cubicBezTo>
                  <a:pt x="2351" y="1168"/>
                  <a:pt x="2352" y="1169"/>
                  <a:pt x="2351" y="1170"/>
                </a:cubicBezTo>
                <a:cubicBezTo>
                  <a:pt x="2349" y="1172"/>
                  <a:pt x="2348" y="1169"/>
                  <a:pt x="2347" y="1169"/>
                </a:cubicBezTo>
                <a:cubicBezTo>
                  <a:pt x="2346" y="1169"/>
                  <a:pt x="2346" y="1170"/>
                  <a:pt x="2345" y="1170"/>
                </a:cubicBezTo>
                <a:cubicBezTo>
                  <a:pt x="2343" y="1171"/>
                  <a:pt x="2346" y="1168"/>
                  <a:pt x="2346" y="1168"/>
                </a:cubicBezTo>
                <a:cubicBezTo>
                  <a:pt x="2346" y="1167"/>
                  <a:pt x="2345" y="1167"/>
                  <a:pt x="2344" y="1167"/>
                </a:cubicBezTo>
                <a:cubicBezTo>
                  <a:pt x="2344" y="1166"/>
                  <a:pt x="2344" y="1166"/>
                  <a:pt x="2343" y="1166"/>
                </a:cubicBezTo>
                <a:cubicBezTo>
                  <a:pt x="2342" y="1167"/>
                  <a:pt x="2342" y="1168"/>
                  <a:pt x="2342" y="1168"/>
                </a:cubicBezTo>
                <a:cubicBezTo>
                  <a:pt x="2341" y="1170"/>
                  <a:pt x="2339" y="1173"/>
                  <a:pt x="2337" y="1173"/>
                </a:cubicBezTo>
                <a:cubicBezTo>
                  <a:pt x="2337" y="1172"/>
                  <a:pt x="2336" y="1172"/>
                  <a:pt x="2335" y="1172"/>
                </a:cubicBezTo>
                <a:cubicBezTo>
                  <a:pt x="2334" y="1172"/>
                  <a:pt x="2334" y="1174"/>
                  <a:pt x="2332" y="1174"/>
                </a:cubicBezTo>
                <a:cubicBezTo>
                  <a:pt x="2331" y="1174"/>
                  <a:pt x="2330" y="1174"/>
                  <a:pt x="2330" y="1173"/>
                </a:cubicBezTo>
                <a:cubicBezTo>
                  <a:pt x="2329" y="1173"/>
                  <a:pt x="2330" y="1172"/>
                  <a:pt x="2330" y="1171"/>
                </a:cubicBezTo>
                <a:cubicBezTo>
                  <a:pt x="2330" y="1170"/>
                  <a:pt x="2330" y="1170"/>
                  <a:pt x="2331" y="1170"/>
                </a:cubicBezTo>
                <a:cubicBezTo>
                  <a:pt x="2331" y="1169"/>
                  <a:pt x="2332" y="1169"/>
                  <a:pt x="2331" y="1168"/>
                </a:cubicBezTo>
                <a:cubicBezTo>
                  <a:pt x="2331" y="1167"/>
                  <a:pt x="2329" y="1165"/>
                  <a:pt x="2328" y="1166"/>
                </a:cubicBezTo>
                <a:cubicBezTo>
                  <a:pt x="2328" y="1166"/>
                  <a:pt x="2328" y="1167"/>
                  <a:pt x="2328" y="1168"/>
                </a:cubicBezTo>
                <a:cubicBezTo>
                  <a:pt x="2328" y="1168"/>
                  <a:pt x="2327" y="1168"/>
                  <a:pt x="2327" y="1169"/>
                </a:cubicBezTo>
                <a:cubicBezTo>
                  <a:pt x="2327" y="1169"/>
                  <a:pt x="2328" y="1170"/>
                  <a:pt x="2327" y="1170"/>
                </a:cubicBezTo>
                <a:cubicBezTo>
                  <a:pt x="2327" y="1171"/>
                  <a:pt x="2326" y="1171"/>
                  <a:pt x="2326" y="1170"/>
                </a:cubicBezTo>
                <a:cubicBezTo>
                  <a:pt x="2326" y="1170"/>
                  <a:pt x="2326" y="1170"/>
                  <a:pt x="2326" y="1169"/>
                </a:cubicBezTo>
                <a:cubicBezTo>
                  <a:pt x="2326" y="1169"/>
                  <a:pt x="2326" y="1169"/>
                  <a:pt x="2326" y="1169"/>
                </a:cubicBezTo>
                <a:cubicBezTo>
                  <a:pt x="2325" y="1168"/>
                  <a:pt x="2325" y="1168"/>
                  <a:pt x="2324" y="1167"/>
                </a:cubicBezTo>
                <a:cubicBezTo>
                  <a:pt x="2323" y="1167"/>
                  <a:pt x="2324" y="1168"/>
                  <a:pt x="2323" y="1169"/>
                </a:cubicBezTo>
                <a:cubicBezTo>
                  <a:pt x="2323" y="1170"/>
                  <a:pt x="2322" y="1169"/>
                  <a:pt x="2322" y="1169"/>
                </a:cubicBezTo>
                <a:cubicBezTo>
                  <a:pt x="2321" y="1169"/>
                  <a:pt x="2320" y="1169"/>
                  <a:pt x="2319" y="1169"/>
                </a:cubicBezTo>
                <a:cubicBezTo>
                  <a:pt x="2319" y="1169"/>
                  <a:pt x="2319" y="1168"/>
                  <a:pt x="2318" y="1168"/>
                </a:cubicBezTo>
                <a:cubicBezTo>
                  <a:pt x="2318" y="1167"/>
                  <a:pt x="2317" y="1167"/>
                  <a:pt x="2317" y="1167"/>
                </a:cubicBezTo>
                <a:cubicBezTo>
                  <a:pt x="2316" y="1167"/>
                  <a:pt x="2315" y="1166"/>
                  <a:pt x="2315" y="1166"/>
                </a:cubicBezTo>
                <a:cubicBezTo>
                  <a:pt x="2314" y="1165"/>
                  <a:pt x="2315" y="1165"/>
                  <a:pt x="2316" y="1165"/>
                </a:cubicBezTo>
                <a:cubicBezTo>
                  <a:pt x="2317" y="1164"/>
                  <a:pt x="2317" y="1163"/>
                  <a:pt x="2315" y="1163"/>
                </a:cubicBezTo>
                <a:cubicBezTo>
                  <a:pt x="2316" y="1162"/>
                  <a:pt x="2315" y="1162"/>
                  <a:pt x="2314" y="1162"/>
                </a:cubicBezTo>
                <a:cubicBezTo>
                  <a:pt x="2313" y="1162"/>
                  <a:pt x="2313" y="1162"/>
                  <a:pt x="2312" y="1163"/>
                </a:cubicBezTo>
                <a:cubicBezTo>
                  <a:pt x="2311" y="1163"/>
                  <a:pt x="2312" y="1162"/>
                  <a:pt x="2312" y="1162"/>
                </a:cubicBezTo>
                <a:cubicBezTo>
                  <a:pt x="2313" y="1161"/>
                  <a:pt x="2314" y="1161"/>
                  <a:pt x="2314" y="1161"/>
                </a:cubicBezTo>
                <a:cubicBezTo>
                  <a:pt x="2315" y="1160"/>
                  <a:pt x="2315" y="1160"/>
                  <a:pt x="2316" y="1159"/>
                </a:cubicBezTo>
                <a:cubicBezTo>
                  <a:pt x="2316" y="1159"/>
                  <a:pt x="2317" y="1159"/>
                  <a:pt x="2318" y="1159"/>
                </a:cubicBezTo>
                <a:cubicBezTo>
                  <a:pt x="2318" y="1159"/>
                  <a:pt x="2319" y="1158"/>
                  <a:pt x="2320" y="1158"/>
                </a:cubicBezTo>
                <a:cubicBezTo>
                  <a:pt x="2321" y="1158"/>
                  <a:pt x="2321" y="1157"/>
                  <a:pt x="2321" y="1156"/>
                </a:cubicBezTo>
                <a:cubicBezTo>
                  <a:pt x="2322" y="1156"/>
                  <a:pt x="2322" y="1155"/>
                  <a:pt x="2323" y="1155"/>
                </a:cubicBezTo>
                <a:cubicBezTo>
                  <a:pt x="2323" y="1155"/>
                  <a:pt x="2325" y="1155"/>
                  <a:pt x="2325" y="1154"/>
                </a:cubicBezTo>
                <a:cubicBezTo>
                  <a:pt x="2325" y="1153"/>
                  <a:pt x="2321" y="1154"/>
                  <a:pt x="2321" y="1154"/>
                </a:cubicBezTo>
                <a:cubicBezTo>
                  <a:pt x="2320" y="1154"/>
                  <a:pt x="2319" y="1154"/>
                  <a:pt x="2319" y="1154"/>
                </a:cubicBezTo>
                <a:cubicBezTo>
                  <a:pt x="2318" y="1155"/>
                  <a:pt x="2317" y="1155"/>
                  <a:pt x="2316" y="1155"/>
                </a:cubicBezTo>
                <a:cubicBezTo>
                  <a:pt x="2316" y="1154"/>
                  <a:pt x="2316" y="1153"/>
                  <a:pt x="2316" y="1152"/>
                </a:cubicBezTo>
                <a:cubicBezTo>
                  <a:pt x="2315" y="1151"/>
                  <a:pt x="2314" y="1152"/>
                  <a:pt x="2314" y="1152"/>
                </a:cubicBezTo>
                <a:cubicBezTo>
                  <a:pt x="2313" y="1153"/>
                  <a:pt x="2313" y="1153"/>
                  <a:pt x="2313" y="1153"/>
                </a:cubicBezTo>
                <a:cubicBezTo>
                  <a:pt x="2313" y="1154"/>
                  <a:pt x="2312" y="1153"/>
                  <a:pt x="2312" y="1153"/>
                </a:cubicBezTo>
                <a:cubicBezTo>
                  <a:pt x="2311" y="1153"/>
                  <a:pt x="2311" y="1154"/>
                  <a:pt x="2311" y="1154"/>
                </a:cubicBezTo>
                <a:cubicBezTo>
                  <a:pt x="2310" y="1154"/>
                  <a:pt x="2309" y="1155"/>
                  <a:pt x="2309" y="1154"/>
                </a:cubicBezTo>
                <a:cubicBezTo>
                  <a:pt x="2309" y="1153"/>
                  <a:pt x="2310" y="1152"/>
                  <a:pt x="2310" y="1152"/>
                </a:cubicBezTo>
                <a:cubicBezTo>
                  <a:pt x="2310" y="1151"/>
                  <a:pt x="2310" y="1150"/>
                  <a:pt x="2310" y="1150"/>
                </a:cubicBezTo>
                <a:cubicBezTo>
                  <a:pt x="2309" y="1149"/>
                  <a:pt x="2308" y="1150"/>
                  <a:pt x="2308" y="1151"/>
                </a:cubicBezTo>
                <a:cubicBezTo>
                  <a:pt x="2308" y="1152"/>
                  <a:pt x="2308" y="1152"/>
                  <a:pt x="2307" y="1153"/>
                </a:cubicBezTo>
                <a:cubicBezTo>
                  <a:pt x="2307" y="1153"/>
                  <a:pt x="2306" y="1154"/>
                  <a:pt x="2306" y="1154"/>
                </a:cubicBezTo>
                <a:cubicBezTo>
                  <a:pt x="2305" y="1155"/>
                  <a:pt x="2305" y="1157"/>
                  <a:pt x="2304" y="1158"/>
                </a:cubicBezTo>
                <a:cubicBezTo>
                  <a:pt x="2303" y="1158"/>
                  <a:pt x="2303" y="1158"/>
                  <a:pt x="2302" y="1158"/>
                </a:cubicBezTo>
                <a:cubicBezTo>
                  <a:pt x="2301" y="1159"/>
                  <a:pt x="2301" y="1160"/>
                  <a:pt x="2300" y="1161"/>
                </a:cubicBezTo>
                <a:cubicBezTo>
                  <a:pt x="2299" y="1162"/>
                  <a:pt x="2298" y="1163"/>
                  <a:pt x="2298" y="1164"/>
                </a:cubicBezTo>
                <a:cubicBezTo>
                  <a:pt x="2297" y="1165"/>
                  <a:pt x="2296" y="1166"/>
                  <a:pt x="2296" y="1164"/>
                </a:cubicBezTo>
                <a:cubicBezTo>
                  <a:pt x="2296" y="1163"/>
                  <a:pt x="2297" y="1162"/>
                  <a:pt x="2296" y="1161"/>
                </a:cubicBezTo>
                <a:cubicBezTo>
                  <a:pt x="2296" y="1160"/>
                  <a:pt x="2295" y="1160"/>
                  <a:pt x="2295" y="1159"/>
                </a:cubicBezTo>
                <a:cubicBezTo>
                  <a:pt x="2295" y="1157"/>
                  <a:pt x="2297" y="1155"/>
                  <a:pt x="2298" y="1153"/>
                </a:cubicBezTo>
                <a:cubicBezTo>
                  <a:pt x="2299" y="1152"/>
                  <a:pt x="2299" y="1150"/>
                  <a:pt x="2300" y="1149"/>
                </a:cubicBezTo>
                <a:cubicBezTo>
                  <a:pt x="2300" y="1147"/>
                  <a:pt x="2301" y="1146"/>
                  <a:pt x="2302" y="1145"/>
                </a:cubicBezTo>
                <a:cubicBezTo>
                  <a:pt x="2304" y="1142"/>
                  <a:pt x="2306" y="1141"/>
                  <a:pt x="2309" y="1139"/>
                </a:cubicBezTo>
                <a:cubicBezTo>
                  <a:pt x="2310" y="1138"/>
                  <a:pt x="2311" y="1137"/>
                  <a:pt x="2311" y="1135"/>
                </a:cubicBezTo>
                <a:cubicBezTo>
                  <a:pt x="2311" y="1134"/>
                  <a:pt x="2313" y="1133"/>
                  <a:pt x="2314" y="1132"/>
                </a:cubicBezTo>
                <a:cubicBezTo>
                  <a:pt x="2315" y="1130"/>
                  <a:pt x="2316" y="1130"/>
                  <a:pt x="2317" y="1128"/>
                </a:cubicBezTo>
                <a:cubicBezTo>
                  <a:pt x="2317" y="1127"/>
                  <a:pt x="2317" y="1126"/>
                  <a:pt x="2317" y="1126"/>
                </a:cubicBezTo>
                <a:cubicBezTo>
                  <a:pt x="2317" y="1125"/>
                  <a:pt x="2317" y="1124"/>
                  <a:pt x="2318" y="1123"/>
                </a:cubicBezTo>
                <a:cubicBezTo>
                  <a:pt x="2318" y="1122"/>
                  <a:pt x="2319" y="1119"/>
                  <a:pt x="2317" y="1119"/>
                </a:cubicBezTo>
                <a:cubicBezTo>
                  <a:pt x="2317" y="1119"/>
                  <a:pt x="2316" y="1120"/>
                  <a:pt x="2316" y="1121"/>
                </a:cubicBezTo>
                <a:cubicBezTo>
                  <a:pt x="2315" y="1121"/>
                  <a:pt x="2314" y="1121"/>
                  <a:pt x="2313" y="1121"/>
                </a:cubicBezTo>
                <a:cubicBezTo>
                  <a:pt x="2312" y="1121"/>
                  <a:pt x="2313" y="1120"/>
                  <a:pt x="2312" y="1119"/>
                </a:cubicBezTo>
                <a:cubicBezTo>
                  <a:pt x="2312" y="1118"/>
                  <a:pt x="2312" y="1118"/>
                  <a:pt x="2312" y="1117"/>
                </a:cubicBezTo>
                <a:cubicBezTo>
                  <a:pt x="2312" y="1115"/>
                  <a:pt x="2314" y="1117"/>
                  <a:pt x="2315" y="1117"/>
                </a:cubicBezTo>
                <a:cubicBezTo>
                  <a:pt x="2316" y="1117"/>
                  <a:pt x="2317" y="1116"/>
                  <a:pt x="2317" y="1117"/>
                </a:cubicBezTo>
                <a:cubicBezTo>
                  <a:pt x="2318" y="1117"/>
                  <a:pt x="2318" y="1118"/>
                  <a:pt x="2319" y="1118"/>
                </a:cubicBezTo>
                <a:cubicBezTo>
                  <a:pt x="2321" y="1118"/>
                  <a:pt x="2323" y="1118"/>
                  <a:pt x="2323" y="1116"/>
                </a:cubicBezTo>
                <a:cubicBezTo>
                  <a:pt x="2323" y="1115"/>
                  <a:pt x="2323" y="1115"/>
                  <a:pt x="2324" y="1114"/>
                </a:cubicBezTo>
                <a:cubicBezTo>
                  <a:pt x="2324" y="1114"/>
                  <a:pt x="2325" y="1113"/>
                  <a:pt x="2325" y="1112"/>
                </a:cubicBezTo>
                <a:cubicBezTo>
                  <a:pt x="2325" y="1112"/>
                  <a:pt x="2325" y="1109"/>
                  <a:pt x="2324" y="1109"/>
                </a:cubicBezTo>
                <a:cubicBezTo>
                  <a:pt x="2324" y="1109"/>
                  <a:pt x="2323" y="1110"/>
                  <a:pt x="2322" y="1110"/>
                </a:cubicBezTo>
                <a:cubicBezTo>
                  <a:pt x="2322" y="1110"/>
                  <a:pt x="2321" y="1110"/>
                  <a:pt x="2320" y="1110"/>
                </a:cubicBezTo>
                <a:cubicBezTo>
                  <a:pt x="2319" y="1110"/>
                  <a:pt x="2319" y="1111"/>
                  <a:pt x="2319" y="1111"/>
                </a:cubicBezTo>
                <a:cubicBezTo>
                  <a:pt x="2319" y="1112"/>
                  <a:pt x="2320" y="1112"/>
                  <a:pt x="2319" y="1112"/>
                </a:cubicBezTo>
                <a:cubicBezTo>
                  <a:pt x="2319" y="1113"/>
                  <a:pt x="2319" y="1113"/>
                  <a:pt x="2318" y="1113"/>
                </a:cubicBezTo>
                <a:cubicBezTo>
                  <a:pt x="2318" y="1113"/>
                  <a:pt x="2317" y="1113"/>
                  <a:pt x="2316" y="1112"/>
                </a:cubicBezTo>
                <a:cubicBezTo>
                  <a:pt x="2316" y="1111"/>
                  <a:pt x="2316" y="1110"/>
                  <a:pt x="2315" y="1109"/>
                </a:cubicBezTo>
                <a:cubicBezTo>
                  <a:pt x="2314" y="1108"/>
                  <a:pt x="2313" y="1110"/>
                  <a:pt x="2313" y="1111"/>
                </a:cubicBezTo>
                <a:cubicBezTo>
                  <a:pt x="2312" y="1112"/>
                  <a:pt x="2311" y="1112"/>
                  <a:pt x="2309" y="1112"/>
                </a:cubicBezTo>
                <a:cubicBezTo>
                  <a:pt x="2309" y="1112"/>
                  <a:pt x="2309" y="1113"/>
                  <a:pt x="2308" y="1113"/>
                </a:cubicBezTo>
                <a:cubicBezTo>
                  <a:pt x="2307" y="1114"/>
                  <a:pt x="2305" y="1115"/>
                  <a:pt x="2303" y="1115"/>
                </a:cubicBezTo>
                <a:cubicBezTo>
                  <a:pt x="2303" y="1115"/>
                  <a:pt x="2302" y="1115"/>
                  <a:pt x="2301" y="1116"/>
                </a:cubicBezTo>
                <a:cubicBezTo>
                  <a:pt x="2300" y="1116"/>
                  <a:pt x="2298" y="1118"/>
                  <a:pt x="2297" y="1119"/>
                </a:cubicBezTo>
                <a:cubicBezTo>
                  <a:pt x="2296" y="1120"/>
                  <a:pt x="2297" y="1122"/>
                  <a:pt x="2295" y="1123"/>
                </a:cubicBezTo>
                <a:cubicBezTo>
                  <a:pt x="2295" y="1124"/>
                  <a:pt x="2294" y="1125"/>
                  <a:pt x="2293" y="1125"/>
                </a:cubicBezTo>
                <a:cubicBezTo>
                  <a:pt x="2292" y="1125"/>
                  <a:pt x="2291" y="1125"/>
                  <a:pt x="2291" y="1126"/>
                </a:cubicBezTo>
                <a:cubicBezTo>
                  <a:pt x="2292" y="1127"/>
                  <a:pt x="2292" y="1127"/>
                  <a:pt x="2293" y="1127"/>
                </a:cubicBezTo>
                <a:cubicBezTo>
                  <a:pt x="2294" y="1129"/>
                  <a:pt x="2293" y="1130"/>
                  <a:pt x="2292" y="1131"/>
                </a:cubicBezTo>
                <a:cubicBezTo>
                  <a:pt x="2290" y="1132"/>
                  <a:pt x="2289" y="1133"/>
                  <a:pt x="2288" y="1133"/>
                </a:cubicBezTo>
                <a:cubicBezTo>
                  <a:pt x="2287" y="1134"/>
                  <a:pt x="2286" y="1133"/>
                  <a:pt x="2286" y="1134"/>
                </a:cubicBezTo>
                <a:cubicBezTo>
                  <a:pt x="2285" y="1134"/>
                  <a:pt x="2285" y="1135"/>
                  <a:pt x="2286" y="1135"/>
                </a:cubicBezTo>
                <a:cubicBezTo>
                  <a:pt x="2286" y="1136"/>
                  <a:pt x="2287" y="1135"/>
                  <a:pt x="2288" y="1136"/>
                </a:cubicBezTo>
                <a:cubicBezTo>
                  <a:pt x="2288" y="1137"/>
                  <a:pt x="2288" y="1137"/>
                  <a:pt x="2287" y="1137"/>
                </a:cubicBezTo>
                <a:cubicBezTo>
                  <a:pt x="2286" y="1138"/>
                  <a:pt x="2286" y="1138"/>
                  <a:pt x="2285" y="1138"/>
                </a:cubicBezTo>
                <a:cubicBezTo>
                  <a:pt x="2283" y="1139"/>
                  <a:pt x="2283" y="1142"/>
                  <a:pt x="2282" y="1143"/>
                </a:cubicBezTo>
                <a:cubicBezTo>
                  <a:pt x="2282" y="1144"/>
                  <a:pt x="2281" y="1145"/>
                  <a:pt x="2281" y="1146"/>
                </a:cubicBezTo>
                <a:cubicBezTo>
                  <a:pt x="2279" y="1150"/>
                  <a:pt x="2277" y="1154"/>
                  <a:pt x="2275" y="1159"/>
                </a:cubicBezTo>
                <a:cubicBezTo>
                  <a:pt x="2274" y="1160"/>
                  <a:pt x="2273" y="1161"/>
                  <a:pt x="2273" y="1163"/>
                </a:cubicBezTo>
                <a:cubicBezTo>
                  <a:pt x="2273" y="1164"/>
                  <a:pt x="2272" y="1165"/>
                  <a:pt x="2271" y="1166"/>
                </a:cubicBezTo>
                <a:cubicBezTo>
                  <a:pt x="2270" y="1167"/>
                  <a:pt x="2265" y="1170"/>
                  <a:pt x="2268" y="1172"/>
                </a:cubicBezTo>
                <a:cubicBezTo>
                  <a:pt x="2268" y="1172"/>
                  <a:pt x="2269" y="1172"/>
                  <a:pt x="2269" y="1173"/>
                </a:cubicBezTo>
                <a:cubicBezTo>
                  <a:pt x="2270" y="1173"/>
                  <a:pt x="2270" y="1174"/>
                  <a:pt x="2271" y="1175"/>
                </a:cubicBezTo>
                <a:cubicBezTo>
                  <a:pt x="2271" y="1175"/>
                  <a:pt x="2272" y="1175"/>
                  <a:pt x="2272" y="1175"/>
                </a:cubicBezTo>
                <a:cubicBezTo>
                  <a:pt x="2273" y="1175"/>
                  <a:pt x="2274" y="1175"/>
                  <a:pt x="2274" y="1175"/>
                </a:cubicBezTo>
                <a:cubicBezTo>
                  <a:pt x="2275" y="1176"/>
                  <a:pt x="2273" y="1176"/>
                  <a:pt x="2273" y="1176"/>
                </a:cubicBezTo>
                <a:cubicBezTo>
                  <a:pt x="2272" y="1175"/>
                  <a:pt x="2270" y="1175"/>
                  <a:pt x="2269" y="1176"/>
                </a:cubicBezTo>
                <a:cubicBezTo>
                  <a:pt x="2268" y="1176"/>
                  <a:pt x="2269" y="1178"/>
                  <a:pt x="2269" y="1178"/>
                </a:cubicBezTo>
                <a:cubicBezTo>
                  <a:pt x="2269" y="1179"/>
                  <a:pt x="2270" y="1179"/>
                  <a:pt x="2270" y="1180"/>
                </a:cubicBezTo>
                <a:cubicBezTo>
                  <a:pt x="2271" y="1181"/>
                  <a:pt x="2270" y="1180"/>
                  <a:pt x="2269" y="1180"/>
                </a:cubicBezTo>
                <a:cubicBezTo>
                  <a:pt x="2268" y="1179"/>
                  <a:pt x="2267" y="1179"/>
                  <a:pt x="2266" y="1178"/>
                </a:cubicBezTo>
                <a:cubicBezTo>
                  <a:pt x="2265" y="1178"/>
                  <a:pt x="2264" y="1175"/>
                  <a:pt x="2263" y="1177"/>
                </a:cubicBezTo>
                <a:cubicBezTo>
                  <a:pt x="2263" y="1177"/>
                  <a:pt x="2264" y="1178"/>
                  <a:pt x="2263" y="1179"/>
                </a:cubicBezTo>
                <a:cubicBezTo>
                  <a:pt x="2263" y="1179"/>
                  <a:pt x="2262" y="1179"/>
                  <a:pt x="2262" y="1180"/>
                </a:cubicBezTo>
                <a:cubicBezTo>
                  <a:pt x="2261" y="1181"/>
                  <a:pt x="2261" y="1182"/>
                  <a:pt x="2261" y="1183"/>
                </a:cubicBezTo>
                <a:cubicBezTo>
                  <a:pt x="2261" y="1184"/>
                  <a:pt x="2260" y="1185"/>
                  <a:pt x="2259" y="1186"/>
                </a:cubicBezTo>
                <a:cubicBezTo>
                  <a:pt x="2257" y="1188"/>
                  <a:pt x="2259" y="1190"/>
                  <a:pt x="2257" y="1191"/>
                </a:cubicBezTo>
                <a:cubicBezTo>
                  <a:pt x="2256" y="1192"/>
                  <a:pt x="2256" y="1192"/>
                  <a:pt x="2255" y="1191"/>
                </a:cubicBezTo>
                <a:cubicBezTo>
                  <a:pt x="2254" y="1191"/>
                  <a:pt x="2254" y="1191"/>
                  <a:pt x="2253" y="1191"/>
                </a:cubicBezTo>
                <a:cubicBezTo>
                  <a:pt x="2251" y="1192"/>
                  <a:pt x="2252" y="1190"/>
                  <a:pt x="2253" y="1189"/>
                </a:cubicBezTo>
                <a:cubicBezTo>
                  <a:pt x="2254" y="1189"/>
                  <a:pt x="2254" y="1188"/>
                  <a:pt x="2255" y="1188"/>
                </a:cubicBezTo>
                <a:cubicBezTo>
                  <a:pt x="2255" y="1187"/>
                  <a:pt x="2256" y="1187"/>
                  <a:pt x="2256" y="1186"/>
                </a:cubicBezTo>
                <a:cubicBezTo>
                  <a:pt x="2256" y="1186"/>
                  <a:pt x="2254" y="1187"/>
                  <a:pt x="2254" y="1188"/>
                </a:cubicBezTo>
                <a:cubicBezTo>
                  <a:pt x="2253" y="1188"/>
                  <a:pt x="2252" y="1188"/>
                  <a:pt x="2251" y="1189"/>
                </a:cubicBezTo>
                <a:cubicBezTo>
                  <a:pt x="2250" y="1190"/>
                  <a:pt x="2249" y="1190"/>
                  <a:pt x="2248" y="1191"/>
                </a:cubicBezTo>
                <a:cubicBezTo>
                  <a:pt x="2248" y="1192"/>
                  <a:pt x="2246" y="1193"/>
                  <a:pt x="2246" y="1193"/>
                </a:cubicBezTo>
                <a:cubicBezTo>
                  <a:pt x="2247" y="1194"/>
                  <a:pt x="2249" y="1194"/>
                  <a:pt x="2250" y="1193"/>
                </a:cubicBezTo>
                <a:cubicBezTo>
                  <a:pt x="2251" y="1192"/>
                  <a:pt x="2252" y="1193"/>
                  <a:pt x="2254" y="1193"/>
                </a:cubicBezTo>
                <a:cubicBezTo>
                  <a:pt x="2257" y="1193"/>
                  <a:pt x="2260" y="1192"/>
                  <a:pt x="2263" y="1193"/>
                </a:cubicBezTo>
                <a:cubicBezTo>
                  <a:pt x="2263" y="1193"/>
                  <a:pt x="2264" y="1193"/>
                  <a:pt x="2263" y="1194"/>
                </a:cubicBezTo>
                <a:cubicBezTo>
                  <a:pt x="2263" y="1194"/>
                  <a:pt x="2262" y="1194"/>
                  <a:pt x="2262" y="1194"/>
                </a:cubicBezTo>
                <a:cubicBezTo>
                  <a:pt x="2261" y="1194"/>
                  <a:pt x="2260" y="1195"/>
                  <a:pt x="2260" y="1196"/>
                </a:cubicBezTo>
                <a:cubicBezTo>
                  <a:pt x="2259" y="1197"/>
                  <a:pt x="2258" y="1197"/>
                  <a:pt x="2257" y="1198"/>
                </a:cubicBezTo>
                <a:cubicBezTo>
                  <a:pt x="2256" y="1198"/>
                  <a:pt x="2256" y="1199"/>
                  <a:pt x="2255" y="1200"/>
                </a:cubicBezTo>
                <a:cubicBezTo>
                  <a:pt x="2254" y="1201"/>
                  <a:pt x="2253" y="1202"/>
                  <a:pt x="2252" y="1203"/>
                </a:cubicBezTo>
                <a:cubicBezTo>
                  <a:pt x="2251" y="1204"/>
                  <a:pt x="2250" y="1204"/>
                  <a:pt x="2249" y="1205"/>
                </a:cubicBezTo>
                <a:cubicBezTo>
                  <a:pt x="2248" y="1205"/>
                  <a:pt x="2247" y="1206"/>
                  <a:pt x="2246" y="1207"/>
                </a:cubicBezTo>
                <a:cubicBezTo>
                  <a:pt x="2245" y="1207"/>
                  <a:pt x="2243" y="1208"/>
                  <a:pt x="2243" y="1210"/>
                </a:cubicBezTo>
                <a:cubicBezTo>
                  <a:pt x="2243" y="1210"/>
                  <a:pt x="2244" y="1211"/>
                  <a:pt x="2244" y="1211"/>
                </a:cubicBezTo>
                <a:cubicBezTo>
                  <a:pt x="2245" y="1212"/>
                  <a:pt x="2245" y="1212"/>
                  <a:pt x="2245" y="1213"/>
                </a:cubicBezTo>
                <a:cubicBezTo>
                  <a:pt x="2245" y="1215"/>
                  <a:pt x="2245" y="1216"/>
                  <a:pt x="2246" y="1217"/>
                </a:cubicBezTo>
                <a:cubicBezTo>
                  <a:pt x="2247" y="1218"/>
                  <a:pt x="2249" y="1218"/>
                  <a:pt x="2250" y="1218"/>
                </a:cubicBezTo>
                <a:cubicBezTo>
                  <a:pt x="2251" y="1218"/>
                  <a:pt x="2253" y="1218"/>
                  <a:pt x="2254" y="1217"/>
                </a:cubicBezTo>
                <a:cubicBezTo>
                  <a:pt x="2255" y="1217"/>
                  <a:pt x="2256" y="1217"/>
                  <a:pt x="2256" y="1217"/>
                </a:cubicBezTo>
                <a:cubicBezTo>
                  <a:pt x="2259" y="1217"/>
                  <a:pt x="2261" y="1216"/>
                  <a:pt x="2263" y="1216"/>
                </a:cubicBezTo>
                <a:cubicBezTo>
                  <a:pt x="2264" y="1216"/>
                  <a:pt x="2267" y="1217"/>
                  <a:pt x="2267" y="1216"/>
                </a:cubicBezTo>
                <a:cubicBezTo>
                  <a:pt x="2266" y="1215"/>
                  <a:pt x="2266" y="1215"/>
                  <a:pt x="2267" y="1214"/>
                </a:cubicBezTo>
                <a:cubicBezTo>
                  <a:pt x="2267" y="1214"/>
                  <a:pt x="2268" y="1215"/>
                  <a:pt x="2269" y="1215"/>
                </a:cubicBezTo>
                <a:cubicBezTo>
                  <a:pt x="2270" y="1216"/>
                  <a:pt x="2272" y="1216"/>
                  <a:pt x="2273" y="1215"/>
                </a:cubicBezTo>
                <a:cubicBezTo>
                  <a:pt x="2275" y="1215"/>
                  <a:pt x="2276" y="1215"/>
                  <a:pt x="2278" y="1215"/>
                </a:cubicBezTo>
                <a:cubicBezTo>
                  <a:pt x="2279" y="1216"/>
                  <a:pt x="2281" y="1216"/>
                  <a:pt x="2282" y="1216"/>
                </a:cubicBezTo>
                <a:cubicBezTo>
                  <a:pt x="2283" y="1216"/>
                  <a:pt x="2284" y="1217"/>
                  <a:pt x="2284" y="1217"/>
                </a:cubicBezTo>
                <a:cubicBezTo>
                  <a:pt x="2287" y="1217"/>
                  <a:pt x="2290" y="1216"/>
                  <a:pt x="2293" y="1218"/>
                </a:cubicBezTo>
                <a:cubicBezTo>
                  <a:pt x="2295" y="1218"/>
                  <a:pt x="2295" y="1219"/>
                  <a:pt x="2297" y="1219"/>
                </a:cubicBezTo>
                <a:cubicBezTo>
                  <a:pt x="2298" y="1219"/>
                  <a:pt x="2299" y="1218"/>
                  <a:pt x="2299" y="1218"/>
                </a:cubicBezTo>
                <a:cubicBezTo>
                  <a:pt x="2299" y="1217"/>
                  <a:pt x="2299" y="1217"/>
                  <a:pt x="2300" y="1216"/>
                </a:cubicBezTo>
                <a:cubicBezTo>
                  <a:pt x="2301" y="1216"/>
                  <a:pt x="2301" y="1217"/>
                  <a:pt x="2302" y="1217"/>
                </a:cubicBezTo>
                <a:cubicBezTo>
                  <a:pt x="2302" y="1217"/>
                  <a:pt x="2303" y="1217"/>
                  <a:pt x="2304" y="1217"/>
                </a:cubicBezTo>
                <a:cubicBezTo>
                  <a:pt x="2305" y="1217"/>
                  <a:pt x="2306" y="1217"/>
                  <a:pt x="2307" y="1216"/>
                </a:cubicBezTo>
                <a:cubicBezTo>
                  <a:pt x="2307" y="1216"/>
                  <a:pt x="2307" y="1214"/>
                  <a:pt x="2308" y="1214"/>
                </a:cubicBezTo>
                <a:cubicBezTo>
                  <a:pt x="2309" y="1214"/>
                  <a:pt x="2310" y="1216"/>
                  <a:pt x="2311" y="1214"/>
                </a:cubicBezTo>
                <a:cubicBezTo>
                  <a:pt x="2311" y="1214"/>
                  <a:pt x="2310" y="1212"/>
                  <a:pt x="2312" y="1212"/>
                </a:cubicBezTo>
                <a:cubicBezTo>
                  <a:pt x="2312" y="1213"/>
                  <a:pt x="2312" y="1213"/>
                  <a:pt x="2314" y="1213"/>
                </a:cubicBezTo>
                <a:cubicBezTo>
                  <a:pt x="2314" y="1213"/>
                  <a:pt x="2315" y="1213"/>
                  <a:pt x="2316" y="1213"/>
                </a:cubicBezTo>
                <a:cubicBezTo>
                  <a:pt x="2317" y="1214"/>
                  <a:pt x="2316" y="1214"/>
                  <a:pt x="2316" y="1215"/>
                </a:cubicBezTo>
                <a:cubicBezTo>
                  <a:pt x="2315" y="1216"/>
                  <a:pt x="2318" y="1216"/>
                  <a:pt x="2318" y="1217"/>
                </a:cubicBezTo>
                <a:cubicBezTo>
                  <a:pt x="2318" y="1218"/>
                  <a:pt x="2315" y="1218"/>
                  <a:pt x="2314" y="1218"/>
                </a:cubicBezTo>
                <a:cubicBezTo>
                  <a:pt x="2314" y="1218"/>
                  <a:pt x="2313" y="1219"/>
                  <a:pt x="2312" y="1219"/>
                </a:cubicBezTo>
                <a:cubicBezTo>
                  <a:pt x="2312" y="1219"/>
                  <a:pt x="2311" y="1219"/>
                  <a:pt x="2311" y="1220"/>
                </a:cubicBezTo>
                <a:cubicBezTo>
                  <a:pt x="2310" y="1222"/>
                  <a:pt x="2313" y="1220"/>
                  <a:pt x="2314" y="1219"/>
                </a:cubicBezTo>
                <a:cubicBezTo>
                  <a:pt x="2314" y="1219"/>
                  <a:pt x="2316" y="1219"/>
                  <a:pt x="2316" y="1219"/>
                </a:cubicBezTo>
                <a:cubicBezTo>
                  <a:pt x="2318" y="1220"/>
                  <a:pt x="2315" y="1220"/>
                  <a:pt x="2316" y="1221"/>
                </a:cubicBezTo>
                <a:cubicBezTo>
                  <a:pt x="2316" y="1222"/>
                  <a:pt x="2317" y="1221"/>
                  <a:pt x="2318" y="1221"/>
                </a:cubicBezTo>
                <a:cubicBezTo>
                  <a:pt x="2318" y="1220"/>
                  <a:pt x="2319" y="1221"/>
                  <a:pt x="2320" y="1221"/>
                </a:cubicBezTo>
                <a:cubicBezTo>
                  <a:pt x="2321" y="1221"/>
                  <a:pt x="2321" y="1220"/>
                  <a:pt x="2322" y="1220"/>
                </a:cubicBezTo>
                <a:cubicBezTo>
                  <a:pt x="2323" y="1219"/>
                  <a:pt x="2323" y="1220"/>
                  <a:pt x="2323" y="1221"/>
                </a:cubicBezTo>
                <a:cubicBezTo>
                  <a:pt x="2323" y="1221"/>
                  <a:pt x="2324" y="1221"/>
                  <a:pt x="2325" y="1221"/>
                </a:cubicBezTo>
                <a:cubicBezTo>
                  <a:pt x="2326" y="1221"/>
                  <a:pt x="2326" y="1220"/>
                  <a:pt x="2326" y="1219"/>
                </a:cubicBezTo>
                <a:cubicBezTo>
                  <a:pt x="2326" y="1218"/>
                  <a:pt x="2326" y="1218"/>
                  <a:pt x="2326" y="1217"/>
                </a:cubicBezTo>
                <a:cubicBezTo>
                  <a:pt x="2326" y="1216"/>
                  <a:pt x="2326" y="1216"/>
                  <a:pt x="2325" y="1216"/>
                </a:cubicBezTo>
                <a:cubicBezTo>
                  <a:pt x="2325" y="1215"/>
                  <a:pt x="2325" y="1214"/>
                  <a:pt x="2326" y="1214"/>
                </a:cubicBezTo>
                <a:cubicBezTo>
                  <a:pt x="2327" y="1214"/>
                  <a:pt x="2327" y="1215"/>
                  <a:pt x="2327" y="1216"/>
                </a:cubicBezTo>
                <a:cubicBezTo>
                  <a:pt x="2328" y="1217"/>
                  <a:pt x="2329" y="1216"/>
                  <a:pt x="2330" y="1216"/>
                </a:cubicBezTo>
                <a:cubicBezTo>
                  <a:pt x="2331" y="1216"/>
                  <a:pt x="2332" y="1218"/>
                  <a:pt x="2333" y="1217"/>
                </a:cubicBezTo>
                <a:cubicBezTo>
                  <a:pt x="2333" y="1216"/>
                  <a:pt x="2333" y="1213"/>
                  <a:pt x="2334" y="1214"/>
                </a:cubicBezTo>
                <a:cubicBezTo>
                  <a:pt x="2335" y="1215"/>
                  <a:pt x="2334" y="1218"/>
                  <a:pt x="2336" y="1218"/>
                </a:cubicBezTo>
                <a:cubicBezTo>
                  <a:pt x="2336" y="1217"/>
                  <a:pt x="2337" y="1217"/>
                  <a:pt x="2337" y="1216"/>
                </a:cubicBezTo>
                <a:cubicBezTo>
                  <a:pt x="2338" y="1216"/>
                  <a:pt x="2338" y="1216"/>
                  <a:pt x="2338" y="1217"/>
                </a:cubicBezTo>
                <a:cubicBezTo>
                  <a:pt x="2338" y="1218"/>
                  <a:pt x="2337" y="1218"/>
                  <a:pt x="2337" y="1218"/>
                </a:cubicBezTo>
                <a:cubicBezTo>
                  <a:pt x="2336" y="1219"/>
                  <a:pt x="2334" y="1219"/>
                  <a:pt x="2334" y="1220"/>
                </a:cubicBezTo>
                <a:cubicBezTo>
                  <a:pt x="2333" y="1220"/>
                  <a:pt x="2332" y="1221"/>
                  <a:pt x="2331" y="1221"/>
                </a:cubicBezTo>
                <a:cubicBezTo>
                  <a:pt x="2330" y="1222"/>
                  <a:pt x="2329" y="1222"/>
                  <a:pt x="2328" y="1223"/>
                </a:cubicBezTo>
                <a:cubicBezTo>
                  <a:pt x="2325" y="1225"/>
                  <a:pt x="2323" y="1226"/>
                  <a:pt x="2321" y="1228"/>
                </a:cubicBezTo>
                <a:cubicBezTo>
                  <a:pt x="2319" y="1230"/>
                  <a:pt x="2317" y="1230"/>
                  <a:pt x="2316" y="1232"/>
                </a:cubicBezTo>
                <a:cubicBezTo>
                  <a:pt x="2316" y="1233"/>
                  <a:pt x="2316" y="1233"/>
                  <a:pt x="2315" y="1233"/>
                </a:cubicBezTo>
                <a:cubicBezTo>
                  <a:pt x="2314" y="1235"/>
                  <a:pt x="2315" y="1236"/>
                  <a:pt x="2316" y="1237"/>
                </a:cubicBezTo>
                <a:cubicBezTo>
                  <a:pt x="2317" y="1237"/>
                  <a:pt x="2317" y="1237"/>
                  <a:pt x="2318" y="1237"/>
                </a:cubicBezTo>
                <a:cubicBezTo>
                  <a:pt x="2319" y="1238"/>
                  <a:pt x="2320" y="1237"/>
                  <a:pt x="2320" y="1237"/>
                </a:cubicBezTo>
                <a:cubicBezTo>
                  <a:pt x="2321" y="1236"/>
                  <a:pt x="2322" y="1235"/>
                  <a:pt x="2324" y="1235"/>
                </a:cubicBezTo>
                <a:cubicBezTo>
                  <a:pt x="2325" y="1236"/>
                  <a:pt x="2325" y="1236"/>
                  <a:pt x="2326" y="1236"/>
                </a:cubicBezTo>
                <a:cubicBezTo>
                  <a:pt x="2327" y="1236"/>
                  <a:pt x="2327" y="1236"/>
                  <a:pt x="2328" y="1235"/>
                </a:cubicBezTo>
                <a:cubicBezTo>
                  <a:pt x="2329" y="1235"/>
                  <a:pt x="2329" y="1234"/>
                  <a:pt x="2329" y="1233"/>
                </a:cubicBezTo>
                <a:cubicBezTo>
                  <a:pt x="2330" y="1232"/>
                  <a:pt x="2331" y="1232"/>
                  <a:pt x="2332" y="1231"/>
                </a:cubicBezTo>
                <a:cubicBezTo>
                  <a:pt x="2333" y="1230"/>
                  <a:pt x="2333" y="1229"/>
                  <a:pt x="2334" y="1228"/>
                </a:cubicBezTo>
                <a:cubicBezTo>
                  <a:pt x="2334" y="1227"/>
                  <a:pt x="2334" y="1227"/>
                  <a:pt x="2335" y="1226"/>
                </a:cubicBezTo>
                <a:cubicBezTo>
                  <a:pt x="2335" y="1226"/>
                  <a:pt x="2335" y="1225"/>
                  <a:pt x="2336" y="1225"/>
                </a:cubicBezTo>
                <a:cubicBezTo>
                  <a:pt x="2336" y="1224"/>
                  <a:pt x="2336" y="1223"/>
                  <a:pt x="2337" y="1223"/>
                </a:cubicBezTo>
                <a:cubicBezTo>
                  <a:pt x="2338" y="1223"/>
                  <a:pt x="2338" y="1223"/>
                  <a:pt x="2339" y="1224"/>
                </a:cubicBezTo>
                <a:cubicBezTo>
                  <a:pt x="2339" y="1224"/>
                  <a:pt x="2340" y="1224"/>
                  <a:pt x="2341" y="1224"/>
                </a:cubicBezTo>
                <a:cubicBezTo>
                  <a:pt x="2341" y="1224"/>
                  <a:pt x="2342" y="1223"/>
                  <a:pt x="2342" y="1223"/>
                </a:cubicBezTo>
                <a:cubicBezTo>
                  <a:pt x="2344" y="1222"/>
                  <a:pt x="2345" y="1223"/>
                  <a:pt x="2346" y="1222"/>
                </a:cubicBezTo>
                <a:cubicBezTo>
                  <a:pt x="2347" y="1221"/>
                  <a:pt x="2346" y="1219"/>
                  <a:pt x="2347" y="1218"/>
                </a:cubicBezTo>
                <a:cubicBezTo>
                  <a:pt x="2348" y="1216"/>
                  <a:pt x="2349" y="1216"/>
                  <a:pt x="2350" y="1214"/>
                </a:cubicBezTo>
                <a:cubicBezTo>
                  <a:pt x="2350" y="1213"/>
                  <a:pt x="2350" y="1211"/>
                  <a:pt x="2352" y="1211"/>
                </a:cubicBezTo>
                <a:cubicBezTo>
                  <a:pt x="2353" y="1211"/>
                  <a:pt x="2355" y="1212"/>
                  <a:pt x="2355" y="1214"/>
                </a:cubicBezTo>
                <a:cubicBezTo>
                  <a:pt x="2355" y="1215"/>
                  <a:pt x="2355" y="1216"/>
                  <a:pt x="2356" y="1217"/>
                </a:cubicBezTo>
                <a:cubicBezTo>
                  <a:pt x="2356" y="1218"/>
                  <a:pt x="2357" y="1219"/>
                  <a:pt x="2357" y="1220"/>
                </a:cubicBezTo>
                <a:cubicBezTo>
                  <a:pt x="2357" y="1221"/>
                  <a:pt x="2357" y="1223"/>
                  <a:pt x="2356" y="1224"/>
                </a:cubicBezTo>
                <a:cubicBezTo>
                  <a:pt x="2356" y="1225"/>
                  <a:pt x="2355" y="1225"/>
                  <a:pt x="2355" y="1226"/>
                </a:cubicBezTo>
                <a:cubicBezTo>
                  <a:pt x="2353" y="1227"/>
                  <a:pt x="2354" y="1229"/>
                  <a:pt x="2353" y="1230"/>
                </a:cubicBezTo>
                <a:cubicBezTo>
                  <a:pt x="2353" y="1231"/>
                  <a:pt x="2352" y="1232"/>
                  <a:pt x="2352" y="1234"/>
                </a:cubicBezTo>
                <a:cubicBezTo>
                  <a:pt x="2352" y="1235"/>
                  <a:pt x="2351" y="1237"/>
                  <a:pt x="2352" y="1238"/>
                </a:cubicBezTo>
                <a:cubicBezTo>
                  <a:pt x="2354" y="1239"/>
                  <a:pt x="2355" y="1237"/>
                  <a:pt x="2356" y="1236"/>
                </a:cubicBezTo>
                <a:cubicBezTo>
                  <a:pt x="2357" y="1235"/>
                  <a:pt x="2358" y="1235"/>
                  <a:pt x="2359" y="1234"/>
                </a:cubicBezTo>
                <a:cubicBezTo>
                  <a:pt x="2360" y="1233"/>
                  <a:pt x="2363" y="1226"/>
                  <a:pt x="2365" y="1229"/>
                </a:cubicBezTo>
                <a:cubicBezTo>
                  <a:pt x="2365" y="1230"/>
                  <a:pt x="2363" y="1231"/>
                  <a:pt x="2362" y="1232"/>
                </a:cubicBezTo>
                <a:cubicBezTo>
                  <a:pt x="2361" y="1234"/>
                  <a:pt x="2364" y="1233"/>
                  <a:pt x="2363" y="1235"/>
                </a:cubicBezTo>
                <a:cubicBezTo>
                  <a:pt x="2363" y="1236"/>
                  <a:pt x="2362" y="1236"/>
                  <a:pt x="2362" y="1237"/>
                </a:cubicBezTo>
                <a:cubicBezTo>
                  <a:pt x="2362" y="1237"/>
                  <a:pt x="2363" y="1237"/>
                  <a:pt x="2363" y="1238"/>
                </a:cubicBezTo>
                <a:cubicBezTo>
                  <a:pt x="2363" y="1238"/>
                  <a:pt x="2363" y="1239"/>
                  <a:pt x="2363" y="1239"/>
                </a:cubicBezTo>
                <a:cubicBezTo>
                  <a:pt x="2363" y="1240"/>
                  <a:pt x="2362" y="1240"/>
                  <a:pt x="2363" y="1241"/>
                </a:cubicBezTo>
                <a:cubicBezTo>
                  <a:pt x="2363" y="1242"/>
                  <a:pt x="2364" y="1242"/>
                  <a:pt x="2364" y="1242"/>
                </a:cubicBezTo>
                <a:cubicBezTo>
                  <a:pt x="2365" y="1242"/>
                  <a:pt x="2365" y="1243"/>
                  <a:pt x="2365" y="1243"/>
                </a:cubicBezTo>
                <a:cubicBezTo>
                  <a:pt x="2366" y="1242"/>
                  <a:pt x="2366" y="1241"/>
                  <a:pt x="2367" y="1240"/>
                </a:cubicBezTo>
                <a:cubicBezTo>
                  <a:pt x="2368" y="1240"/>
                  <a:pt x="2368" y="1239"/>
                  <a:pt x="2368" y="1240"/>
                </a:cubicBezTo>
                <a:cubicBezTo>
                  <a:pt x="2369" y="1240"/>
                  <a:pt x="2368" y="1241"/>
                  <a:pt x="2369" y="1241"/>
                </a:cubicBezTo>
                <a:cubicBezTo>
                  <a:pt x="2369" y="1241"/>
                  <a:pt x="2370" y="1241"/>
                  <a:pt x="2370" y="1241"/>
                </a:cubicBezTo>
                <a:cubicBezTo>
                  <a:pt x="2371" y="1241"/>
                  <a:pt x="2371" y="1242"/>
                  <a:pt x="2371" y="1243"/>
                </a:cubicBezTo>
                <a:cubicBezTo>
                  <a:pt x="2372" y="1243"/>
                  <a:pt x="2373" y="1243"/>
                  <a:pt x="2373" y="1243"/>
                </a:cubicBezTo>
                <a:cubicBezTo>
                  <a:pt x="2374" y="1242"/>
                  <a:pt x="2374" y="1241"/>
                  <a:pt x="2374" y="1241"/>
                </a:cubicBezTo>
                <a:cubicBezTo>
                  <a:pt x="2374" y="1240"/>
                  <a:pt x="2375" y="1239"/>
                  <a:pt x="2375" y="1239"/>
                </a:cubicBezTo>
                <a:cubicBezTo>
                  <a:pt x="2376" y="1237"/>
                  <a:pt x="2377" y="1236"/>
                  <a:pt x="2377" y="1234"/>
                </a:cubicBezTo>
                <a:cubicBezTo>
                  <a:pt x="2378" y="1233"/>
                  <a:pt x="2378" y="1232"/>
                  <a:pt x="2378" y="1231"/>
                </a:cubicBezTo>
                <a:cubicBezTo>
                  <a:pt x="2378" y="1230"/>
                  <a:pt x="2379" y="1230"/>
                  <a:pt x="2379" y="1229"/>
                </a:cubicBezTo>
                <a:cubicBezTo>
                  <a:pt x="2379" y="1228"/>
                  <a:pt x="2379" y="1226"/>
                  <a:pt x="2380" y="1225"/>
                </a:cubicBezTo>
                <a:cubicBezTo>
                  <a:pt x="2381" y="1224"/>
                  <a:pt x="2381" y="1223"/>
                  <a:pt x="2382" y="1222"/>
                </a:cubicBezTo>
                <a:cubicBezTo>
                  <a:pt x="2383" y="1221"/>
                  <a:pt x="2384" y="1219"/>
                  <a:pt x="2383" y="1218"/>
                </a:cubicBezTo>
                <a:cubicBezTo>
                  <a:pt x="2382" y="1218"/>
                  <a:pt x="2381" y="1218"/>
                  <a:pt x="2381" y="1217"/>
                </a:cubicBezTo>
                <a:close/>
                <a:moveTo>
                  <a:pt x="1242" y="622"/>
                </a:moveTo>
                <a:cubicBezTo>
                  <a:pt x="1243" y="620"/>
                  <a:pt x="1241" y="619"/>
                  <a:pt x="1240" y="620"/>
                </a:cubicBezTo>
                <a:cubicBezTo>
                  <a:pt x="1239" y="621"/>
                  <a:pt x="1239" y="621"/>
                  <a:pt x="1238" y="621"/>
                </a:cubicBezTo>
                <a:cubicBezTo>
                  <a:pt x="1237" y="621"/>
                  <a:pt x="1236" y="621"/>
                  <a:pt x="1237" y="623"/>
                </a:cubicBezTo>
                <a:cubicBezTo>
                  <a:pt x="1237" y="623"/>
                  <a:pt x="1238" y="623"/>
                  <a:pt x="1238" y="624"/>
                </a:cubicBezTo>
                <a:cubicBezTo>
                  <a:pt x="1239" y="624"/>
                  <a:pt x="1240" y="627"/>
                  <a:pt x="1241" y="625"/>
                </a:cubicBezTo>
                <a:cubicBezTo>
                  <a:pt x="1242" y="625"/>
                  <a:pt x="1241" y="624"/>
                  <a:pt x="1241" y="623"/>
                </a:cubicBezTo>
                <a:cubicBezTo>
                  <a:pt x="1241" y="623"/>
                  <a:pt x="1242" y="622"/>
                  <a:pt x="1242" y="622"/>
                </a:cubicBezTo>
                <a:close/>
                <a:moveTo>
                  <a:pt x="1826" y="1099"/>
                </a:moveTo>
                <a:cubicBezTo>
                  <a:pt x="1827" y="1099"/>
                  <a:pt x="1827" y="1100"/>
                  <a:pt x="1827" y="1100"/>
                </a:cubicBezTo>
                <a:cubicBezTo>
                  <a:pt x="1828" y="1101"/>
                  <a:pt x="1829" y="1101"/>
                  <a:pt x="1829" y="1100"/>
                </a:cubicBezTo>
                <a:cubicBezTo>
                  <a:pt x="1830" y="1100"/>
                  <a:pt x="1830" y="1099"/>
                  <a:pt x="1831" y="1098"/>
                </a:cubicBezTo>
                <a:cubicBezTo>
                  <a:pt x="1831" y="1098"/>
                  <a:pt x="1832" y="1098"/>
                  <a:pt x="1832" y="1097"/>
                </a:cubicBezTo>
                <a:cubicBezTo>
                  <a:pt x="1833" y="1096"/>
                  <a:pt x="1832" y="1095"/>
                  <a:pt x="1831" y="1096"/>
                </a:cubicBezTo>
                <a:cubicBezTo>
                  <a:pt x="1831" y="1096"/>
                  <a:pt x="1830" y="1096"/>
                  <a:pt x="1830" y="1097"/>
                </a:cubicBezTo>
                <a:cubicBezTo>
                  <a:pt x="1829" y="1097"/>
                  <a:pt x="1823" y="1097"/>
                  <a:pt x="1824" y="1099"/>
                </a:cubicBezTo>
                <a:cubicBezTo>
                  <a:pt x="1825" y="1100"/>
                  <a:pt x="1825" y="1099"/>
                  <a:pt x="1826" y="1099"/>
                </a:cubicBezTo>
                <a:close/>
                <a:moveTo>
                  <a:pt x="780" y="1018"/>
                </a:moveTo>
                <a:cubicBezTo>
                  <a:pt x="780" y="1017"/>
                  <a:pt x="781" y="1015"/>
                  <a:pt x="779" y="1015"/>
                </a:cubicBezTo>
                <a:cubicBezTo>
                  <a:pt x="778" y="1015"/>
                  <a:pt x="777" y="1017"/>
                  <a:pt x="777" y="1017"/>
                </a:cubicBezTo>
                <a:cubicBezTo>
                  <a:pt x="776" y="1018"/>
                  <a:pt x="776" y="1018"/>
                  <a:pt x="776" y="1018"/>
                </a:cubicBezTo>
                <a:cubicBezTo>
                  <a:pt x="775" y="1019"/>
                  <a:pt x="774" y="1020"/>
                  <a:pt x="774" y="1021"/>
                </a:cubicBezTo>
                <a:cubicBezTo>
                  <a:pt x="775" y="1021"/>
                  <a:pt x="775" y="1020"/>
                  <a:pt x="776" y="1020"/>
                </a:cubicBezTo>
                <a:cubicBezTo>
                  <a:pt x="777" y="1019"/>
                  <a:pt x="779" y="1019"/>
                  <a:pt x="780" y="1018"/>
                </a:cubicBezTo>
                <a:close/>
                <a:moveTo>
                  <a:pt x="143" y="909"/>
                </a:moveTo>
                <a:cubicBezTo>
                  <a:pt x="144" y="910"/>
                  <a:pt x="143" y="911"/>
                  <a:pt x="145" y="910"/>
                </a:cubicBezTo>
                <a:cubicBezTo>
                  <a:pt x="145" y="910"/>
                  <a:pt x="145" y="909"/>
                  <a:pt x="146" y="908"/>
                </a:cubicBezTo>
                <a:cubicBezTo>
                  <a:pt x="146" y="908"/>
                  <a:pt x="147" y="907"/>
                  <a:pt x="147" y="907"/>
                </a:cubicBezTo>
                <a:cubicBezTo>
                  <a:pt x="148" y="906"/>
                  <a:pt x="149" y="905"/>
                  <a:pt x="149" y="905"/>
                </a:cubicBezTo>
                <a:cubicBezTo>
                  <a:pt x="150" y="904"/>
                  <a:pt x="150" y="904"/>
                  <a:pt x="150" y="903"/>
                </a:cubicBezTo>
                <a:cubicBezTo>
                  <a:pt x="151" y="902"/>
                  <a:pt x="152" y="902"/>
                  <a:pt x="150" y="901"/>
                </a:cubicBezTo>
                <a:cubicBezTo>
                  <a:pt x="149" y="901"/>
                  <a:pt x="148" y="903"/>
                  <a:pt x="147" y="904"/>
                </a:cubicBezTo>
                <a:cubicBezTo>
                  <a:pt x="146" y="904"/>
                  <a:pt x="145" y="905"/>
                  <a:pt x="145" y="905"/>
                </a:cubicBezTo>
                <a:cubicBezTo>
                  <a:pt x="144" y="905"/>
                  <a:pt x="142" y="906"/>
                  <a:pt x="142" y="908"/>
                </a:cubicBezTo>
                <a:cubicBezTo>
                  <a:pt x="142" y="909"/>
                  <a:pt x="143" y="908"/>
                  <a:pt x="143" y="909"/>
                </a:cubicBezTo>
                <a:close/>
                <a:moveTo>
                  <a:pt x="1238" y="613"/>
                </a:moveTo>
                <a:cubicBezTo>
                  <a:pt x="1236" y="613"/>
                  <a:pt x="1236" y="616"/>
                  <a:pt x="1236" y="617"/>
                </a:cubicBezTo>
                <a:cubicBezTo>
                  <a:pt x="1237" y="618"/>
                  <a:pt x="1237" y="621"/>
                  <a:pt x="1238" y="620"/>
                </a:cubicBezTo>
                <a:cubicBezTo>
                  <a:pt x="1239" y="619"/>
                  <a:pt x="1239" y="618"/>
                  <a:pt x="1240" y="618"/>
                </a:cubicBezTo>
                <a:cubicBezTo>
                  <a:pt x="1240" y="617"/>
                  <a:pt x="1240" y="617"/>
                  <a:pt x="1240" y="616"/>
                </a:cubicBezTo>
                <a:cubicBezTo>
                  <a:pt x="1240" y="614"/>
                  <a:pt x="1240" y="612"/>
                  <a:pt x="1238" y="613"/>
                </a:cubicBezTo>
                <a:close/>
                <a:moveTo>
                  <a:pt x="2368" y="2167"/>
                </a:moveTo>
                <a:cubicBezTo>
                  <a:pt x="2367" y="2167"/>
                  <a:pt x="2366" y="2167"/>
                  <a:pt x="2365" y="2166"/>
                </a:cubicBezTo>
                <a:cubicBezTo>
                  <a:pt x="2363" y="2165"/>
                  <a:pt x="2362" y="2164"/>
                  <a:pt x="2360" y="2163"/>
                </a:cubicBezTo>
                <a:cubicBezTo>
                  <a:pt x="2359" y="2163"/>
                  <a:pt x="2357" y="2164"/>
                  <a:pt x="2356" y="2163"/>
                </a:cubicBezTo>
                <a:cubicBezTo>
                  <a:pt x="2354" y="2163"/>
                  <a:pt x="2353" y="2162"/>
                  <a:pt x="2352" y="2161"/>
                </a:cubicBezTo>
                <a:cubicBezTo>
                  <a:pt x="2351" y="2161"/>
                  <a:pt x="2349" y="2160"/>
                  <a:pt x="2348" y="2160"/>
                </a:cubicBezTo>
                <a:cubicBezTo>
                  <a:pt x="2347" y="2160"/>
                  <a:pt x="2347" y="2160"/>
                  <a:pt x="2346" y="2160"/>
                </a:cubicBezTo>
                <a:cubicBezTo>
                  <a:pt x="2345" y="2160"/>
                  <a:pt x="2344" y="2159"/>
                  <a:pt x="2343" y="2159"/>
                </a:cubicBezTo>
                <a:cubicBezTo>
                  <a:pt x="2341" y="2159"/>
                  <a:pt x="2339" y="2158"/>
                  <a:pt x="2337" y="2158"/>
                </a:cubicBezTo>
                <a:cubicBezTo>
                  <a:pt x="2335" y="2158"/>
                  <a:pt x="2334" y="2158"/>
                  <a:pt x="2332" y="2158"/>
                </a:cubicBezTo>
                <a:cubicBezTo>
                  <a:pt x="2332" y="2158"/>
                  <a:pt x="2330" y="2158"/>
                  <a:pt x="2331" y="2159"/>
                </a:cubicBezTo>
                <a:cubicBezTo>
                  <a:pt x="2331" y="2159"/>
                  <a:pt x="2331" y="2159"/>
                  <a:pt x="2331" y="2160"/>
                </a:cubicBezTo>
                <a:cubicBezTo>
                  <a:pt x="2331" y="2160"/>
                  <a:pt x="2331" y="2161"/>
                  <a:pt x="2331" y="2161"/>
                </a:cubicBezTo>
                <a:cubicBezTo>
                  <a:pt x="2330" y="2161"/>
                  <a:pt x="2329" y="2160"/>
                  <a:pt x="2328" y="2160"/>
                </a:cubicBezTo>
                <a:cubicBezTo>
                  <a:pt x="2327" y="2160"/>
                  <a:pt x="2326" y="2160"/>
                  <a:pt x="2324" y="2159"/>
                </a:cubicBezTo>
                <a:cubicBezTo>
                  <a:pt x="2323" y="2159"/>
                  <a:pt x="2321" y="2158"/>
                  <a:pt x="2319" y="2158"/>
                </a:cubicBezTo>
                <a:cubicBezTo>
                  <a:pt x="2318" y="2158"/>
                  <a:pt x="2316" y="2159"/>
                  <a:pt x="2316" y="2160"/>
                </a:cubicBezTo>
                <a:cubicBezTo>
                  <a:pt x="2315" y="2161"/>
                  <a:pt x="2316" y="2163"/>
                  <a:pt x="2315" y="2164"/>
                </a:cubicBezTo>
                <a:cubicBezTo>
                  <a:pt x="2314" y="2164"/>
                  <a:pt x="2312" y="2163"/>
                  <a:pt x="2311" y="2162"/>
                </a:cubicBezTo>
                <a:cubicBezTo>
                  <a:pt x="2310" y="2162"/>
                  <a:pt x="2308" y="2162"/>
                  <a:pt x="2307" y="2161"/>
                </a:cubicBezTo>
                <a:cubicBezTo>
                  <a:pt x="2305" y="2160"/>
                  <a:pt x="2304" y="2160"/>
                  <a:pt x="2303" y="2160"/>
                </a:cubicBezTo>
                <a:cubicBezTo>
                  <a:pt x="2301" y="2160"/>
                  <a:pt x="2299" y="2160"/>
                  <a:pt x="2298" y="2159"/>
                </a:cubicBezTo>
                <a:cubicBezTo>
                  <a:pt x="2296" y="2159"/>
                  <a:pt x="2295" y="2159"/>
                  <a:pt x="2294" y="2159"/>
                </a:cubicBezTo>
                <a:cubicBezTo>
                  <a:pt x="2292" y="2159"/>
                  <a:pt x="2292" y="2159"/>
                  <a:pt x="2291" y="2160"/>
                </a:cubicBezTo>
                <a:cubicBezTo>
                  <a:pt x="2291" y="2161"/>
                  <a:pt x="2290" y="2161"/>
                  <a:pt x="2290" y="2161"/>
                </a:cubicBezTo>
                <a:cubicBezTo>
                  <a:pt x="2289" y="2161"/>
                  <a:pt x="2289" y="2158"/>
                  <a:pt x="2289" y="2157"/>
                </a:cubicBezTo>
                <a:cubicBezTo>
                  <a:pt x="2289" y="2156"/>
                  <a:pt x="2288" y="2154"/>
                  <a:pt x="2287" y="2153"/>
                </a:cubicBezTo>
                <a:cubicBezTo>
                  <a:pt x="2286" y="2152"/>
                  <a:pt x="2285" y="2153"/>
                  <a:pt x="2284" y="2152"/>
                </a:cubicBezTo>
                <a:cubicBezTo>
                  <a:pt x="2282" y="2152"/>
                  <a:pt x="2281" y="2151"/>
                  <a:pt x="2280" y="2150"/>
                </a:cubicBezTo>
                <a:cubicBezTo>
                  <a:pt x="2279" y="2149"/>
                  <a:pt x="2278" y="2148"/>
                  <a:pt x="2277" y="2147"/>
                </a:cubicBezTo>
                <a:cubicBezTo>
                  <a:pt x="2276" y="2146"/>
                  <a:pt x="2275" y="2144"/>
                  <a:pt x="2274" y="2143"/>
                </a:cubicBezTo>
                <a:cubicBezTo>
                  <a:pt x="2274" y="2143"/>
                  <a:pt x="2273" y="2142"/>
                  <a:pt x="2273" y="2142"/>
                </a:cubicBezTo>
                <a:cubicBezTo>
                  <a:pt x="2272" y="2142"/>
                  <a:pt x="2271" y="2142"/>
                  <a:pt x="2270" y="2141"/>
                </a:cubicBezTo>
                <a:cubicBezTo>
                  <a:pt x="2268" y="2140"/>
                  <a:pt x="2265" y="2138"/>
                  <a:pt x="2263" y="2140"/>
                </a:cubicBezTo>
                <a:cubicBezTo>
                  <a:pt x="2261" y="2142"/>
                  <a:pt x="2261" y="2146"/>
                  <a:pt x="2260" y="2148"/>
                </a:cubicBezTo>
                <a:cubicBezTo>
                  <a:pt x="2259" y="2148"/>
                  <a:pt x="2260" y="2146"/>
                  <a:pt x="2260" y="2146"/>
                </a:cubicBezTo>
                <a:cubicBezTo>
                  <a:pt x="2260" y="2144"/>
                  <a:pt x="2261" y="2143"/>
                  <a:pt x="2261" y="2142"/>
                </a:cubicBezTo>
                <a:cubicBezTo>
                  <a:pt x="2261" y="2141"/>
                  <a:pt x="2261" y="2140"/>
                  <a:pt x="2261" y="2139"/>
                </a:cubicBezTo>
                <a:cubicBezTo>
                  <a:pt x="2262" y="2139"/>
                  <a:pt x="2262" y="2138"/>
                  <a:pt x="2262" y="2137"/>
                </a:cubicBezTo>
                <a:cubicBezTo>
                  <a:pt x="2263" y="2136"/>
                  <a:pt x="2263" y="2134"/>
                  <a:pt x="2262" y="2133"/>
                </a:cubicBezTo>
                <a:cubicBezTo>
                  <a:pt x="2262" y="2131"/>
                  <a:pt x="2261" y="2129"/>
                  <a:pt x="2260" y="2127"/>
                </a:cubicBezTo>
                <a:cubicBezTo>
                  <a:pt x="2258" y="2125"/>
                  <a:pt x="2256" y="2123"/>
                  <a:pt x="2254" y="2121"/>
                </a:cubicBezTo>
                <a:cubicBezTo>
                  <a:pt x="2253" y="2120"/>
                  <a:pt x="2251" y="2118"/>
                  <a:pt x="2249" y="2116"/>
                </a:cubicBezTo>
                <a:cubicBezTo>
                  <a:pt x="2248" y="2115"/>
                  <a:pt x="2246" y="2114"/>
                  <a:pt x="2244" y="2113"/>
                </a:cubicBezTo>
                <a:cubicBezTo>
                  <a:pt x="2243" y="2112"/>
                  <a:pt x="2242" y="2111"/>
                  <a:pt x="2240" y="2111"/>
                </a:cubicBezTo>
                <a:cubicBezTo>
                  <a:pt x="2239" y="2110"/>
                  <a:pt x="2238" y="2110"/>
                  <a:pt x="2236" y="2109"/>
                </a:cubicBezTo>
                <a:cubicBezTo>
                  <a:pt x="2235" y="2108"/>
                  <a:pt x="2234" y="2107"/>
                  <a:pt x="2233" y="2106"/>
                </a:cubicBezTo>
                <a:cubicBezTo>
                  <a:pt x="2232" y="2106"/>
                  <a:pt x="2231" y="2105"/>
                  <a:pt x="2230" y="2105"/>
                </a:cubicBezTo>
                <a:cubicBezTo>
                  <a:pt x="2227" y="2103"/>
                  <a:pt x="2224" y="2104"/>
                  <a:pt x="2221" y="2104"/>
                </a:cubicBezTo>
                <a:cubicBezTo>
                  <a:pt x="2218" y="2104"/>
                  <a:pt x="2215" y="2106"/>
                  <a:pt x="2212" y="2106"/>
                </a:cubicBezTo>
                <a:cubicBezTo>
                  <a:pt x="2211" y="2106"/>
                  <a:pt x="2209" y="2106"/>
                  <a:pt x="2208" y="2107"/>
                </a:cubicBezTo>
                <a:cubicBezTo>
                  <a:pt x="2207" y="2107"/>
                  <a:pt x="2206" y="2108"/>
                  <a:pt x="2204" y="2108"/>
                </a:cubicBezTo>
                <a:cubicBezTo>
                  <a:pt x="2203" y="2108"/>
                  <a:pt x="2202" y="2107"/>
                  <a:pt x="2201" y="2106"/>
                </a:cubicBezTo>
                <a:cubicBezTo>
                  <a:pt x="2200" y="2106"/>
                  <a:pt x="2200" y="2105"/>
                  <a:pt x="2199" y="2105"/>
                </a:cubicBezTo>
                <a:cubicBezTo>
                  <a:pt x="2199" y="2105"/>
                  <a:pt x="2197" y="2104"/>
                  <a:pt x="2197" y="2104"/>
                </a:cubicBezTo>
                <a:cubicBezTo>
                  <a:pt x="2199" y="2103"/>
                  <a:pt x="2200" y="2104"/>
                  <a:pt x="2201" y="2104"/>
                </a:cubicBezTo>
                <a:cubicBezTo>
                  <a:pt x="2202" y="2104"/>
                  <a:pt x="2202" y="2104"/>
                  <a:pt x="2203" y="2104"/>
                </a:cubicBezTo>
                <a:cubicBezTo>
                  <a:pt x="2204" y="2104"/>
                  <a:pt x="2204" y="2105"/>
                  <a:pt x="2205" y="2105"/>
                </a:cubicBezTo>
                <a:cubicBezTo>
                  <a:pt x="2207" y="2105"/>
                  <a:pt x="2206" y="2103"/>
                  <a:pt x="2207" y="2101"/>
                </a:cubicBezTo>
                <a:cubicBezTo>
                  <a:pt x="2207" y="2101"/>
                  <a:pt x="2208" y="2100"/>
                  <a:pt x="2208" y="2100"/>
                </a:cubicBezTo>
                <a:cubicBezTo>
                  <a:pt x="2208" y="2099"/>
                  <a:pt x="2208" y="2098"/>
                  <a:pt x="2208" y="2097"/>
                </a:cubicBezTo>
                <a:cubicBezTo>
                  <a:pt x="2208" y="2096"/>
                  <a:pt x="2209" y="2092"/>
                  <a:pt x="2210" y="2092"/>
                </a:cubicBezTo>
                <a:cubicBezTo>
                  <a:pt x="2211" y="2091"/>
                  <a:pt x="2211" y="2091"/>
                  <a:pt x="2212" y="2091"/>
                </a:cubicBezTo>
                <a:cubicBezTo>
                  <a:pt x="2212" y="2090"/>
                  <a:pt x="2213" y="2090"/>
                  <a:pt x="2213" y="2090"/>
                </a:cubicBezTo>
                <a:cubicBezTo>
                  <a:pt x="2213" y="2090"/>
                  <a:pt x="2214" y="2090"/>
                  <a:pt x="2215" y="2089"/>
                </a:cubicBezTo>
                <a:cubicBezTo>
                  <a:pt x="2215" y="2089"/>
                  <a:pt x="2215" y="2088"/>
                  <a:pt x="2214" y="2088"/>
                </a:cubicBezTo>
                <a:cubicBezTo>
                  <a:pt x="2213" y="2087"/>
                  <a:pt x="2212" y="2086"/>
                  <a:pt x="2211" y="2086"/>
                </a:cubicBezTo>
                <a:cubicBezTo>
                  <a:pt x="2210" y="2085"/>
                  <a:pt x="2208" y="2084"/>
                  <a:pt x="2207" y="2084"/>
                </a:cubicBezTo>
                <a:cubicBezTo>
                  <a:pt x="2206" y="2083"/>
                  <a:pt x="2205" y="2081"/>
                  <a:pt x="2203" y="2081"/>
                </a:cubicBezTo>
                <a:cubicBezTo>
                  <a:pt x="2202" y="2080"/>
                  <a:pt x="2201" y="2079"/>
                  <a:pt x="2200" y="2078"/>
                </a:cubicBezTo>
                <a:cubicBezTo>
                  <a:pt x="2199" y="2078"/>
                  <a:pt x="2199" y="2077"/>
                  <a:pt x="2198" y="2077"/>
                </a:cubicBezTo>
                <a:cubicBezTo>
                  <a:pt x="2198" y="2077"/>
                  <a:pt x="2198" y="2078"/>
                  <a:pt x="2198" y="2079"/>
                </a:cubicBezTo>
                <a:cubicBezTo>
                  <a:pt x="2197" y="2080"/>
                  <a:pt x="2197" y="2080"/>
                  <a:pt x="2196" y="2080"/>
                </a:cubicBezTo>
                <a:cubicBezTo>
                  <a:pt x="2196" y="2081"/>
                  <a:pt x="2196" y="2081"/>
                  <a:pt x="2195" y="2082"/>
                </a:cubicBezTo>
                <a:cubicBezTo>
                  <a:pt x="2194" y="2082"/>
                  <a:pt x="2193" y="2081"/>
                  <a:pt x="2193" y="2080"/>
                </a:cubicBezTo>
                <a:cubicBezTo>
                  <a:pt x="2192" y="2079"/>
                  <a:pt x="2191" y="2078"/>
                  <a:pt x="2190" y="2077"/>
                </a:cubicBezTo>
                <a:cubicBezTo>
                  <a:pt x="2190" y="2077"/>
                  <a:pt x="2189" y="2076"/>
                  <a:pt x="2189" y="2076"/>
                </a:cubicBezTo>
                <a:cubicBezTo>
                  <a:pt x="2188" y="2075"/>
                  <a:pt x="2186" y="2075"/>
                  <a:pt x="2185" y="2076"/>
                </a:cubicBezTo>
                <a:cubicBezTo>
                  <a:pt x="2184" y="2077"/>
                  <a:pt x="2184" y="2079"/>
                  <a:pt x="2182" y="2079"/>
                </a:cubicBezTo>
                <a:cubicBezTo>
                  <a:pt x="2181" y="2079"/>
                  <a:pt x="2181" y="2076"/>
                  <a:pt x="2181" y="2075"/>
                </a:cubicBezTo>
                <a:cubicBezTo>
                  <a:pt x="2180" y="2074"/>
                  <a:pt x="2180" y="2071"/>
                  <a:pt x="2179" y="2071"/>
                </a:cubicBezTo>
                <a:cubicBezTo>
                  <a:pt x="2178" y="2071"/>
                  <a:pt x="2178" y="2072"/>
                  <a:pt x="2177" y="2072"/>
                </a:cubicBezTo>
                <a:cubicBezTo>
                  <a:pt x="2176" y="2072"/>
                  <a:pt x="2176" y="2072"/>
                  <a:pt x="2176" y="2071"/>
                </a:cubicBezTo>
                <a:cubicBezTo>
                  <a:pt x="2176" y="2069"/>
                  <a:pt x="2175" y="2069"/>
                  <a:pt x="2173" y="2068"/>
                </a:cubicBezTo>
                <a:cubicBezTo>
                  <a:pt x="2172" y="2068"/>
                  <a:pt x="2172" y="2067"/>
                  <a:pt x="2171" y="2066"/>
                </a:cubicBezTo>
                <a:cubicBezTo>
                  <a:pt x="2171" y="2065"/>
                  <a:pt x="2170" y="2064"/>
                  <a:pt x="2171" y="2063"/>
                </a:cubicBezTo>
                <a:cubicBezTo>
                  <a:pt x="2172" y="2063"/>
                  <a:pt x="2173" y="2064"/>
                  <a:pt x="2173" y="2064"/>
                </a:cubicBezTo>
                <a:cubicBezTo>
                  <a:pt x="2174" y="2064"/>
                  <a:pt x="2175" y="2064"/>
                  <a:pt x="2175" y="2064"/>
                </a:cubicBezTo>
                <a:cubicBezTo>
                  <a:pt x="2177" y="2064"/>
                  <a:pt x="2178" y="2064"/>
                  <a:pt x="2180" y="2064"/>
                </a:cubicBezTo>
                <a:cubicBezTo>
                  <a:pt x="2181" y="2064"/>
                  <a:pt x="2182" y="2063"/>
                  <a:pt x="2184" y="2063"/>
                </a:cubicBezTo>
                <a:cubicBezTo>
                  <a:pt x="2185" y="2063"/>
                  <a:pt x="2186" y="2061"/>
                  <a:pt x="2188" y="2061"/>
                </a:cubicBezTo>
                <a:cubicBezTo>
                  <a:pt x="2189" y="2061"/>
                  <a:pt x="2192" y="2061"/>
                  <a:pt x="2192" y="2059"/>
                </a:cubicBezTo>
                <a:cubicBezTo>
                  <a:pt x="2192" y="2059"/>
                  <a:pt x="2192" y="2059"/>
                  <a:pt x="2191" y="2059"/>
                </a:cubicBezTo>
                <a:cubicBezTo>
                  <a:pt x="2190" y="2060"/>
                  <a:pt x="2187" y="2060"/>
                  <a:pt x="2186" y="2060"/>
                </a:cubicBezTo>
                <a:cubicBezTo>
                  <a:pt x="2185" y="2060"/>
                  <a:pt x="2184" y="2060"/>
                  <a:pt x="2183" y="2060"/>
                </a:cubicBezTo>
                <a:cubicBezTo>
                  <a:pt x="2179" y="2060"/>
                  <a:pt x="2175" y="2060"/>
                  <a:pt x="2172" y="2060"/>
                </a:cubicBezTo>
                <a:cubicBezTo>
                  <a:pt x="2169" y="2060"/>
                  <a:pt x="2165" y="2059"/>
                  <a:pt x="2162" y="2061"/>
                </a:cubicBezTo>
                <a:cubicBezTo>
                  <a:pt x="2161" y="2061"/>
                  <a:pt x="2159" y="2062"/>
                  <a:pt x="2158" y="2062"/>
                </a:cubicBezTo>
                <a:cubicBezTo>
                  <a:pt x="2157" y="2062"/>
                  <a:pt x="2156" y="2062"/>
                  <a:pt x="2155" y="2061"/>
                </a:cubicBezTo>
                <a:cubicBezTo>
                  <a:pt x="2155" y="2061"/>
                  <a:pt x="2155" y="2061"/>
                  <a:pt x="2154" y="2060"/>
                </a:cubicBezTo>
                <a:cubicBezTo>
                  <a:pt x="2153" y="2060"/>
                  <a:pt x="2153" y="2061"/>
                  <a:pt x="2152" y="2060"/>
                </a:cubicBezTo>
                <a:cubicBezTo>
                  <a:pt x="2152" y="2060"/>
                  <a:pt x="2151" y="2059"/>
                  <a:pt x="2151" y="2060"/>
                </a:cubicBezTo>
                <a:cubicBezTo>
                  <a:pt x="2151" y="2061"/>
                  <a:pt x="2152" y="2061"/>
                  <a:pt x="2151" y="2062"/>
                </a:cubicBezTo>
                <a:cubicBezTo>
                  <a:pt x="2150" y="2062"/>
                  <a:pt x="2147" y="2062"/>
                  <a:pt x="2146" y="2061"/>
                </a:cubicBezTo>
                <a:cubicBezTo>
                  <a:pt x="2145" y="2061"/>
                  <a:pt x="2145" y="2061"/>
                  <a:pt x="2144" y="2061"/>
                </a:cubicBezTo>
                <a:cubicBezTo>
                  <a:pt x="2144" y="2061"/>
                  <a:pt x="2143" y="2061"/>
                  <a:pt x="2142" y="2061"/>
                </a:cubicBezTo>
                <a:cubicBezTo>
                  <a:pt x="2140" y="2061"/>
                  <a:pt x="2143" y="2062"/>
                  <a:pt x="2144" y="2063"/>
                </a:cubicBezTo>
                <a:cubicBezTo>
                  <a:pt x="2144" y="2063"/>
                  <a:pt x="2144" y="2064"/>
                  <a:pt x="2145" y="2064"/>
                </a:cubicBezTo>
                <a:cubicBezTo>
                  <a:pt x="2146" y="2064"/>
                  <a:pt x="2147" y="2064"/>
                  <a:pt x="2147" y="2064"/>
                </a:cubicBezTo>
                <a:cubicBezTo>
                  <a:pt x="2148" y="2064"/>
                  <a:pt x="2149" y="2065"/>
                  <a:pt x="2150" y="2064"/>
                </a:cubicBezTo>
                <a:cubicBezTo>
                  <a:pt x="2150" y="2064"/>
                  <a:pt x="2151" y="2064"/>
                  <a:pt x="2152" y="2064"/>
                </a:cubicBezTo>
                <a:cubicBezTo>
                  <a:pt x="2154" y="2065"/>
                  <a:pt x="2150" y="2066"/>
                  <a:pt x="2149" y="2066"/>
                </a:cubicBezTo>
                <a:cubicBezTo>
                  <a:pt x="2147" y="2066"/>
                  <a:pt x="2145" y="2066"/>
                  <a:pt x="2143" y="2067"/>
                </a:cubicBezTo>
                <a:cubicBezTo>
                  <a:pt x="2142" y="2067"/>
                  <a:pt x="2141" y="2068"/>
                  <a:pt x="2140" y="2069"/>
                </a:cubicBezTo>
                <a:cubicBezTo>
                  <a:pt x="2138" y="2069"/>
                  <a:pt x="2137" y="2069"/>
                  <a:pt x="2136" y="2070"/>
                </a:cubicBezTo>
                <a:cubicBezTo>
                  <a:pt x="2134" y="2070"/>
                  <a:pt x="2133" y="2072"/>
                  <a:pt x="2131" y="2072"/>
                </a:cubicBezTo>
                <a:cubicBezTo>
                  <a:pt x="2129" y="2074"/>
                  <a:pt x="2127" y="2073"/>
                  <a:pt x="2124" y="2073"/>
                </a:cubicBezTo>
                <a:cubicBezTo>
                  <a:pt x="2123" y="2072"/>
                  <a:pt x="2121" y="2072"/>
                  <a:pt x="2119" y="2072"/>
                </a:cubicBezTo>
                <a:cubicBezTo>
                  <a:pt x="2118" y="2072"/>
                  <a:pt x="2116" y="2072"/>
                  <a:pt x="2115" y="2072"/>
                </a:cubicBezTo>
                <a:cubicBezTo>
                  <a:pt x="2114" y="2071"/>
                  <a:pt x="2112" y="2071"/>
                  <a:pt x="2111" y="2070"/>
                </a:cubicBezTo>
                <a:cubicBezTo>
                  <a:pt x="2111" y="2070"/>
                  <a:pt x="2110" y="2069"/>
                  <a:pt x="2110" y="2069"/>
                </a:cubicBezTo>
                <a:cubicBezTo>
                  <a:pt x="2109" y="2068"/>
                  <a:pt x="2109" y="2068"/>
                  <a:pt x="2108" y="2068"/>
                </a:cubicBezTo>
                <a:cubicBezTo>
                  <a:pt x="2106" y="2066"/>
                  <a:pt x="2107" y="2063"/>
                  <a:pt x="2105" y="2062"/>
                </a:cubicBezTo>
                <a:cubicBezTo>
                  <a:pt x="2103" y="2061"/>
                  <a:pt x="2101" y="2061"/>
                  <a:pt x="2099" y="2061"/>
                </a:cubicBezTo>
                <a:cubicBezTo>
                  <a:pt x="2095" y="2061"/>
                  <a:pt x="2092" y="2062"/>
                  <a:pt x="2089" y="2062"/>
                </a:cubicBezTo>
                <a:cubicBezTo>
                  <a:pt x="2086" y="2062"/>
                  <a:pt x="2082" y="2063"/>
                  <a:pt x="2079" y="2063"/>
                </a:cubicBezTo>
                <a:cubicBezTo>
                  <a:pt x="2076" y="2064"/>
                  <a:pt x="2073" y="2064"/>
                  <a:pt x="2070" y="2065"/>
                </a:cubicBezTo>
                <a:cubicBezTo>
                  <a:pt x="2069" y="2065"/>
                  <a:pt x="2068" y="2064"/>
                  <a:pt x="2068" y="2064"/>
                </a:cubicBezTo>
                <a:cubicBezTo>
                  <a:pt x="2067" y="2064"/>
                  <a:pt x="2066" y="2064"/>
                  <a:pt x="2065" y="2064"/>
                </a:cubicBezTo>
                <a:cubicBezTo>
                  <a:pt x="2064" y="2064"/>
                  <a:pt x="2063" y="2063"/>
                  <a:pt x="2062" y="2062"/>
                </a:cubicBezTo>
                <a:cubicBezTo>
                  <a:pt x="2061" y="2061"/>
                  <a:pt x="2060" y="2060"/>
                  <a:pt x="2060" y="2059"/>
                </a:cubicBezTo>
                <a:cubicBezTo>
                  <a:pt x="2059" y="2058"/>
                  <a:pt x="2060" y="2056"/>
                  <a:pt x="2059" y="2055"/>
                </a:cubicBezTo>
                <a:cubicBezTo>
                  <a:pt x="2059" y="2053"/>
                  <a:pt x="2059" y="2053"/>
                  <a:pt x="2058" y="2052"/>
                </a:cubicBezTo>
                <a:cubicBezTo>
                  <a:pt x="2056" y="2050"/>
                  <a:pt x="2054" y="2047"/>
                  <a:pt x="2051" y="2046"/>
                </a:cubicBezTo>
                <a:cubicBezTo>
                  <a:pt x="2050" y="2046"/>
                  <a:pt x="2049" y="2045"/>
                  <a:pt x="2047" y="2045"/>
                </a:cubicBezTo>
                <a:cubicBezTo>
                  <a:pt x="2045" y="2045"/>
                  <a:pt x="2044" y="2045"/>
                  <a:pt x="2042" y="2045"/>
                </a:cubicBezTo>
                <a:cubicBezTo>
                  <a:pt x="2041" y="2044"/>
                  <a:pt x="2040" y="2044"/>
                  <a:pt x="2038" y="2044"/>
                </a:cubicBezTo>
                <a:cubicBezTo>
                  <a:pt x="2036" y="2044"/>
                  <a:pt x="2032" y="2044"/>
                  <a:pt x="2030" y="2043"/>
                </a:cubicBezTo>
                <a:cubicBezTo>
                  <a:pt x="2028" y="2040"/>
                  <a:pt x="2029" y="2037"/>
                  <a:pt x="2028" y="2035"/>
                </a:cubicBezTo>
                <a:cubicBezTo>
                  <a:pt x="2028" y="2034"/>
                  <a:pt x="2027" y="2033"/>
                  <a:pt x="2027" y="2032"/>
                </a:cubicBezTo>
                <a:cubicBezTo>
                  <a:pt x="2027" y="2032"/>
                  <a:pt x="2027" y="2031"/>
                  <a:pt x="2027" y="2031"/>
                </a:cubicBezTo>
                <a:cubicBezTo>
                  <a:pt x="2026" y="2029"/>
                  <a:pt x="2024" y="2029"/>
                  <a:pt x="2023" y="2029"/>
                </a:cubicBezTo>
                <a:cubicBezTo>
                  <a:pt x="2021" y="2029"/>
                  <a:pt x="2021" y="2030"/>
                  <a:pt x="2020" y="2031"/>
                </a:cubicBezTo>
                <a:cubicBezTo>
                  <a:pt x="2019" y="2032"/>
                  <a:pt x="2018" y="2033"/>
                  <a:pt x="2019" y="2035"/>
                </a:cubicBezTo>
                <a:cubicBezTo>
                  <a:pt x="2019" y="2036"/>
                  <a:pt x="2019" y="2036"/>
                  <a:pt x="2019" y="2037"/>
                </a:cubicBezTo>
                <a:cubicBezTo>
                  <a:pt x="2020" y="2037"/>
                  <a:pt x="2019" y="2038"/>
                  <a:pt x="2020" y="2039"/>
                </a:cubicBezTo>
                <a:cubicBezTo>
                  <a:pt x="2020" y="2040"/>
                  <a:pt x="2021" y="2040"/>
                  <a:pt x="2021" y="2040"/>
                </a:cubicBezTo>
                <a:cubicBezTo>
                  <a:pt x="2022" y="2041"/>
                  <a:pt x="2021" y="2041"/>
                  <a:pt x="2022" y="2042"/>
                </a:cubicBezTo>
                <a:cubicBezTo>
                  <a:pt x="2022" y="2042"/>
                  <a:pt x="2024" y="2041"/>
                  <a:pt x="2025" y="2041"/>
                </a:cubicBezTo>
                <a:cubicBezTo>
                  <a:pt x="2025" y="2040"/>
                  <a:pt x="2027" y="2039"/>
                  <a:pt x="2028" y="2039"/>
                </a:cubicBezTo>
                <a:cubicBezTo>
                  <a:pt x="2028" y="2040"/>
                  <a:pt x="2028" y="2040"/>
                  <a:pt x="2029" y="2041"/>
                </a:cubicBezTo>
                <a:cubicBezTo>
                  <a:pt x="2029" y="2042"/>
                  <a:pt x="2030" y="2043"/>
                  <a:pt x="2028" y="2043"/>
                </a:cubicBezTo>
                <a:cubicBezTo>
                  <a:pt x="2027" y="2044"/>
                  <a:pt x="2026" y="2043"/>
                  <a:pt x="2024" y="2044"/>
                </a:cubicBezTo>
                <a:cubicBezTo>
                  <a:pt x="2023" y="2044"/>
                  <a:pt x="2022" y="2045"/>
                  <a:pt x="2021" y="2045"/>
                </a:cubicBezTo>
                <a:cubicBezTo>
                  <a:pt x="2018" y="2046"/>
                  <a:pt x="2015" y="2047"/>
                  <a:pt x="2012" y="2048"/>
                </a:cubicBezTo>
                <a:cubicBezTo>
                  <a:pt x="2010" y="2049"/>
                  <a:pt x="2009" y="2049"/>
                  <a:pt x="2007" y="2049"/>
                </a:cubicBezTo>
                <a:cubicBezTo>
                  <a:pt x="2006" y="2050"/>
                  <a:pt x="2005" y="2050"/>
                  <a:pt x="2004" y="2051"/>
                </a:cubicBezTo>
                <a:cubicBezTo>
                  <a:pt x="2003" y="2051"/>
                  <a:pt x="2002" y="2052"/>
                  <a:pt x="2001" y="2052"/>
                </a:cubicBezTo>
                <a:cubicBezTo>
                  <a:pt x="2000" y="2053"/>
                  <a:pt x="1999" y="2054"/>
                  <a:pt x="1997" y="2054"/>
                </a:cubicBezTo>
                <a:cubicBezTo>
                  <a:pt x="1996" y="2054"/>
                  <a:pt x="1995" y="2054"/>
                  <a:pt x="1994" y="2055"/>
                </a:cubicBezTo>
                <a:cubicBezTo>
                  <a:pt x="1992" y="2055"/>
                  <a:pt x="1992" y="2056"/>
                  <a:pt x="1992" y="2058"/>
                </a:cubicBezTo>
                <a:cubicBezTo>
                  <a:pt x="1993" y="2059"/>
                  <a:pt x="1992" y="2061"/>
                  <a:pt x="1993" y="2062"/>
                </a:cubicBezTo>
                <a:cubicBezTo>
                  <a:pt x="1993" y="2065"/>
                  <a:pt x="1994" y="2067"/>
                  <a:pt x="1996" y="2070"/>
                </a:cubicBezTo>
                <a:cubicBezTo>
                  <a:pt x="1997" y="2071"/>
                  <a:pt x="1998" y="2072"/>
                  <a:pt x="1998" y="2074"/>
                </a:cubicBezTo>
                <a:cubicBezTo>
                  <a:pt x="1999" y="2075"/>
                  <a:pt x="1999" y="2076"/>
                  <a:pt x="1999" y="2078"/>
                </a:cubicBezTo>
                <a:cubicBezTo>
                  <a:pt x="2000" y="2079"/>
                  <a:pt x="2000" y="2080"/>
                  <a:pt x="2001" y="2081"/>
                </a:cubicBezTo>
                <a:cubicBezTo>
                  <a:pt x="2001" y="2083"/>
                  <a:pt x="2002" y="2084"/>
                  <a:pt x="2002" y="2085"/>
                </a:cubicBezTo>
                <a:cubicBezTo>
                  <a:pt x="2002" y="2087"/>
                  <a:pt x="2001" y="2088"/>
                  <a:pt x="2001" y="2089"/>
                </a:cubicBezTo>
                <a:cubicBezTo>
                  <a:pt x="2000" y="2090"/>
                  <a:pt x="2000" y="2091"/>
                  <a:pt x="1998" y="2092"/>
                </a:cubicBezTo>
                <a:cubicBezTo>
                  <a:pt x="1996" y="2094"/>
                  <a:pt x="1994" y="2095"/>
                  <a:pt x="1991" y="2094"/>
                </a:cubicBezTo>
                <a:cubicBezTo>
                  <a:pt x="1989" y="2094"/>
                  <a:pt x="1989" y="2092"/>
                  <a:pt x="1989" y="2091"/>
                </a:cubicBezTo>
                <a:cubicBezTo>
                  <a:pt x="1989" y="2090"/>
                  <a:pt x="1989" y="2088"/>
                  <a:pt x="1988" y="2087"/>
                </a:cubicBezTo>
                <a:cubicBezTo>
                  <a:pt x="1987" y="2086"/>
                  <a:pt x="1985" y="2086"/>
                  <a:pt x="1984" y="2085"/>
                </a:cubicBezTo>
                <a:cubicBezTo>
                  <a:pt x="1983" y="2084"/>
                  <a:pt x="1983" y="2083"/>
                  <a:pt x="1982" y="2082"/>
                </a:cubicBezTo>
                <a:cubicBezTo>
                  <a:pt x="1981" y="2081"/>
                  <a:pt x="1980" y="2080"/>
                  <a:pt x="1981" y="2078"/>
                </a:cubicBezTo>
                <a:cubicBezTo>
                  <a:pt x="1981" y="2077"/>
                  <a:pt x="1982" y="2076"/>
                  <a:pt x="1983" y="2075"/>
                </a:cubicBezTo>
                <a:cubicBezTo>
                  <a:pt x="1984" y="2073"/>
                  <a:pt x="1985" y="2072"/>
                  <a:pt x="1985" y="2071"/>
                </a:cubicBezTo>
                <a:cubicBezTo>
                  <a:pt x="1986" y="2070"/>
                  <a:pt x="1987" y="2069"/>
                  <a:pt x="1988" y="2068"/>
                </a:cubicBezTo>
                <a:cubicBezTo>
                  <a:pt x="1989" y="2067"/>
                  <a:pt x="1989" y="2066"/>
                  <a:pt x="1990" y="2065"/>
                </a:cubicBezTo>
                <a:cubicBezTo>
                  <a:pt x="1990" y="2064"/>
                  <a:pt x="1991" y="2062"/>
                  <a:pt x="1990" y="2061"/>
                </a:cubicBezTo>
                <a:cubicBezTo>
                  <a:pt x="1990" y="2060"/>
                  <a:pt x="1990" y="2059"/>
                  <a:pt x="1990" y="2059"/>
                </a:cubicBezTo>
                <a:cubicBezTo>
                  <a:pt x="1989" y="2058"/>
                  <a:pt x="1990" y="2057"/>
                  <a:pt x="1990" y="2057"/>
                </a:cubicBezTo>
                <a:cubicBezTo>
                  <a:pt x="1990" y="2056"/>
                  <a:pt x="1989" y="2055"/>
                  <a:pt x="1989" y="2055"/>
                </a:cubicBezTo>
                <a:cubicBezTo>
                  <a:pt x="1990" y="2054"/>
                  <a:pt x="1991" y="2054"/>
                  <a:pt x="1990" y="2053"/>
                </a:cubicBezTo>
                <a:cubicBezTo>
                  <a:pt x="1989" y="2052"/>
                  <a:pt x="1989" y="2052"/>
                  <a:pt x="1988" y="2052"/>
                </a:cubicBezTo>
                <a:cubicBezTo>
                  <a:pt x="1988" y="2051"/>
                  <a:pt x="1988" y="2050"/>
                  <a:pt x="1987" y="2050"/>
                </a:cubicBezTo>
                <a:cubicBezTo>
                  <a:pt x="1986" y="2049"/>
                  <a:pt x="1985" y="2049"/>
                  <a:pt x="1984" y="2047"/>
                </a:cubicBezTo>
                <a:cubicBezTo>
                  <a:pt x="1984" y="2046"/>
                  <a:pt x="1983" y="2045"/>
                  <a:pt x="1983" y="2043"/>
                </a:cubicBezTo>
                <a:cubicBezTo>
                  <a:pt x="1984" y="2042"/>
                  <a:pt x="1985" y="2041"/>
                  <a:pt x="1986" y="2041"/>
                </a:cubicBezTo>
                <a:cubicBezTo>
                  <a:pt x="1988" y="2039"/>
                  <a:pt x="1991" y="2039"/>
                  <a:pt x="1993" y="2038"/>
                </a:cubicBezTo>
                <a:cubicBezTo>
                  <a:pt x="1994" y="2038"/>
                  <a:pt x="1995" y="2036"/>
                  <a:pt x="1996" y="2036"/>
                </a:cubicBezTo>
                <a:cubicBezTo>
                  <a:pt x="1998" y="2035"/>
                  <a:pt x="1999" y="2035"/>
                  <a:pt x="2000" y="2034"/>
                </a:cubicBezTo>
                <a:cubicBezTo>
                  <a:pt x="2001" y="2033"/>
                  <a:pt x="2001" y="2032"/>
                  <a:pt x="2001" y="2030"/>
                </a:cubicBezTo>
                <a:cubicBezTo>
                  <a:pt x="2000" y="2029"/>
                  <a:pt x="2000" y="2028"/>
                  <a:pt x="1999" y="2027"/>
                </a:cubicBezTo>
                <a:cubicBezTo>
                  <a:pt x="1997" y="2025"/>
                  <a:pt x="1994" y="2024"/>
                  <a:pt x="1991" y="2023"/>
                </a:cubicBezTo>
                <a:cubicBezTo>
                  <a:pt x="1990" y="2023"/>
                  <a:pt x="1988" y="2024"/>
                  <a:pt x="1987" y="2025"/>
                </a:cubicBezTo>
                <a:cubicBezTo>
                  <a:pt x="1986" y="2025"/>
                  <a:pt x="1984" y="2025"/>
                  <a:pt x="1983" y="2026"/>
                </a:cubicBezTo>
                <a:cubicBezTo>
                  <a:pt x="1982" y="2027"/>
                  <a:pt x="1981" y="2028"/>
                  <a:pt x="1980" y="2029"/>
                </a:cubicBezTo>
                <a:cubicBezTo>
                  <a:pt x="1979" y="2029"/>
                  <a:pt x="1978" y="2030"/>
                  <a:pt x="1978" y="2030"/>
                </a:cubicBezTo>
                <a:cubicBezTo>
                  <a:pt x="1977" y="2031"/>
                  <a:pt x="1977" y="2031"/>
                  <a:pt x="1977" y="2032"/>
                </a:cubicBezTo>
                <a:cubicBezTo>
                  <a:pt x="1977" y="2033"/>
                  <a:pt x="1976" y="2035"/>
                  <a:pt x="1975" y="2036"/>
                </a:cubicBezTo>
                <a:cubicBezTo>
                  <a:pt x="1974" y="2037"/>
                  <a:pt x="1973" y="2038"/>
                  <a:pt x="1972" y="2038"/>
                </a:cubicBezTo>
                <a:cubicBezTo>
                  <a:pt x="1970" y="2039"/>
                  <a:pt x="1969" y="2039"/>
                  <a:pt x="1968" y="2040"/>
                </a:cubicBezTo>
                <a:cubicBezTo>
                  <a:pt x="1967" y="2040"/>
                  <a:pt x="1966" y="2041"/>
                  <a:pt x="1965" y="2041"/>
                </a:cubicBezTo>
                <a:cubicBezTo>
                  <a:pt x="1964" y="2042"/>
                  <a:pt x="1963" y="2043"/>
                  <a:pt x="1961" y="2044"/>
                </a:cubicBezTo>
                <a:cubicBezTo>
                  <a:pt x="1960" y="2045"/>
                  <a:pt x="1959" y="2046"/>
                  <a:pt x="1958" y="2047"/>
                </a:cubicBezTo>
                <a:cubicBezTo>
                  <a:pt x="1956" y="2048"/>
                  <a:pt x="1955" y="2048"/>
                  <a:pt x="1953" y="2048"/>
                </a:cubicBezTo>
                <a:cubicBezTo>
                  <a:pt x="1952" y="2048"/>
                  <a:pt x="1952" y="2048"/>
                  <a:pt x="1951" y="2048"/>
                </a:cubicBezTo>
                <a:cubicBezTo>
                  <a:pt x="1950" y="2048"/>
                  <a:pt x="1949" y="2048"/>
                  <a:pt x="1948" y="2048"/>
                </a:cubicBezTo>
                <a:cubicBezTo>
                  <a:pt x="1947" y="2048"/>
                  <a:pt x="1946" y="2048"/>
                  <a:pt x="1945" y="2048"/>
                </a:cubicBezTo>
                <a:cubicBezTo>
                  <a:pt x="1944" y="2048"/>
                  <a:pt x="1943" y="2048"/>
                  <a:pt x="1943" y="2048"/>
                </a:cubicBezTo>
                <a:cubicBezTo>
                  <a:pt x="1942" y="2047"/>
                  <a:pt x="1942" y="2047"/>
                  <a:pt x="1941" y="2047"/>
                </a:cubicBezTo>
                <a:cubicBezTo>
                  <a:pt x="1939" y="2047"/>
                  <a:pt x="1938" y="2048"/>
                  <a:pt x="1938" y="2049"/>
                </a:cubicBezTo>
                <a:cubicBezTo>
                  <a:pt x="1937" y="2051"/>
                  <a:pt x="1937" y="2052"/>
                  <a:pt x="1936" y="2053"/>
                </a:cubicBezTo>
                <a:cubicBezTo>
                  <a:pt x="1935" y="2054"/>
                  <a:pt x="1933" y="2054"/>
                  <a:pt x="1932" y="2054"/>
                </a:cubicBezTo>
                <a:cubicBezTo>
                  <a:pt x="1931" y="2054"/>
                  <a:pt x="1930" y="2053"/>
                  <a:pt x="1928" y="2053"/>
                </a:cubicBezTo>
                <a:cubicBezTo>
                  <a:pt x="1927" y="2052"/>
                  <a:pt x="1925" y="2052"/>
                  <a:pt x="1924" y="2052"/>
                </a:cubicBezTo>
                <a:cubicBezTo>
                  <a:pt x="1923" y="2052"/>
                  <a:pt x="1922" y="2053"/>
                  <a:pt x="1921" y="2054"/>
                </a:cubicBezTo>
                <a:cubicBezTo>
                  <a:pt x="1921" y="2055"/>
                  <a:pt x="1920" y="2055"/>
                  <a:pt x="1920" y="2056"/>
                </a:cubicBezTo>
                <a:cubicBezTo>
                  <a:pt x="1919" y="2056"/>
                  <a:pt x="1918" y="2056"/>
                  <a:pt x="1918" y="2057"/>
                </a:cubicBezTo>
                <a:cubicBezTo>
                  <a:pt x="1918" y="2057"/>
                  <a:pt x="1917" y="2058"/>
                  <a:pt x="1917" y="2059"/>
                </a:cubicBezTo>
                <a:cubicBezTo>
                  <a:pt x="1916" y="2059"/>
                  <a:pt x="1916" y="2060"/>
                  <a:pt x="1915" y="2060"/>
                </a:cubicBezTo>
                <a:cubicBezTo>
                  <a:pt x="1914" y="2061"/>
                  <a:pt x="1913" y="2061"/>
                  <a:pt x="1911" y="2062"/>
                </a:cubicBezTo>
                <a:cubicBezTo>
                  <a:pt x="1910" y="2063"/>
                  <a:pt x="1909" y="2064"/>
                  <a:pt x="1909" y="2065"/>
                </a:cubicBezTo>
                <a:cubicBezTo>
                  <a:pt x="1909" y="2066"/>
                  <a:pt x="1908" y="2067"/>
                  <a:pt x="1908" y="2067"/>
                </a:cubicBezTo>
                <a:cubicBezTo>
                  <a:pt x="1908" y="2068"/>
                  <a:pt x="1906" y="2070"/>
                  <a:pt x="1907" y="2071"/>
                </a:cubicBezTo>
                <a:cubicBezTo>
                  <a:pt x="1907" y="2072"/>
                  <a:pt x="1908" y="2071"/>
                  <a:pt x="1909" y="2071"/>
                </a:cubicBezTo>
                <a:cubicBezTo>
                  <a:pt x="1909" y="2073"/>
                  <a:pt x="1909" y="2076"/>
                  <a:pt x="1908" y="2078"/>
                </a:cubicBezTo>
                <a:cubicBezTo>
                  <a:pt x="1907" y="2079"/>
                  <a:pt x="1906" y="2080"/>
                  <a:pt x="1907" y="2081"/>
                </a:cubicBezTo>
                <a:cubicBezTo>
                  <a:pt x="1908" y="2082"/>
                  <a:pt x="1908" y="2082"/>
                  <a:pt x="1908" y="2083"/>
                </a:cubicBezTo>
                <a:cubicBezTo>
                  <a:pt x="1909" y="2084"/>
                  <a:pt x="1908" y="2084"/>
                  <a:pt x="1908" y="2085"/>
                </a:cubicBezTo>
                <a:cubicBezTo>
                  <a:pt x="1907" y="2086"/>
                  <a:pt x="1906" y="2087"/>
                  <a:pt x="1904" y="2087"/>
                </a:cubicBezTo>
                <a:cubicBezTo>
                  <a:pt x="1903" y="2087"/>
                  <a:pt x="1901" y="2087"/>
                  <a:pt x="1900" y="2088"/>
                </a:cubicBezTo>
                <a:cubicBezTo>
                  <a:pt x="1899" y="2088"/>
                  <a:pt x="1898" y="2089"/>
                  <a:pt x="1897" y="2090"/>
                </a:cubicBezTo>
                <a:cubicBezTo>
                  <a:pt x="1895" y="2092"/>
                  <a:pt x="1896" y="2096"/>
                  <a:pt x="1893" y="2098"/>
                </a:cubicBezTo>
                <a:cubicBezTo>
                  <a:pt x="1892" y="2098"/>
                  <a:pt x="1891" y="2099"/>
                  <a:pt x="1890" y="2100"/>
                </a:cubicBezTo>
                <a:cubicBezTo>
                  <a:pt x="1888" y="2100"/>
                  <a:pt x="1887" y="2101"/>
                  <a:pt x="1886" y="2102"/>
                </a:cubicBezTo>
                <a:cubicBezTo>
                  <a:pt x="1885" y="2103"/>
                  <a:pt x="1883" y="2103"/>
                  <a:pt x="1882" y="2103"/>
                </a:cubicBezTo>
                <a:cubicBezTo>
                  <a:pt x="1881" y="2104"/>
                  <a:pt x="1881" y="2106"/>
                  <a:pt x="1882" y="2107"/>
                </a:cubicBezTo>
                <a:cubicBezTo>
                  <a:pt x="1883" y="2108"/>
                  <a:pt x="1883" y="2110"/>
                  <a:pt x="1884" y="2111"/>
                </a:cubicBezTo>
                <a:cubicBezTo>
                  <a:pt x="1885" y="2112"/>
                  <a:pt x="1885" y="2113"/>
                  <a:pt x="1885" y="2114"/>
                </a:cubicBezTo>
                <a:cubicBezTo>
                  <a:pt x="1885" y="2115"/>
                  <a:pt x="1886" y="2118"/>
                  <a:pt x="1884" y="2118"/>
                </a:cubicBezTo>
                <a:cubicBezTo>
                  <a:pt x="1883" y="2118"/>
                  <a:pt x="1883" y="2116"/>
                  <a:pt x="1882" y="2115"/>
                </a:cubicBezTo>
                <a:cubicBezTo>
                  <a:pt x="1881" y="2114"/>
                  <a:pt x="1881" y="2113"/>
                  <a:pt x="1880" y="2111"/>
                </a:cubicBezTo>
                <a:cubicBezTo>
                  <a:pt x="1879" y="2110"/>
                  <a:pt x="1878" y="2110"/>
                  <a:pt x="1877" y="2108"/>
                </a:cubicBezTo>
                <a:cubicBezTo>
                  <a:pt x="1877" y="2107"/>
                  <a:pt x="1876" y="2106"/>
                  <a:pt x="1875" y="2104"/>
                </a:cubicBezTo>
                <a:cubicBezTo>
                  <a:pt x="1874" y="2103"/>
                  <a:pt x="1873" y="2103"/>
                  <a:pt x="1871" y="2103"/>
                </a:cubicBezTo>
                <a:cubicBezTo>
                  <a:pt x="1868" y="2102"/>
                  <a:pt x="1867" y="2100"/>
                  <a:pt x="1865" y="2097"/>
                </a:cubicBezTo>
                <a:cubicBezTo>
                  <a:pt x="1864" y="2096"/>
                  <a:pt x="1863" y="2095"/>
                  <a:pt x="1862" y="2094"/>
                </a:cubicBezTo>
                <a:cubicBezTo>
                  <a:pt x="1861" y="2093"/>
                  <a:pt x="1858" y="2092"/>
                  <a:pt x="1856" y="2092"/>
                </a:cubicBezTo>
                <a:cubicBezTo>
                  <a:pt x="1854" y="2091"/>
                  <a:pt x="1852" y="2090"/>
                  <a:pt x="1851" y="2090"/>
                </a:cubicBezTo>
                <a:cubicBezTo>
                  <a:pt x="1847" y="2088"/>
                  <a:pt x="1843" y="2086"/>
                  <a:pt x="1839" y="2085"/>
                </a:cubicBezTo>
                <a:cubicBezTo>
                  <a:pt x="1837" y="2084"/>
                  <a:pt x="1836" y="2084"/>
                  <a:pt x="1834" y="2084"/>
                </a:cubicBezTo>
                <a:cubicBezTo>
                  <a:pt x="1833" y="2083"/>
                  <a:pt x="1831" y="2084"/>
                  <a:pt x="1829" y="2084"/>
                </a:cubicBezTo>
                <a:cubicBezTo>
                  <a:pt x="1827" y="2084"/>
                  <a:pt x="1825" y="2084"/>
                  <a:pt x="1823" y="2085"/>
                </a:cubicBezTo>
                <a:cubicBezTo>
                  <a:pt x="1822" y="2086"/>
                  <a:pt x="1821" y="2087"/>
                  <a:pt x="1820" y="2088"/>
                </a:cubicBezTo>
                <a:cubicBezTo>
                  <a:pt x="1819" y="2089"/>
                  <a:pt x="1817" y="2090"/>
                  <a:pt x="1816" y="2090"/>
                </a:cubicBezTo>
                <a:cubicBezTo>
                  <a:pt x="1815" y="2091"/>
                  <a:pt x="1814" y="2092"/>
                  <a:pt x="1812" y="2093"/>
                </a:cubicBezTo>
                <a:cubicBezTo>
                  <a:pt x="1811" y="2094"/>
                  <a:pt x="1809" y="2094"/>
                  <a:pt x="1808" y="2095"/>
                </a:cubicBezTo>
                <a:cubicBezTo>
                  <a:pt x="1806" y="2095"/>
                  <a:pt x="1805" y="2096"/>
                  <a:pt x="1804" y="2096"/>
                </a:cubicBezTo>
                <a:cubicBezTo>
                  <a:pt x="1802" y="2097"/>
                  <a:pt x="1800" y="2099"/>
                  <a:pt x="1798" y="2099"/>
                </a:cubicBezTo>
                <a:cubicBezTo>
                  <a:pt x="1796" y="2100"/>
                  <a:pt x="1795" y="2100"/>
                  <a:pt x="1794" y="2100"/>
                </a:cubicBezTo>
                <a:cubicBezTo>
                  <a:pt x="1792" y="2100"/>
                  <a:pt x="1791" y="2099"/>
                  <a:pt x="1790" y="2099"/>
                </a:cubicBezTo>
                <a:cubicBezTo>
                  <a:pt x="1788" y="2098"/>
                  <a:pt x="1788" y="2097"/>
                  <a:pt x="1786" y="2096"/>
                </a:cubicBezTo>
                <a:cubicBezTo>
                  <a:pt x="1784" y="2096"/>
                  <a:pt x="1783" y="2095"/>
                  <a:pt x="1781" y="2093"/>
                </a:cubicBezTo>
                <a:cubicBezTo>
                  <a:pt x="1780" y="2093"/>
                  <a:pt x="1780" y="2092"/>
                  <a:pt x="1779" y="2092"/>
                </a:cubicBezTo>
                <a:cubicBezTo>
                  <a:pt x="1779" y="2093"/>
                  <a:pt x="1781" y="2094"/>
                  <a:pt x="1781" y="2095"/>
                </a:cubicBezTo>
                <a:cubicBezTo>
                  <a:pt x="1781" y="2096"/>
                  <a:pt x="1780" y="2096"/>
                  <a:pt x="1780" y="2096"/>
                </a:cubicBezTo>
                <a:cubicBezTo>
                  <a:pt x="1779" y="2096"/>
                  <a:pt x="1778" y="2097"/>
                  <a:pt x="1778" y="2097"/>
                </a:cubicBezTo>
                <a:cubicBezTo>
                  <a:pt x="1776" y="2097"/>
                  <a:pt x="1774" y="2097"/>
                  <a:pt x="1774" y="2096"/>
                </a:cubicBezTo>
                <a:cubicBezTo>
                  <a:pt x="1773" y="2096"/>
                  <a:pt x="1773" y="2095"/>
                  <a:pt x="1773" y="2095"/>
                </a:cubicBezTo>
                <a:cubicBezTo>
                  <a:pt x="1773" y="2095"/>
                  <a:pt x="1773" y="2095"/>
                  <a:pt x="1772" y="2095"/>
                </a:cubicBezTo>
                <a:cubicBezTo>
                  <a:pt x="1772" y="2094"/>
                  <a:pt x="1772" y="2094"/>
                  <a:pt x="1772" y="2093"/>
                </a:cubicBezTo>
                <a:cubicBezTo>
                  <a:pt x="1772" y="2092"/>
                  <a:pt x="1772" y="2092"/>
                  <a:pt x="1771" y="2091"/>
                </a:cubicBezTo>
                <a:cubicBezTo>
                  <a:pt x="1770" y="2091"/>
                  <a:pt x="1770" y="2091"/>
                  <a:pt x="1770" y="2090"/>
                </a:cubicBezTo>
                <a:cubicBezTo>
                  <a:pt x="1769" y="2090"/>
                  <a:pt x="1769" y="2089"/>
                  <a:pt x="1769" y="2089"/>
                </a:cubicBezTo>
                <a:cubicBezTo>
                  <a:pt x="1768" y="2088"/>
                  <a:pt x="1768" y="2088"/>
                  <a:pt x="1767" y="2088"/>
                </a:cubicBezTo>
                <a:cubicBezTo>
                  <a:pt x="1767" y="2087"/>
                  <a:pt x="1767" y="2087"/>
                  <a:pt x="1767" y="2086"/>
                </a:cubicBezTo>
                <a:cubicBezTo>
                  <a:pt x="1766" y="2086"/>
                  <a:pt x="1766" y="2085"/>
                  <a:pt x="1765" y="2085"/>
                </a:cubicBezTo>
                <a:cubicBezTo>
                  <a:pt x="1765" y="2084"/>
                  <a:pt x="1765" y="2084"/>
                  <a:pt x="1765" y="2083"/>
                </a:cubicBezTo>
                <a:cubicBezTo>
                  <a:pt x="1764" y="2083"/>
                  <a:pt x="1763" y="2083"/>
                  <a:pt x="1763" y="2082"/>
                </a:cubicBezTo>
                <a:cubicBezTo>
                  <a:pt x="1762" y="2082"/>
                  <a:pt x="1761" y="2081"/>
                  <a:pt x="1760" y="2080"/>
                </a:cubicBezTo>
                <a:cubicBezTo>
                  <a:pt x="1759" y="2079"/>
                  <a:pt x="1758" y="2079"/>
                  <a:pt x="1758" y="2078"/>
                </a:cubicBezTo>
                <a:cubicBezTo>
                  <a:pt x="1757" y="2078"/>
                  <a:pt x="1756" y="2077"/>
                  <a:pt x="1755" y="2076"/>
                </a:cubicBezTo>
                <a:cubicBezTo>
                  <a:pt x="1753" y="2074"/>
                  <a:pt x="1752" y="2073"/>
                  <a:pt x="1750" y="2071"/>
                </a:cubicBezTo>
                <a:cubicBezTo>
                  <a:pt x="1749" y="2069"/>
                  <a:pt x="1748" y="2068"/>
                  <a:pt x="1747" y="2067"/>
                </a:cubicBezTo>
                <a:cubicBezTo>
                  <a:pt x="1747" y="2065"/>
                  <a:pt x="1746" y="2064"/>
                  <a:pt x="1745" y="2062"/>
                </a:cubicBezTo>
                <a:cubicBezTo>
                  <a:pt x="1745" y="2061"/>
                  <a:pt x="1744" y="2060"/>
                  <a:pt x="1744" y="2059"/>
                </a:cubicBezTo>
                <a:cubicBezTo>
                  <a:pt x="1743" y="2057"/>
                  <a:pt x="1743" y="2056"/>
                  <a:pt x="1742" y="2055"/>
                </a:cubicBezTo>
                <a:cubicBezTo>
                  <a:pt x="1741" y="2055"/>
                  <a:pt x="1740" y="2054"/>
                  <a:pt x="1739" y="2053"/>
                </a:cubicBezTo>
                <a:cubicBezTo>
                  <a:pt x="1739" y="2052"/>
                  <a:pt x="1739" y="2051"/>
                  <a:pt x="1739" y="2051"/>
                </a:cubicBezTo>
                <a:cubicBezTo>
                  <a:pt x="1738" y="2050"/>
                  <a:pt x="1738" y="2050"/>
                  <a:pt x="1738" y="2049"/>
                </a:cubicBezTo>
                <a:cubicBezTo>
                  <a:pt x="1737" y="2048"/>
                  <a:pt x="1738" y="2046"/>
                  <a:pt x="1739" y="2045"/>
                </a:cubicBezTo>
                <a:cubicBezTo>
                  <a:pt x="1739" y="2044"/>
                  <a:pt x="1739" y="2044"/>
                  <a:pt x="1740" y="2043"/>
                </a:cubicBezTo>
                <a:cubicBezTo>
                  <a:pt x="1741" y="2043"/>
                  <a:pt x="1742" y="2042"/>
                  <a:pt x="1742" y="2041"/>
                </a:cubicBezTo>
                <a:cubicBezTo>
                  <a:pt x="1742" y="2040"/>
                  <a:pt x="1741" y="2039"/>
                  <a:pt x="1741" y="2039"/>
                </a:cubicBezTo>
                <a:cubicBezTo>
                  <a:pt x="1741" y="2038"/>
                  <a:pt x="1740" y="2038"/>
                  <a:pt x="1740" y="2038"/>
                </a:cubicBezTo>
                <a:cubicBezTo>
                  <a:pt x="1739" y="2037"/>
                  <a:pt x="1740" y="2036"/>
                  <a:pt x="1740" y="2036"/>
                </a:cubicBezTo>
                <a:cubicBezTo>
                  <a:pt x="1740" y="2035"/>
                  <a:pt x="1740" y="2034"/>
                  <a:pt x="1740" y="2033"/>
                </a:cubicBezTo>
                <a:cubicBezTo>
                  <a:pt x="1740" y="2033"/>
                  <a:pt x="1739" y="2032"/>
                  <a:pt x="1739" y="2031"/>
                </a:cubicBezTo>
                <a:cubicBezTo>
                  <a:pt x="1740" y="2030"/>
                  <a:pt x="1741" y="2031"/>
                  <a:pt x="1741" y="2031"/>
                </a:cubicBezTo>
                <a:cubicBezTo>
                  <a:pt x="1741" y="2032"/>
                  <a:pt x="1741" y="2033"/>
                  <a:pt x="1741" y="2033"/>
                </a:cubicBezTo>
                <a:cubicBezTo>
                  <a:pt x="1742" y="2033"/>
                  <a:pt x="1742" y="2031"/>
                  <a:pt x="1742" y="2030"/>
                </a:cubicBezTo>
                <a:cubicBezTo>
                  <a:pt x="1742" y="2029"/>
                  <a:pt x="1742" y="2028"/>
                  <a:pt x="1742" y="2026"/>
                </a:cubicBezTo>
                <a:cubicBezTo>
                  <a:pt x="1742" y="2026"/>
                  <a:pt x="1742" y="2025"/>
                  <a:pt x="1741" y="2025"/>
                </a:cubicBezTo>
                <a:cubicBezTo>
                  <a:pt x="1741" y="2024"/>
                  <a:pt x="1740" y="2024"/>
                  <a:pt x="1740" y="2024"/>
                </a:cubicBezTo>
                <a:cubicBezTo>
                  <a:pt x="1740" y="2022"/>
                  <a:pt x="1742" y="2022"/>
                  <a:pt x="1742" y="2022"/>
                </a:cubicBezTo>
                <a:cubicBezTo>
                  <a:pt x="1743" y="2021"/>
                  <a:pt x="1742" y="2020"/>
                  <a:pt x="1743" y="2019"/>
                </a:cubicBezTo>
                <a:cubicBezTo>
                  <a:pt x="1744" y="2019"/>
                  <a:pt x="1744" y="2020"/>
                  <a:pt x="1744" y="2021"/>
                </a:cubicBezTo>
                <a:cubicBezTo>
                  <a:pt x="1744" y="2022"/>
                  <a:pt x="1743" y="2022"/>
                  <a:pt x="1743" y="2023"/>
                </a:cubicBezTo>
                <a:cubicBezTo>
                  <a:pt x="1743" y="2023"/>
                  <a:pt x="1743" y="2024"/>
                  <a:pt x="1743" y="2025"/>
                </a:cubicBezTo>
                <a:cubicBezTo>
                  <a:pt x="1744" y="2025"/>
                  <a:pt x="1744" y="2026"/>
                  <a:pt x="1745" y="2026"/>
                </a:cubicBezTo>
                <a:cubicBezTo>
                  <a:pt x="1745" y="2025"/>
                  <a:pt x="1745" y="2024"/>
                  <a:pt x="1745" y="2023"/>
                </a:cubicBezTo>
                <a:cubicBezTo>
                  <a:pt x="1745" y="2022"/>
                  <a:pt x="1745" y="2020"/>
                  <a:pt x="1745" y="2019"/>
                </a:cubicBezTo>
                <a:cubicBezTo>
                  <a:pt x="1745" y="2018"/>
                  <a:pt x="1745" y="2016"/>
                  <a:pt x="1745" y="2015"/>
                </a:cubicBezTo>
                <a:cubicBezTo>
                  <a:pt x="1745" y="2014"/>
                  <a:pt x="1745" y="2013"/>
                  <a:pt x="1745" y="2011"/>
                </a:cubicBezTo>
                <a:cubicBezTo>
                  <a:pt x="1746" y="2010"/>
                  <a:pt x="1746" y="2009"/>
                  <a:pt x="1746" y="2008"/>
                </a:cubicBezTo>
                <a:cubicBezTo>
                  <a:pt x="1747" y="2005"/>
                  <a:pt x="1747" y="2002"/>
                  <a:pt x="1747" y="1999"/>
                </a:cubicBezTo>
                <a:cubicBezTo>
                  <a:pt x="1747" y="1996"/>
                  <a:pt x="1748" y="1992"/>
                  <a:pt x="1750" y="1989"/>
                </a:cubicBezTo>
                <a:cubicBezTo>
                  <a:pt x="1750" y="1987"/>
                  <a:pt x="1751" y="1986"/>
                  <a:pt x="1751" y="1985"/>
                </a:cubicBezTo>
                <a:cubicBezTo>
                  <a:pt x="1751" y="1984"/>
                  <a:pt x="1751" y="1982"/>
                  <a:pt x="1751" y="1981"/>
                </a:cubicBezTo>
                <a:cubicBezTo>
                  <a:pt x="1751" y="1980"/>
                  <a:pt x="1751" y="1980"/>
                  <a:pt x="1751" y="1979"/>
                </a:cubicBezTo>
                <a:cubicBezTo>
                  <a:pt x="1751" y="1978"/>
                  <a:pt x="1750" y="1978"/>
                  <a:pt x="1750" y="1977"/>
                </a:cubicBezTo>
                <a:cubicBezTo>
                  <a:pt x="1750" y="1976"/>
                  <a:pt x="1750" y="1975"/>
                  <a:pt x="1749" y="1975"/>
                </a:cubicBezTo>
                <a:cubicBezTo>
                  <a:pt x="1749" y="1974"/>
                  <a:pt x="1748" y="1974"/>
                  <a:pt x="1748" y="1973"/>
                </a:cubicBezTo>
                <a:cubicBezTo>
                  <a:pt x="1748" y="1971"/>
                  <a:pt x="1749" y="1972"/>
                  <a:pt x="1750" y="1971"/>
                </a:cubicBezTo>
                <a:cubicBezTo>
                  <a:pt x="1751" y="1971"/>
                  <a:pt x="1751" y="1971"/>
                  <a:pt x="1752" y="1970"/>
                </a:cubicBezTo>
                <a:cubicBezTo>
                  <a:pt x="1752" y="1970"/>
                  <a:pt x="1754" y="1970"/>
                  <a:pt x="1753" y="1970"/>
                </a:cubicBezTo>
                <a:cubicBezTo>
                  <a:pt x="1752" y="1970"/>
                  <a:pt x="1750" y="1969"/>
                  <a:pt x="1749" y="1968"/>
                </a:cubicBezTo>
                <a:cubicBezTo>
                  <a:pt x="1748" y="1968"/>
                  <a:pt x="1747" y="1967"/>
                  <a:pt x="1746" y="1967"/>
                </a:cubicBezTo>
                <a:cubicBezTo>
                  <a:pt x="1745" y="1966"/>
                  <a:pt x="1745" y="1966"/>
                  <a:pt x="1745" y="1965"/>
                </a:cubicBezTo>
                <a:cubicBezTo>
                  <a:pt x="1744" y="1964"/>
                  <a:pt x="1744" y="1964"/>
                  <a:pt x="1743" y="1963"/>
                </a:cubicBezTo>
                <a:cubicBezTo>
                  <a:pt x="1743" y="1963"/>
                  <a:pt x="1742" y="1962"/>
                  <a:pt x="1741" y="1962"/>
                </a:cubicBezTo>
                <a:cubicBezTo>
                  <a:pt x="1741" y="1963"/>
                  <a:pt x="1744" y="1964"/>
                  <a:pt x="1742" y="1965"/>
                </a:cubicBezTo>
                <a:cubicBezTo>
                  <a:pt x="1741" y="1966"/>
                  <a:pt x="1740" y="1966"/>
                  <a:pt x="1740" y="1965"/>
                </a:cubicBezTo>
                <a:cubicBezTo>
                  <a:pt x="1738" y="1965"/>
                  <a:pt x="1737" y="1964"/>
                  <a:pt x="1736" y="1963"/>
                </a:cubicBezTo>
                <a:cubicBezTo>
                  <a:pt x="1734" y="1963"/>
                  <a:pt x="1734" y="1962"/>
                  <a:pt x="1734" y="1960"/>
                </a:cubicBezTo>
                <a:cubicBezTo>
                  <a:pt x="1734" y="1959"/>
                  <a:pt x="1734" y="1959"/>
                  <a:pt x="1735" y="1959"/>
                </a:cubicBezTo>
                <a:cubicBezTo>
                  <a:pt x="1736" y="1959"/>
                  <a:pt x="1736" y="1960"/>
                  <a:pt x="1737" y="1960"/>
                </a:cubicBezTo>
                <a:cubicBezTo>
                  <a:pt x="1738" y="1961"/>
                  <a:pt x="1739" y="1961"/>
                  <a:pt x="1740" y="1962"/>
                </a:cubicBezTo>
                <a:cubicBezTo>
                  <a:pt x="1742" y="1963"/>
                  <a:pt x="1740" y="1961"/>
                  <a:pt x="1740" y="1960"/>
                </a:cubicBezTo>
                <a:cubicBezTo>
                  <a:pt x="1739" y="1960"/>
                  <a:pt x="1738" y="1959"/>
                  <a:pt x="1738" y="1958"/>
                </a:cubicBezTo>
                <a:cubicBezTo>
                  <a:pt x="1736" y="1957"/>
                  <a:pt x="1734" y="1956"/>
                  <a:pt x="1732" y="1955"/>
                </a:cubicBezTo>
                <a:cubicBezTo>
                  <a:pt x="1731" y="1954"/>
                  <a:pt x="1730" y="1953"/>
                  <a:pt x="1729" y="1953"/>
                </a:cubicBezTo>
                <a:cubicBezTo>
                  <a:pt x="1727" y="1953"/>
                  <a:pt x="1725" y="1953"/>
                  <a:pt x="1723" y="1953"/>
                </a:cubicBezTo>
                <a:cubicBezTo>
                  <a:pt x="1720" y="1952"/>
                  <a:pt x="1718" y="1952"/>
                  <a:pt x="1716" y="1950"/>
                </a:cubicBezTo>
                <a:cubicBezTo>
                  <a:pt x="1714" y="1949"/>
                  <a:pt x="1713" y="1948"/>
                  <a:pt x="1712" y="1949"/>
                </a:cubicBezTo>
                <a:cubicBezTo>
                  <a:pt x="1711" y="1949"/>
                  <a:pt x="1709" y="1950"/>
                  <a:pt x="1708" y="1950"/>
                </a:cubicBezTo>
                <a:cubicBezTo>
                  <a:pt x="1706" y="1950"/>
                  <a:pt x="1705" y="1950"/>
                  <a:pt x="1703" y="1950"/>
                </a:cubicBezTo>
                <a:cubicBezTo>
                  <a:pt x="1701" y="1950"/>
                  <a:pt x="1699" y="1948"/>
                  <a:pt x="1697" y="1948"/>
                </a:cubicBezTo>
                <a:cubicBezTo>
                  <a:pt x="1696" y="1948"/>
                  <a:pt x="1695" y="1949"/>
                  <a:pt x="1695" y="1950"/>
                </a:cubicBezTo>
                <a:cubicBezTo>
                  <a:pt x="1694" y="1951"/>
                  <a:pt x="1692" y="1952"/>
                  <a:pt x="1690" y="1952"/>
                </a:cubicBezTo>
                <a:cubicBezTo>
                  <a:pt x="1688" y="1952"/>
                  <a:pt x="1687" y="1952"/>
                  <a:pt x="1685" y="1953"/>
                </a:cubicBezTo>
                <a:cubicBezTo>
                  <a:pt x="1684" y="1953"/>
                  <a:pt x="1683" y="1953"/>
                  <a:pt x="1681" y="1953"/>
                </a:cubicBezTo>
                <a:cubicBezTo>
                  <a:pt x="1680" y="1953"/>
                  <a:pt x="1678" y="1953"/>
                  <a:pt x="1677" y="1953"/>
                </a:cubicBezTo>
                <a:cubicBezTo>
                  <a:pt x="1676" y="1953"/>
                  <a:pt x="1675" y="1954"/>
                  <a:pt x="1674" y="1954"/>
                </a:cubicBezTo>
                <a:cubicBezTo>
                  <a:pt x="1673" y="1954"/>
                  <a:pt x="1672" y="1953"/>
                  <a:pt x="1671" y="1953"/>
                </a:cubicBezTo>
                <a:cubicBezTo>
                  <a:pt x="1670" y="1953"/>
                  <a:pt x="1668" y="1953"/>
                  <a:pt x="1667" y="1952"/>
                </a:cubicBezTo>
                <a:cubicBezTo>
                  <a:pt x="1666" y="1952"/>
                  <a:pt x="1664" y="1952"/>
                  <a:pt x="1663" y="1951"/>
                </a:cubicBezTo>
                <a:cubicBezTo>
                  <a:pt x="1661" y="1951"/>
                  <a:pt x="1659" y="1950"/>
                  <a:pt x="1657" y="1950"/>
                </a:cubicBezTo>
                <a:cubicBezTo>
                  <a:pt x="1655" y="1951"/>
                  <a:pt x="1655" y="1952"/>
                  <a:pt x="1654" y="1952"/>
                </a:cubicBezTo>
                <a:cubicBezTo>
                  <a:pt x="1653" y="1953"/>
                  <a:pt x="1652" y="1952"/>
                  <a:pt x="1651" y="1953"/>
                </a:cubicBezTo>
                <a:cubicBezTo>
                  <a:pt x="1650" y="1954"/>
                  <a:pt x="1649" y="1954"/>
                  <a:pt x="1648" y="1954"/>
                </a:cubicBezTo>
                <a:cubicBezTo>
                  <a:pt x="1648" y="1954"/>
                  <a:pt x="1647" y="1954"/>
                  <a:pt x="1646" y="1953"/>
                </a:cubicBezTo>
                <a:cubicBezTo>
                  <a:pt x="1646" y="1953"/>
                  <a:pt x="1646" y="1952"/>
                  <a:pt x="1645" y="1952"/>
                </a:cubicBezTo>
                <a:cubicBezTo>
                  <a:pt x="1644" y="1952"/>
                  <a:pt x="1644" y="1952"/>
                  <a:pt x="1643" y="1951"/>
                </a:cubicBezTo>
                <a:cubicBezTo>
                  <a:pt x="1643" y="1950"/>
                  <a:pt x="1643" y="1950"/>
                  <a:pt x="1642" y="1950"/>
                </a:cubicBezTo>
                <a:cubicBezTo>
                  <a:pt x="1641" y="1950"/>
                  <a:pt x="1641" y="1950"/>
                  <a:pt x="1641" y="1950"/>
                </a:cubicBezTo>
                <a:cubicBezTo>
                  <a:pt x="1640" y="1950"/>
                  <a:pt x="1640" y="1949"/>
                  <a:pt x="1640" y="1949"/>
                </a:cubicBezTo>
                <a:cubicBezTo>
                  <a:pt x="1640" y="1949"/>
                  <a:pt x="1640" y="1950"/>
                  <a:pt x="1640" y="1951"/>
                </a:cubicBezTo>
                <a:cubicBezTo>
                  <a:pt x="1641" y="1951"/>
                  <a:pt x="1641" y="1951"/>
                  <a:pt x="1641" y="1952"/>
                </a:cubicBezTo>
                <a:cubicBezTo>
                  <a:pt x="1641" y="1952"/>
                  <a:pt x="1642" y="1952"/>
                  <a:pt x="1642" y="1952"/>
                </a:cubicBezTo>
                <a:cubicBezTo>
                  <a:pt x="1642" y="1953"/>
                  <a:pt x="1638" y="1953"/>
                  <a:pt x="1637" y="1952"/>
                </a:cubicBezTo>
                <a:cubicBezTo>
                  <a:pt x="1636" y="1952"/>
                  <a:pt x="1636" y="1952"/>
                  <a:pt x="1635" y="1951"/>
                </a:cubicBezTo>
                <a:cubicBezTo>
                  <a:pt x="1635" y="1951"/>
                  <a:pt x="1634" y="1952"/>
                  <a:pt x="1634" y="1951"/>
                </a:cubicBezTo>
                <a:cubicBezTo>
                  <a:pt x="1634" y="1950"/>
                  <a:pt x="1635" y="1949"/>
                  <a:pt x="1636" y="1948"/>
                </a:cubicBezTo>
                <a:cubicBezTo>
                  <a:pt x="1637" y="1947"/>
                  <a:pt x="1637" y="1947"/>
                  <a:pt x="1638" y="1946"/>
                </a:cubicBezTo>
                <a:cubicBezTo>
                  <a:pt x="1639" y="1945"/>
                  <a:pt x="1639" y="1945"/>
                  <a:pt x="1640" y="1944"/>
                </a:cubicBezTo>
                <a:cubicBezTo>
                  <a:pt x="1641" y="1943"/>
                  <a:pt x="1642" y="1942"/>
                  <a:pt x="1643" y="1941"/>
                </a:cubicBezTo>
                <a:cubicBezTo>
                  <a:pt x="1644" y="1940"/>
                  <a:pt x="1644" y="1938"/>
                  <a:pt x="1645" y="1937"/>
                </a:cubicBezTo>
                <a:cubicBezTo>
                  <a:pt x="1645" y="1935"/>
                  <a:pt x="1646" y="1934"/>
                  <a:pt x="1647" y="1932"/>
                </a:cubicBezTo>
                <a:cubicBezTo>
                  <a:pt x="1647" y="1931"/>
                  <a:pt x="1647" y="1929"/>
                  <a:pt x="1647" y="1928"/>
                </a:cubicBezTo>
                <a:cubicBezTo>
                  <a:pt x="1647" y="1926"/>
                  <a:pt x="1646" y="1925"/>
                  <a:pt x="1646" y="1924"/>
                </a:cubicBezTo>
                <a:cubicBezTo>
                  <a:pt x="1646" y="1922"/>
                  <a:pt x="1647" y="1921"/>
                  <a:pt x="1647" y="1919"/>
                </a:cubicBezTo>
                <a:cubicBezTo>
                  <a:pt x="1647" y="1918"/>
                  <a:pt x="1647" y="1916"/>
                  <a:pt x="1647" y="1915"/>
                </a:cubicBezTo>
                <a:cubicBezTo>
                  <a:pt x="1648" y="1914"/>
                  <a:pt x="1648" y="1913"/>
                  <a:pt x="1648" y="1913"/>
                </a:cubicBezTo>
                <a:cubicBezTo>
                  <a:pt x="1648" y="1911"/>
                  <a:pt x="1649" y="1910"/>
                  <a:pt x="1649" y="1909"/>
                </a:cubicBezTo>
                <a:cubicBezTo>
                  <a:pt x="1649" y="1908"/>
                  <a:pt x="1649" y="1907"/>
                  <a:pt x="1649" y="1907"/>
                </a:cubicBezTo>
                <a:cubicBezTo>
                  <a:pt x="1649" y="1906"/>
                  <a:pt x="1650" y="1905"/>
                  <a:pt x="1650" y="1904"/>
                </a:cubicBezTo>
                <a:cubicBezTo>
                  <a:pt x="1650" y="1902"/>
                  <a:pt x="1649" y="1901"/>
                  <a:pt x="1649" y="1900"/>
                </a:cubicBezTo>
                <a:cubicBezTo>
                  <a:pt x="1649" y="1899"/>
                  <a:pt x="1649" y="1898"/>
                  <a:pt x="1648" y="1898"/>
                </a:cubicBezTo>
                <a:cubicBezTo>
                  <a:pt x="1647" y="1898"/>
                  <a:pt x="1644" y="1898"/>
                  <a:pt x="1645" y="1896"/>
                </a:cubicBezTo>
                <a:cubicBezTo>
                  <a:pt x="1646" y="1895"/>
                  <a:pt x="1646" y="1896"/>
                  <a:pt x="1647" y="1895"/>
                </a:cubicBezTo>
                <a:cubicBezTo>
                  <a:pt x="1648" y="1895"/>
                  <a:pt x="1647" y="1894"/>
                  <a:pt x="1648" y="1893"/>
                </a:cubicBezTo>
                <a:cubicBezTo>
                  <a:pt x="1648" y="1893"/>
                  <a:pt x="1649" y="1893"/>
                  <a:pt x="1649" y="1892"/>
                </a:cubicBezTo>
                <a:cubicBezTo>
                  <a:pt x="1649" y="1891"/>
                  <a:pt x="1649" y="1891"/>
                  <a:pt x="1649" y="1890"/>
                </a:cubicBezTo>
                <a:cubicBezTo>
                  <a:pt x="1651" y="1888"/>
                  <a:pt x="1650" y="1894"/>
                  <a:pt x="1651" y="1895"/>
                </a:cubicBezTo>
                <a:cubicBezTo>
                  <a:pt x="1651" y="1896"/>
                  <a:pt x="1651" y="1896"/>
                  <a:pt x="1652" y="1897"/>
                </a:cubicBezTo>
                <a:cubicBezTo>
                  <a:pt x="1652" y="1898"/>
                  <a:pt x="1652" y="1898"/>
                  <a:pt x="1652" y="1899"/>
                </a:cubicBezTo>
                <a:cubicBezTo>
                  <a:pt x="1652" y="1899"/>
                  <a:pt x="1652" y="1899"/>
                  <a:pt x="1653" y="1900"/>
                </a:cubicBezTo>
                <a:cubicBezTo>
                  <a:pt x="1654" y="1900"/>
                  <a:pt x="1654" y="1901"/>
                  <a:pt x="1655" y="1901"/>
                </a:cubicBezTo>
                <a:cubicBezTo>
                  <a:pt x="1655" y="1902"/>
                  <a:pt x="1656" y="1903"/>
                  <a:pt x="1656" y="1902"/>
                </a:cubicBezTo>
                <a:cubicBezTo>
                  <a:pt x="1656" y="1901"/>
                  <a:pt x="1656" y="1900"/>
                  <a:pt x="1656" y="1900"/>
                </a:cubicBezTo>
                <a:cubicBezTo>
                  <a:pt x="1656" y="1898"/>
                  <a:pt x="1657" y="1897"/>
                  <a:pt x="1657" y="1896"/>
                </a:cubicBezTo>
                <a:cubicBezTo>
                  <a:pt x="1657" y="1895"/>
                  <a:pt x="1657" y="1894"/>
                  <a:pt x="1657" y="1893"/>
                </a:cubicBezTo>
                <a:cubicBezTo>
                  <a:pt x="1658" y="1893"/>
                  <a:pt x="1658" y="1892"/>
                  <a:pt x="1658" y="1892"/>
                </a:cubicBezTo>
                <a:cubicBezTo>
                  <a:pt x="1658" y="1889"/>
                  <a:pt x="1660" y="1886"/>
                  <a:pt x="1661" y="1883"/>
                </a:cubicBezTo>
                <a:cubicBezTo>
                  <a:pt x="1661" y="1882"/>
                  <a:pt x="1661" y="1881"/>
                  <a:pt x="1662" y="1880"/>
                </a:cubicBezTo>
                <a:cubicBezTo>
                  <a:pt x="1663" y="1879"/>
                  <a:pt x="1664" y="1879"/>
                  <a:pt x="1664" y="1878"/>
                </a:cubicBezTo>
                <a:cubicBezTo>
                  <a:pt x="1664" y="1877"/>
                  <a:pt x="1663" y="1877"/>
                  <a:pt x="1662" y="1878"/>
                </a:cubicBezTo>
                <a:cubicBezTo>
                  <a:pt x="1661" y="1878"/>
                  <a:pt x="1661" y="1881"/>
                  <a:pt x="1659" y="1880"/>
                </a:cubicBezTo>
                <a:cubicBezTo>
                  <a:pt x="1659" y="1879"/>
                  <a:pt x="1660" y="1879"/>
                  <a:pt x="1661" y="1877"/>
                </a:cubicBezTo>
                <a:cubicBezTo>
                  <a:pt x="1661" y="1877"/>
                  <a:pt x="1660" y="1876"/>
                  <a:pt x="1661" y="1876"/>
                </a:cubicBezTo>
                <a:cubicBezTo>
                  <a:pt x="1661" y="1875"/>
                  <a:pt x="1662" y="1875"/>
                  <a:pt x="1663" y="1875"/>
                </a:cubicBezTo>
                <a:cubicBezTo>
                  <a:pt x="1663" y="1875"/>
                  <a:pt x="1664" y="1875"/>
                  <a:pt x="1664" y="1874"/>
                </a:cubicBezTo>
                <a:cubicBezTo>
                  <a:pt x="1664" y="1874"/>
                  <a:pt x="1664" y="1873"/>
                  <a:pt x="1664" y="1873"/>
                </a:cubicBezTo>
                <a:cubicBezTo>
                  <a:pt x="1664" y="1872"/>
                  <a:pt x="1663" y="1873"/>
                  <a:pt x="1663" y="1873"/>
                </a:cubicBezTo>
                <a:cubicBezTo>
                  <a:pt x="1662" y="1874"/>
                  <a:pt x="1662" y="1874"/>
                  <a:pt x="1661" y="1874"/>
                </a:cubicBezTo>
                <a:cubicBezTo>
                  <a:pt x="1661" y="1874"/>
                  <a:pt x="1660" y="1874"/>
                  <a:pt x="1659" y="1873"/>
                </a:cubicBezTo>
                <a:cubicBezTo>
                  <a:pt x="1659" y="1873"/>
                  <a:pt x="1659" y="1873"/>
                  <a:pt x="1659" y="1872"/>
                </a:cubicBezTo>
                <a:cubicBezTo>
                  <a:pt x="1659" y="1872"/>
                  <a:pt x="1658" y="1872"/>
                  <a:pt x="1658" y="1872"/>
                </a:cubicBezTo>
                <a:cubicBezTo>
                  <a:pt x="1657" y="1871"/>
                  <a:pt x="1659" y="1869"/>
                  <a:pt x="1659" y="1869"/>
                </a:cubicBezTo>
                <a:cubicBezTo>
                  <a:pt x="1660" y="1868"/>
                  <a:pt x="1662" y="1869"/>
                  <a:pt x="1663" y="1867"/>
                </a:cubicBezTo>
                <a:cubicBezTo>
                  <a:pt x="1664" y="1866"/>
                  <a:pt x="1663" y="1864"/>
                  <a:pt x="1663" y="1863"/>
                </a:cubicBezTo>
                <a:cubicBezTo>
                  <a:pt x="1663" y="1862"/>
                  <a:pt x="1663" y="1861"/>
                  <a:pt x="1664" y="1859"/>
                </a:cubicBezTo>
                <a:cubicBezTo>
                  <a:pt x="1665" y="1858"/>
                  <a:pt x="1666" y="1857"/>
                  <a:pt x="1667" y="1855"/>
                </a:cubicBezTo>
                <a:cubicBezTo>
                  <a:pt x="1668" y="1854"/>
                  <a:pt x="1669" y="1853"/>
                  <a:pt x="1670" y="1852"/>
                </a:cubicBezTo>
                <a:cubicBezTo>
                  <a:pt x="1671" y="1851"/>
                  <a:pt x="1673" y="1850"/>
                  <a:pt x="1674" y="1848"/>
                </a:cubicBezTo>
                <a:cubicBezTo>
                  <a:pt x="1675" y="1846"/>
                  <a:pt x="1677" y="1843"/>
                  <a:pt x="1677" y="1840"/>
                </a:cubicBezTo>
                <a:cubicBezTo>
                  <a:pt x="1678" y="1839"/>
                  <a:pt x="1677" y="1837"/>
                  <a:pt x="1677" y="1835"/>
                </a:cubicBezTo>
                <a:cubicBezTo>
                  <a:pt x="1677" y="1834"/>
                  <a:pt x="1676" y="1832"/>
                  <a:pt x="1675" y="1831"/>
                </a:cubicBezTo>
                <a:cubicBezTo>
                  <a:pt x="1674" y="1830"/>
                  <a:pt x="1673" y="1830"/>
                  <a:pt x="1671" y="1830"/>
                </a:cubicBezTo>
                <a:cubicBezTo>
                  <a:pt x="1670" y="1830"/>
                  <a:pt x="1669" y="1830"/>
                  <a:pt x="1669" y="1830"/>
                </a:cubicBezTo>
                <a:cubicBezTo>
                  <a:pt x="1668" y="1830"/>
                  <a:pt x="1668" y="1829"/>
                  <a:pt x="1667" y="1829"/>
                </a:cubicBezTo>
                <a:cubicBezTo>
                  <a:pt x="1665" y="1829"/>
                  <a:pt x="1665" y="1831"/>
                  <a:pt x="1663" y="1831"/>
                </a:cubicBezTo>
                <a:cubicBezTo>
                  <a:pt x="1662" y="1832"/>
                  <a:pt x="1661" y="1831"/>
                  <a:pt x="1659" y="1830"/>
                </a:cubicBezTo>
                <a:cubicBezTo>
                  <a:pt x="1658" y="1830"/>
                  <a:pt x="1656" y="1830"/>
                  <a:pt x="1655" y="1830"/>
                </a:cubicBezTo>
                <a:cubicBezTo>
                  <a:pt x="1654" y="1830"/>
                  <a:pt x="1652" y="1830"/>
                  <a:pt x="1650" y="1829"/>
                </a:cubicBezTo>
                <a:cubicBezTo>
                  <a:pt x="1648" y="1829"/>
                  <a:pt x="1644" y="1829"/>
                  <a:pt x="1642" y="1830"/>
                </a:cubicBezTo>
                <a:cubicBezTo>
                  <a:pt x="1638" y="1831"/>
                  <a:pt x="1635" y="1833"/>
                  <a:pt x="1631" y="1834"/>
                </a:cubicBezTo>
                <a:cubicBezTo>
                  <a:pt x="1628" y="1835"/>
                  <a:pt x="1625" y="1835"/>
                  <a:pt x="1622" y="1835"/>
                </a:cubicBezTo>
                <a:cubicBezTo>
                  <a:pt x="1619" y="1835"/>
                  <a:pt x="1616" y="1835"/>
                  <a:pt x="1613" y="1836"/>
                </a:cubicBezTo>
                <a:cubicBezTo>
                  <a:pt x="1612" y="1837"/>
                  <a:pt x="1611" y="1838"/>
                  <a:pt x="1610" y="1839"/>
                </a:cubicBezTo>
                <a:cubicBezTo>
                  <a:pt x="1608" y="1839"/>
                  <a:pt x="1607" y="1840"/>
                  <a:pt x="1606" y="1841"/>
                </a:cubicBezTo>
                <a:cubicBezTo>
                  <a:pt x="1605" y="1842"/>
                  <a:pt x="1604" y="1843"/>
                  <a:pt x="1603" y="1844"/>
                </a:cubicBezTo>
                <a:cubicBezTo>
                  <a:pt x="1603" y="1845"/>
                  <a:pt x="1603" y="1847"/>
                  <a:pt x="1602" y="1848"/>
                </a:cubicBezTo>
                <a:cubicBezTo>
                  <a:pt x="1602" y="1850"/>
                  <a:pt x="1601" y="1852"/>
                  <a:pt x="1601" y="1854"/>
                </a:cubicBezTo>
                <a:cubicBezTo>
                  <a:pt x="1601" y="1856"/>
                  <a:pt x="1601" y="1858"/>
                  <a:pt x="1601" y="1860"/>
                </a:cubicBezTo>
                <a:cubicBezTo>
                  <a:pt x="1601" y="1861"/>
                  <a:pt x="1600" y="1863"/>
                  <a:pt x="1599" y="1864"/>
                </a:cubicBezTo>
                <a:cubicBezTo>
                  <a:pt x="1599" y="1865"/>
                  <a:pt x="1598" y="1866"/>
                  <a:pt x="1597" y="1867"/>
                </a:cubicBezTo>
                <a:cubicBezTo>
                  <a:pt x="1595" y="1871"/>
                  <a:pt x="1598" y="1876"/>
                  <a:pt x="1594" y="1879"/>
                </a:cubicBezTo>
                <a:cubicBezTo>
                  <a:pt x="1593" y="1880"/>
                  <a:pt x="1591" y="1880"/>
                  <a:pt x="1590" y="1881"/>
                </a:cubicBezTo>
                <a:cubicBezTo>
                  <a:pt x="1589" y="1882"/>
                  <a:pt x="1588" y="1883"/>
                  <a:pt x="1587" y="1884"/>
                </a:cubicBezTo>
                <a:cubicBezTo>
                  <a:pt x="1585" y="1885"/>
                  <a:pt x="1584" y="1885"/>
                  <a:pt x="1583" y="1886"/>
                </a:cubicBezTo>
                <a:cubicBezTo>
                  <a:pt x="1582" y="1886"/>
                  <a:pt x="1581" y="1886"/>
                  <a:pt x="1582" y="1887"/>
                </a:cubicBezTo>
                <a:cubicBezTo>
                  <a:pt x="1582" y="1887"/>
                  <a:pt x="1583" y="1887"/>
                  <a:pt x="1584" y="1888"/>
                </a:cubicBezTo>
                <a:cubicBezTo>
                  <a:pt x="1584" y="1888"/>
                  <a:pt x="1583" y="1889"/>
                  <a:pt x="1583" y="1890"/>
                </a:cubicBezTo>
                <a:cubicBezTo>
                  <a:pt x="1584" y="1890"/>
                  <a:pt x="1584" y="1890"/>
                  <a:pt x="1585" y="1891"/>
                </a:cubicBezTo>
                <a:cubicBezTo>
                  <a:pt x="1585" y="1892"/>
                  <a:pt x="1584" y="1894"/>
                  <a:pt x="1583" y="1894"/>
                </a:cubicBezTo>
                <a:cubicBezTo>
                  <a:pt x="1581" y="1895"/>
                  <a:pt x="1580" y="1895"/>
                  <a:pt x="1579" y="1895"/>
                </a:cubicBezTo>
                <a:cubicBezTo>
                  <a:pt x="1577" y="1896"/>
                  <a:pt x="1577" y="1897"/>
                  <a:pt x="1576" y="1897"/>
                </a:cubicBezTo>
                <a:cubicBezTo>
                  <a:pt x="1575" y="1897"/>
                  <a:pt x="1573" y="1897"/>
                  <a:pt x="1573" y="1896"/>
                </a:cubicBezTo>
                <a:cubicBezTo>
                  <a:pt x="1572" y="1896"/>
                  <a:pt x="1573" y="1895"/>
                  <a:pt x="1572" y="1895"/>
                </a:cubicBezTo>
                <a:cubicBezTo>
                  <a:pt x="1572" y="1894"/>
                  <a:pt x="1571" y="1894"/>
                  <a:pt x="1571" y="1894"/>
                </a:cubicBezTo>
                <a:cubicBezTo>
                  <a:pt x="1571" y="1893"/>
                  <a:pt x="1572" y="1893"/>
                  <a:pt x="1572" y="1892"/>
                </a:cubicBezTo>
                <a:cubicBezTo>
                  <a:pt x="1572" y="1892"/>
                  <a:pt x="1571" y="1891"/>
                  <a:pt x="1571" y="1891"/>
                </a:cubicBezTo>
                <a:cubicBezTo>
                  <a:pt x="1570" y="1890"/>
                  <a:pt x="1569" y="1890"/>
                  <a:pt x="1568" y="1890"/>
                </a:cubicBezTo>
                <a:cubicBezTo>
                  <a:pt x="1566" y="1890"/>
                  <a:pt x="1566" y="1892"/>
                  <a:pt x="1564" y="1892"/>
                </a:cubicBezTo>
                <a:cubicBezTo>
                  <a:pt x="1563" y="1892"/>
                  <a:pt x="1562" y="1892"/>
                  <a:pt x="1560" y="1893"/>
                </a:cubicBezTo>
                <a:cubicBezTo>
                  <a:pt x="1559" y="1893"/>
                  <a:pt x="1559" y="1894"/>
                  <a:pt x="1557" y="1894"/>
                </a:cubicBezTo>
                <a:cubicBezTo>
                  <a:pt x="1555" y="1895"/>
                  <a:pt x="1554" y="1894"/>
                  <a:pt x="1553" y="1894"/>
                </a:cubicBezTo>
                <a:cubicBezTo>
                  <a:pt x="1551" y="1894"/>
                  <a:pt x="1550" y="1895"/>
                  <a:pt x="1549" y="1896"/>
                </a:cubicBezTo>
                <a:cubicBezTo>
                  <a:pt x="1547" y="1896"/>
                  <a:pt x="1546" y="1897"/>
                  <a:pt x="1544" y="1897"/>
                </a:cubicBezTo>
                <a:cubicBezTo>
                  <a:pt x="1541" y="1897"/>
                  <a:pt x="1538" y="1897"/>
                  <a:pt x="1535" y="1899"/>
                </a:cubicBezTo>
                <a:cubicBezTo>
                  <a:pt x="1533" y="1900"/>
                  <a:pt x="1532" y="1901"/>
                  <a:pt x="1530" y="1901"/>
                </a:cubicBezTo>
                <a:cubicBezTo>
                  <a:pt x="1529" y="1902"/>
                  <a:pt x="1527" y="1901"/>
                  <a:pt x="1526" y="1902"/>
                </a:cubicBezTo>
                <a:cubicBezTo>
                  <a:pt x="1524" y="1902"/>
                  <a:pt x="1522" y="1903"/>
                  <a:pt x="1521" y="1903"/>
                </a:cubicBezTo>
                <a:cubicBezTo>
                  <a:pt x="1519" y="1903"/>
                  <a:pt x="1517" y="1902"/>
                  <a:pt x="1516" y="1900"/>
                </a:cubicBezTo>
                <a:cubicBezTo>
                  <a:pt x="1515" y="1900"/>
                  <a:pt x="1514" y="1899"/>
                  <a:pt x="1514" y="1899"/>
                </a:cubicBezTo>
                <a:cubicBezTo>
                  <a:pt x="1513" y="1898"/>
                  <a:pt x="1512" y="1896"/>
                  <a:pt x="1512" y="1895"/>
                </a:cubicBezTo>
                <a:cubicBezTo>
                  <a:pt x="1510" y="1894"/>
                  <a:pt x="1509" y="1894"/>
                  <a:pt x="1508" y="1894"/>
                </a:cubicBezTo>
                <a:cubicBezTo>
                  <a:pt x="1507" y="1893"/>
                  <a:pt x="1506" y="1892"/>
                  <a:pt x="1504" y="1892"/>
                </a:cubicBezTo>
                <a:cubicBezTo>
                  <a:pt x="1503" y="1891"/>
                  <a:pt x="1501" y="1892"/>
                  <a:pt x="1500" y="1891"/>
                </a:cubicBezTo>
                <a:cubicBezTo>
                  <a:pt x="1499" y="1891"/>
                  <a:pt x="1497" y="1891"/>
                  <a:pt x="1496" y="1890"/>
                </a:cubicBezTo>
                <a:cubicBezTo>
                  <a:pt x="1494" y="1890"/>
                  <a:pt x="1493" y="1890"/>
                  <a:pt x="1492" y="1890"/>
                </a:cubicBezTo>
                <a:cubicBezTo>
                  <a:pt x="1491" y="1891"/>
                  <a:pt x="1490" y="1891"/>
                  <a:pt x="1490" y="1891"/>
                </a:cubicBezTo>
                <a:cubicBezTo>
                  <a:pt x="1490" y="1892"/>
                  <a:pt x="1490" y="1893"/>
                  <a:pt x="1489" y="1893"/>
                </a:cubicBezTo>
                <a:cubicBezTo>
                  <a:pt x="1489" y="1893"/>
                  <a:pt x="1489" y="1895"/>
                  <a:pt x="1488" y="1895"/>
                </a:cubicBezTo>
                <a:cubicBezTo>
                  <a:pt x="1487" y="1895"/>
                  <a:pt x="1488" y="1894"/>
                  <a:pt x="1488" y="1893"/>
                </a:cubicBezTo>
                <a:cubicBezTo>
                  <a:pt x="1488" y="1893"/>
                  <a:pt x="1489" y="1892"/>
                  <a:pt x="1489" y="1892"/>
                </a:cubicBezTo>
                <a:cubicBezTo>
                  <a:pt x="1489" y="1891"/>
                  <a:pt x="1488" y="1890"/>
                  <a:pt x="1489" y="1889"/>
                </a:cubicBezTo>
                <a:cubicBezTo>
                  <a:pt x="1489" y="1888"/>
                  <a:pt x="1492" y="1890"/>
                  <a:pt x="1491" y="1888"/>
                </a:cubicBezTo>
                <a:cubicBezTo>
                  <a:pt x="1491" y="1888"/>
                  <a:pt x="1490" y="1888"/>
                  <a:pt x="1490" y="1887"/>
                </a:cubicBezTo>
                <a:cubicBezTo>
                  <a:pt x="1489" y="1887"/>
                  <a:pt x="1489" y="1886"/>
                  <a:pt x="1488" y="1885"/>
                </a:cubicBezTo>
                <a:cubicBezTo>
                  <a:pt x="1486" y="1883"/>
                  <a:pt x="1483" y="1881"/>
                  <a:pt x="1481" y="1878"/>
                </a:cubicBezTo>
                <a:cubicBezTo>
                  <a:pt x="1480" y="1875"/>
                  <a:pt x="1479" y="1872"/>
                  <a:pt x="1479" y="1869"/>
                </a:cubicBezTo>
                <a:cubicBezTo>
                  <a:pt x="1479" y="1866"/>
                  <a:pt x="1477" y="1864"/>
                  <a:pt x="1475" y="1862"/>
                </a:cubicBezTo>
                <a:cubicBezTo>
                  <a:pt x="1473" y="1860"/>
                  <a:pt x="1471" y="1858"/>
                  <a:pt x="1469" y="1856"/>
                </a:cubicBezTo>
                <a:cubicBezTo>
                  <a:pt x="1467" y="1854"/>
                  <a:pt x="1465" y="1852"/>
                  <a:pt x="1463" y="1850"/>
                </a:cubicBezTo>
                <a:cubicBezTo>
                  <a:pt x="1463" y="1848"/>
                  <a:pt x="1462" y="1847"/>
                  <a:pt x="1461" y="1846"/>
                </a:cubicBezTo>
                <a:cubicBezTo>
                  <a:pt x="1460" y="1843"/>
                  <a:pt x="1459" y="1841"/>
                  <a:pt x="1458" y="1838"/>
                </a:cubicBezTo>
                <a:cubicBezTo>
                  <a:pt x="1458" y="1837"/>
                  <a:pt x="1458" y="1836"/>
                  <a:pt x="1459" y="1835"/>
                </a:cubicBezTo>
                <a:cubicBezTo>
                  <a:pt x="1460" y="1833"/>
                  <a:pt x="1461" y="1830"/>
                  <a:pt x="1459" y="1828"/>
                </a:cubicBezTo>
                <a:cubicBezTo>
                  <a:pt x="1459" y="1826"/>
                  <a:pt x="1457" y="1826"/>
                  <a:pt x="1456" y="1825"/>
                </a:cubicBezTo>
                <a:cubicBezTo>
                  <a:pt x="1455" y="1824"/>
                  <a:pt x="1455" y="1823"/>
                  <a:pt x="1454" y="1822"/>
                </a:cubicBezTo>
                <a:cubicBezTo>
                  <a:pt x="1453" y="1821"/>
                  <a:pt x="1452" y="1820"/>
                  <a:pt x="1451" y="1819"/>
                </a:cubicBezTo>
                <a:cubicBezTo>
                  <a:pt x="1450" y="1818"/>
                  <a:pt x="1450" y="1815"/>
                  <a:pt x="1450" y="1814"/>
                </a:cubicBezTo>
                <a:cubicBezTo>
                  <a:pt x="1450" y="1813"/>
                  <a:pt x="1450" y="1811"/>
                  <a:pt x="1450" y="1810"/>
                </a:cubicBezTo>
                <a:cubicBezTo>
                  <a:pt x="1450" y="1807"/>
                  <a:pt x="1449" y="1804"/>
                  <a:pt x="1449" y="1802"/>
                </a:cubicBezTo>
                <a:cubicBezTo>
                  <a:pt x="1450" y="1800"/>
                  <a:pt x="1450" y="1799"/>
                  <a:pt x="1450" y="1797"/>
                </a:cubicBezTo>
                <a:cubicBezTo>
                  <a:pt x="1451" y="1796"/>
                  <a:pt x="1451" y="1795"/>
                  <a:pt x="1451" y="1793"/>
                </a:cubicBezTo>
                <a:cubicBezTo>
                  <a:pt x="1451" y="1791"/>
                  <a:pt x="1451" y="1790"/>
                  <a:pt x="1451" y="1788"/>
                </a:cubicBezTo>
                <a:cubicBezTo>
                  <a:pt x="1451" y="1788"/>
                  <a:pt x="1451" y="1787"/>
                  <a:pt x="1452" y="1786"/>
                </a:cubicBezTo>
                <a:cubicBezTo>
                  <a:pt x="1452" y="1784"/>
                  <a:pt x="1452" y="1783"/>
                  <a:pt x="1452" y="1781"/>
                </a:cubicBezTo>
                <a:cubicBezTo>
                  <a:pt x="1452" y="1780"/>
                  <a:pt x="1452" y="1780"/>
                  <a:pt x="1452" y="1779"/>
                </a:cubicBezTo>
                <a:cubicBezTo>
                  <a:pt x="1452" y="1777"/>
                  <a:pt x="1453" y="1776"/>
                  <a:pt x="1453" y="1775"/>
                </a:cubicBezTo>
                <a:cubicBezTo>
                  <a:pt x="1453" y="1772"/>
                  <a:pt x="1453" y="1769"/>
                  <a:pt x="1453" y="1766"/>
                </a:cubicBezTo>
                <a:cubicBezTo>
                  <a:pt x="1453" y="1763"/>
                  <a:pt x="1454" y="1760"/>
                  <a:pt x="1455" y="1757"/>
                </a:cubicBezTo>
                <a:cubicBezTo>
                  <a:pt x="1456" y="1755"/>
                  <a:pt x="1456" y="1752"/>
                  <a:pt x="1457" y="1749"/>
                </a:cubicBezTo>
                <a:cubicBezTo>
                  <a:pt x="1458" y="1748"/>
                  <a:pt x="1459" y="1747"/>
                  <a:pt x="1459" y="1746"/>
                </a:cubicBezTo>
                <a:cubicBezTo>
                  <a:pt x="1460" y="1744"/>
                  <a:pt x="1460" y="1742"/>
                  <a:pt x="1461" y="1740"/>
                </a:cubicBezTo>
                <a:cubicBezTo>
                  <a:pt x="1461" y="1739"/>
                  <a:pt x="1462" y="1738"/>
                  <a:pt x="1462" y="1737"/>
                </a:cubicBezTo>
                <a:cubicBezTo>
                  <a:pt x="1463" y="1736"/>
                  <a:pt x="1462" y="1735"/>
                  <a:pt x="1463" y="1734"/>
                </a:cubicBezTo>
                <a:cubicBezTo>
                  <a:pt x="1463" y="1733"/>
                  <a:pt x="1464" y="1733"/>
                  <a:pt x="1464" y="1732"/>
                </a:cubicBezTo>
                <a:cubicBezTo>
                  <a:pt x="1464" y="1731"/>
                  <a:pt x="1464" y="1731"/>
                  <a:pt x="1463" y="1730"/>
                </a:cubicBezTo>
                <a:cubicBezTo>
                  <a:pt x="1463" y="1727"/>
                  <a:pt x="1462" y="1724"/>
                  <a:pt x="1461" y="1722"/>
                </a:cubicBezTo>
                <a:cubicBezTo>
                  <a:pt x="1461" y="1719"/>
                  <a:pt x="1459" y="1717"/>
                  <a:pt x="1459" y="1714"/>
                </a:cubicBezTo>
                <a:cubicBezTo>
                  <a:pt x="1459" y="1711"/>
                  <a:pt x="1459" y="1708"/>
                  <a:pt x="1460" y="1705"/>
                </a:cubicBezTo>
                <a:cubicBezTo>
                  <a:pt x="1460" y="1703"/>
                  <a:pt x="1461" y="1702"/>
                  <a:pt x="1461" y="1701"/>
                </a:cubicBezTo>
                <a:cubicBezTo>
                  <a:pt x="1462" y="1699"/>
                  <a:pt x="1462" y="1697"/>
                  <a:pt x="1463" y="1696"/>
                </a:cubicBezTo>
                <a:cubicBezTo>
                  <a:pt x="1464" y="1695"/>
                  <a:pt x="1464" y="1694"/>
                  <a:pt x="1465" y="1694"/>
                </a:cubicBezTo>
                <a:cubicBezTo>
                  <a:pt x="1465" y="1693"/>
                  <a:pt x="1465" y="1692"/>
                  <a:pt x="1466" y="1692"/>
                </a:cubicBezTo>
                <a:cubicBezTo>
                  <a:pt x="1466" y="1691"/>
                  <a:pt x="1467" y="1690"/>
                  <a:pt x="1468" y="1689"/>
                </a:cubicBezTo>
                <a:cubicBezTo>
                  <a:pt x="1469" y="1687"/>
                  <a:pt x="1471" y="1686"/>
                  <a:pt x="1473" y="1685"/>
                </a:cubicBezTo>
                <a:cubicBezTo>
                  <a:pt x="1475" y="1684"/>
                  <a:pt x="1477" y="1681"/>
                  <a:pt x="1479" y="1680"/>
                </a:cubicBezTo>
                <a:cubicBezTo>
                  <a:pt x="1480" y="1679"/>
                  <a:pt x="1481" y="1678"/>
                  <a:pt x="1482" y="1678"/>
                </a:cubicBezTo>
                <a:cubicBezTo>
                  <a:pt x="1483" y="1677"/>
                  <a:pt x="1485" y="1677"/>
                  <a:pt x="1486" y="1676"/>
                </a:cubicBezTo>
                <a:cubicBezTo>
                  <a:pt x="1489" y="1675"/>
                  <a:pt x="1490" y="1673"/>
                  <a:pt x="1493" y="1672"/>
                </a:cubicBezTo>
                <a:cubicBezTo>
                  <a:pt x="1494" y="1672"/>
                  <a:pt x="1496" y="1671"/>
                  <a:pt x="1497" y="1670"/>
                </a:cubicBezTo>
                <a:cubicBezTo>
                  <a:pt x="1498" y="1669"/>
                  <a:pt x="1501" y="1668"/>
                  <a:pt x="1501" y="1666"/>
                </a:cubicBezTo>
                <a:cubicBezTo>
                  <a:pt x="1502" y="1665"/>
                  <a:pt x="1502" y="1665"/>
                  <a:pt x="1503" y="1665"/>
                </a:cubicBezTo>
                <a:cubicBezTo>
                  <a:pt x="1503" y="1664"/>
                  <a:pt x="1504" y="1664"/>
                  <a:pt x="1504" y="1663"/>
                </a:cubicBezTo>
                <a:cubicBezTo>
                  <a:pt x="1504" y="1663"/>
                  <a:pt x="1504" y="1662"/>
                  <a:pt x="1505" y="1662"/>
                </a:cubicBezTo>
                <a:cubicBezTo>
                  <a:pt x="1507" y="1661"/>
                  <a:pt x="1504" y="1665"/>
                  <a:pt x="1506" y="1664"/>
                </a:cubicBezTo>
                <a:cubicBezTo>
                  <a:pt x="1507" y="1663"/>
                  <a:pt x="1507" y="1663"/>
                  <a:pt x="1508" y="1662"/>
                </a:cubicBezTo>
                <a:cubicBezTo>
                  <a:pt x="1508" y="1662"/>
                  <a:pt x="1508" y="1661"/>
                  <a:pt x="1509" y="1661"/>
                </a:cubicBezTo>
                <a:cubicBezTo>
                  <a:pt x="1509" y="1661"/>
                  <a:pt x="1510" y="1661"/>
                  <a:pt x="1511" y="1660"/>
                </a:cubicBezTo>
                <a:cubicBezTo>
                  <a:pt x="1511" y="1660"/>
                  <a:pt x="1511" y="1659"/>
                  <a:pt x="1511" y="1659"/>
                </a:cubicBezTo>
                <a:cubicBezTo>
                  <a:pt x="1511" y="1659"/>
                  <a:pt x="1511" y="1658"/>
                  <a:pt x="1511" y="1658"/>
                </a:cubicBezTo>
                <a:cubicBezTo>
                  <a:pt x="1511" y="1657"/>
                  <a:pt x="1511" y="1657"/>
                  <a:pt x="1510" y="1656"/>
                </a:cubicBezTo>
                <a:cubicBezTo>
                  <a:pt x="1509" y="1656"/>
                  <a:pt x="1510" y="1655"/>
                  <a:pt x="1510" y="1655"/>
                </a:cubicBezTo>
                <a:cubicBezTo>
                  <a:pt x="1509" y="1654"/>
                  <a:pt x="1508" y="1654"/>
                  <a:pt x="1508" y="1654"/>
                </a:cubicBezTo>
                <a:cubicBezTo>
                  <a:pt x="1508" y="1653"/>
                  <a:pt x="1508" y="1652"/>
                  <a:pt x="1508" y="1652"/>
                </a:cubicBezTo>
                <a:cubicBezTo>
                  <a:pt x="1508" y="1651"/>
                  <a:pt x="1507" y="1650"/>
                  <a:pt x="1508" y="1650"/>
                </a:cubicBezTo>
                <a:cubicBezTo>
                  <a:pt x="1509" y="1650"/>
                  <a:pt x="1509" y="1651"/>
                  <a:pt x="1509" y="1652"/>
                </a:cubicBezTo>
                <a:cubicBezTo>
                  <a:pt x="1510" y="1652"/>
                  <a:pt x="1510" y="1651"/>
                  <a:pt x="1510" y="1651"/>
                </a:cubicBezTo>
                <a:cubicBezTo>
                  <a:pt x="1511" y="1650"/>
                  <a:pt x="1511" y="1650"/>
                  <a:pt x="1512" y="1649"/>
                </a:cubicBezTo>
                <a:cubicBezTo>
                  <a:pt x="1512" y="1649"/>
                  <a:pt x="1512" y="1648"/>
                  <a:pt x="1513" y="1648"/>
                </a:cubicBezTo>
                <a:cubicBezTo>
                  <a:pt x="1515" y="1647"/>
                  <a:pt x="1514" y="1650"/>
                  <a:pt x="1514" y="1651"/>
                </a:cubicBezTo>
                <a:cubicBezTo>
                  <a:pt x="1513" y="1651"/>
                  <a:pt x="1513" y="1652"/>
                  <a:pt x="1512" y="1652"/>
                </a:cubicBezTo>
                <a:cubicBezTo>
                  <a:pt x="1512" y="1652"/>
                  <a:pt x="1511" y="1653"/>
                  <a:pt x="1512" y="1653"/>
                </a:cubicBezTo>
                <a:cubicBezTo>
                  <a:pt x="1512" y="1653"/>
                  <a:pt x="1513" y="1653"/>
                  <a:pt x="1513" y="1653"/>
                </a:cubicBezTo>
                <a:cubicBezTo>
                  <a:pt x="1513" y="1654"/>
                  <a:pt x="1513" y="1654"/>
                  <a:pt x="1514" y="1654"/>
                </a:cubicBezTo>
                <a:cubicBezTo>
                  <a:pt x="1514" y="1654"/>
                  <a:pt x="1515" y="1654"/>
                  <a:pt x="1516" y="1654"/>
                </a:cubicBezTo>
                <a:cubicBezTo>
                  <a:pt x="1516" y="1655"/>
                  <a:pt x="1515" y="1655"/>
                  <a:pt x="1514" y="1655"/>
                </a:cubicBezTo>
                <a:cubicBezTo>
                  <a:pt x="1514" y="1655"/>
                  <a:pt x="1513" y="1656"/>
                  <a:pt x="1513" y="1656"/>
                </a:cubicBezTo>
                <a:cubicBezTo>
                  <a:pt x="1512" y="1657"/>
                  <a:pt x="1512" y="1657"/>
                  <a:pt x="1512" y="1658"/>
                </a:cubicBezTo>
                <a:cubicBezTo>
                  <a:pt x="1512" y="1659"/>
                  <a:pt x="1511" y="1659"/>
                  <a:pt x="1511" y="1660"/>
                </a:cubicBezTo>
                <a:cubicBezTo>
                  <a:pt x="1512" y="1659"/>
                  <a:pt x="1513" y="1658"/>
                  <a:pt x="1514" y="1657"/>
                </a:cubicBezTo>
                <a:cubicBezTo>
                  <a:pt x="1515" y="1656"/>
                  <a:pt x="1516" y="1655"/>
                  <a:pt x="1518" y="1655"/>
                </a:cubicBezTo>
                <a:cubicBezTo>
                  <a:pt x="1519" y="1654"/>
                  <a:pt x="1520" y="1654"/>
                  <a:pt x="1522" y="1653"/>
                </a:cubicBezTo>
                <a:cubicBezTo>
                  <a:pt x="1523" y="1652"/>
                  <a:pt x="1524" y="1652"/>
                  <a:pt x="1525" y="1651"/>
                </a:cubicBezTo>
                <a:cubicBezTo>
                  <a:pt x="1527" y="1651"/>
                  <a:pt x="1528" y="1651"/>
                  <a:pt x="1530" y="1650"/>
                </a:cubicBezTo>
                <a:cubicBezTo>
                  <a:pt x="1530" y="1650"/>
                  <a:pt x="1531" y="1650"/>
                  <a:pt x="1532" y="1650"/>
                </a:cubicBezTo>
                <a:cubicBezTo>
                  <a:pt x="1532" y="1649"/>
                  <a:pt x="1531" y="1649"/>
                  <a:pt x="1531" y="1648"/>
                </a:cubicBezTo>
                <a:cubicBezTo>
                  <a:pt x="1532" y="1648"/>
                  <a:pt x="1532" y="1648"/>
                  <a:pt x="1532" y="1649"/>
                </a:cubicBezTo>
                <a:cubicBezTo>
                  <a:pt x="1532" y="1649"/>
                  <a:pt x="1532" y="1649"/>
                  <a:pt x="1533" y="1649"/>
                </a:cubicBezTo>
                <a:cubicBezTo>
                  <a:pt x="1534" y="1649"/>
                  <a:pt x="1535" y="1649"/>
                  <a:pt x="1536" y="1649"/>
                </a:cubicBezTo>
                <a:cubicBezTo>
                  <a:pt x="1537" y="1649"/>
                  <a:pt x="1539" y="1649"/>
                  <a:pt x="1540" y="1649"/>
                </a:cubicBezTo>
                <a:cubicBezTo>
                  <a:pt x="1540" y="1649"/>
                  <a:pt x="1541" y="1649"/>
                  <a:pt x="1541" y="1648"/>
                </a:cubicBezTo>
                <a:cubicBezTo>
                  <a:pt x="1542" y="1647"/>
                  <a:pt x="1541" y="1648"/>
                  <a:pt x="1541" y="1647"/>
                </a:cubicBezTo>
                <a:cubicBezTo>
                  <a:pt x="1540" y="1646"/>
                  <a:pt x="1541" y="1647"/>
                  <a:pt x="1542" y="1646"/>
                </a:cubicBezTo>
                <a:cubicBezTo>
                  <a:pt x="1543" y="1645"/>
                  <a:pt x="1540" y="1643"/>
                  <a:pt x="1542" y="1642"/>
                </a:cubicBezTo>
                <a:cubicBezTo>
                  <a:pt x="1543" y="1643"/>
                  <a:pt x="1543" y="1644"/>
                  <a:pt x="1544" y="1645"/>
                </a:cubicBezTo>
                <a:cubicBezTo>
                  <a:pt x="1545" y="1645"/>
                  <a:pt x="1546" y="1646"/>
                  <a:pt x="1547" y="1646"/>
                </a:cubicBezTo>
                <a:cubicBezTo>
                  <a:pt x="1547" y="1647"/>
                  <a:pt x="1547" y="1647"/>
                  <a:pt x="1548" y="1647"/>
                </a:cubicBezTo>
                <a:cubicBezTo>
                  <a:pt x="1549" y="1647"/>
                  <a:pt x="1550" y="1647"/>
                  <a:pt x="1550" y="1648"/>
                </a:cubicBezTo>
                <a:cubicBezTo>
                  <a:pt x="1551" y="1648"/>
                  <a:pt x="1551" y="1649"/>
                  <a:pt x="1552" y="1649"/>
                </a:cubicBezTo>
                <a:cubicBezTo>
                  <a:pt x="1553" y="1649"/>
                  <a:pt x="1554" y="1649"/>
                  <a:pt x="1555" y="1650"/>
                </a:cubicBezTo>
                <a:cubicBezTo>
                  <a:pt x="1556" y="1651"/>
                  <a:pt x="1558" y="1651"/>
                  <a:pt x="1559" y="1652"/>
                </a:cubicBezTo>
                <a:cubicBezTo>
                  <a:pt x="1561" y="1653"/>
                  <a:pt x="1562" y="1654"/>
                  <a:pt x="1565" y="1653"/>
                </a:cubicBezTo>
                <a:cubicBezTo>
                  <a:pt x="1566" y="1653"/>
                  <a:pt x="1567" y="1653"/>
                  <a:pt x="1568" y="1653"/>
                </a:cubicBezTo>
                <a:cubicBezTo>
                  <a:pt x="1568" y="1652"/>
                  <a:pt x="1568" y="1651"/>
                  <a:pt x="1567" y="1650"/>
                </a:cubicBezTo>
                <a:cubicBezTo>
                  <a:pt x="1567" y="1650"/>
                  <a:pt x="1566" y="1650"/>
                  <a:pt x="1567" y="1649"/>
                </a:cubicBezTo>
                <a:cubicBezTo>
                  <a:pt x="1567" y="1649"/>
                  <a:pt x="1567" y="1649"/>
                  <a:pt x="1568" y="1649"/>
                </a:cubicBezTo>
                <a:cubicBezTo>
                  <a:pt x="1568" y="1648"/>
                  <a:pt x="1569" y="1649"/>
                  <a:pt x="1570" y="1648"/>
                </a:cubicBezTo>
                <a:cubicBezTo>
                  <a:pt x="1571" y="1648"/>
                  <a:pt x="1571" y="1647"/>
                  <a:pt x="1572" y="1647"/>
                </a:cubicBezTo>
                <a:cubicBezTo>
                  <a:pt x="1573" y="1647"/>
                  <a:pt x="1574" y="1648"/>
                  <a:pt x="1575" y="1648"/>
                </a:cubicBezTo>
                <a:cubicBezTo>
                  <a:pt x="1575" y="1649"/>
                  <a:pt x="1577" y="1649"/>
                  <a:pt x="1577" y="1650"/>
                </a:cubicBezTo>
                <a:cubicBezTo>
                  <a:pt x="1578" y="1650"/>
                  <a:pt x="1578" y="1651"/>
                  <a:pt x="1578" y="1652"/>
                </a:cubicBezTo>
                <a:cubicBezTo>
                  <a:pt x="1578" y="1652"/>
                  <a:pt x="1579" y="1652"/>
                  <a:pt x="1580" y="1652"/>
                </a:cubicBezTo>
                <a:cubicBezTo>
                  <a:pt x="1580" y="1653"/>
                  <a:pt x="1581" y="1653"/>
                  <a:pt x="1581" y="1654"/>
                </a:cubicBezTo>
                <a:cubicBezTo>
                  <a:pt x="1582" y="1654"/>
                  <a:pt x="1583" y="1654"/>
                  <a:pt x="1584" y="1655"/>
                </a:cubicBezTo>
                <a:cubicBezTo>
                  <a:pt x="1585" y="1655"/>
                  <a:pt x="1585" y="1656"/>
                  <a:pt x="1586" y="1657"/>
                </a:cubicBezTo>
                <a:cubicBezTo>
                  <a:pt x="1587" y="1658"/>
                  <a:pt x="1588" y="1658"/>
                  <a:pt x="1589" y="1659"/>
                </a:cubicBezTo>
                <a:cubicBezTo>
                  <a:pt x="1589" y="1659"/>
                  <a:pt x="1589" y="1660"/>
                  <a:pt x="1590" y="1660"/>
                </a:cubicBezTo>
                <a:cubicBezTo>
                  <a:pt x="1590" y="1661"/>
                  <a:pt x="1591" y="1661"/>
                  <a:pt x="1592" y="1661"/>
                </a:cubicBezTo>
                <a:cubicBezTo>
                  <a:pt x="1592" y="1661"/>
                  <a:pt x="1592" y="1662"/>
                  <a:pt x="1593" y="1662"/>
                </a:cubicBezTo>
                <a:cubicBezTo>
                  <a:pt x="1594" y="1662"/>
                  <a:pt x="1594" y="1662"/>
                  <a:pt x="1595" y="1663"/>
                </a:cubicBezTo>
                <a:cubicBezTo>
                  <a:pt x="1595" y="1663"/>
                  <a:pt x="1595" y="1664"/>
                  <a:pt x="1596" y="1663"/>
                </a:cubicBezTo>
                <a:cubicBezTo>
                  <a:pt x="1596" y="1663"/>
                  <a:pt x="1597" y="1663"/>
                  <a:pt x="1598" y="1662"/>
                </a:cubicBezTo>
                <a:cubicBezTo>
                  <a:pt x="1598" y="1662"/>
                  <a:pt x="1598" y="1661"/>
                  <a:pt x="1598" y="1660"/>
                </a:cubicBezTo>
                <a:cubicBezTo>
                  <a:pt x="1599" y="1660"/>
                  <a:pt x="1600" y="1658"/>
                  <a:pt x="1602" y="1658"/>
                </a:cubicBezTo>
                <a:cubicBezTo>
                  <a:pt x="1602" y="1658"/>
                  <a:pt x="1603" y="1658"/>
                  <a:pt x="1604" y="1658"/>
                </a:cubicBezTo>
                <a:cubicBezTo>
                  <a:pt x="1604" y="1659"/>
                  <a:pt x="1604" y="1659"/>
                  <a:pt x="1605" y="1660"/>
                </a:cubicBezTo>
                <a:cubicBezTo>
                  <a:pt x="1605" y="1660"/>
                  <a:pt x="1605" y="1660"/>
                  <a:pt x="1606" y="1660"/>
                </a:cubicBezTo>
                <a:cubicBezTo>
                  <a:pt x="1606" y="1661"/>
                  <a:pt x="1606" y="1662"/>
                  <a:pt x="1606" y="1662"/>
                </a:cubicBezTo>
                <a:cubicBezTo>
                  <a:pt x="1606" y="1663"/>
                  <a:pt x="1606" y="1664"/>
                  <a:pt x="1607" y="1664"/>
                </a:cubicBezTo>
                <a:cubicBezTo>
                  <a:pt x="1607" y="1664"/>
                  <a:pt x="1607" y="1663"/>
                  <a:pt x="1607" y="1663"/>
                </a:cubicBezTo>
                <a:cubicBezTo>
                  <a:pt x="1608" y="1663"/>
                  <a:pt x="1608" y="1663"/>
                  <a:pt x="1608" y="1663"/>
                </a:cubicBezTo>
                <a:cubicBezTo>
                  <a:pt x="1609" y="1662"/>
                  <a:pt x="1609" y="1662"/>
                  <a:pt x="1609" y="1661"/>
                </a:cubicBezTo>
                <a:cubicBezTo>
                  <a:pt x="1609" y="1660"/>
                  <a:pt x="1611" y="1659"/>
                  <a:pt x="1610" y="1657"/>
                </a:cubicBezTo>
                <a:cubicBezTo>
                  <a:pt x="1610" y="1657"/>
                  <a:pt x="1610" y="1657"/>
                  <a:pt x="1610" y="1657"/>
                </a:cubicBezTo>
                <a:cubicBezTo>
                  <a:pt x="1610" y="1656"/>
                  <a:pt x="1610" y="1656"/>
                  <a:pt x="1610" y="1655"/>
                </a:cubicBezTo>
                <a:cubicBezTo>
                  <a:pt x="1609" y="1655"/>
                  <a:pt x="1609" y="1655"/>
                  <a:pt x="1608" y="1655"/>
                </a:cubicBezTo>
                <a:cubicBezTo>
                  <a:pt x="1608" y="1653"/>
                  <a:pt x="1610" y="1654"/>
                  <a:pt x="1611" y="1654"/>
                </a:cubicBezTo>
                <a:cubicBezTo>
                  <a:pt x="1612" y="1654"/>
                  <a:pt x="1613" y="1654"/>
                  <a:pt x="1613" y="1654"/>
                </a:cubicBezTo>
                <a:cubicBezTo>
                  <a:pt x="1614" y="1655"/>
                  <a:pt x="1614" y="1655"/>
                  <a:pt x="1614" y="1656"/>
                </a:cubicBezTo>
                <a:cubicBezTo>
                  <a:pt x="1615" y="1657"/>
                  <a:pt x="1616" y="1657"/>
                  <a:pt x="1617" y="1658"/>
                </a:cubicBezTo>
                <a:cubicBezTo>
                  <a:pt x="1618" y="1658"/>
                  <a:pt x="1618" y="1659"/>
                  <a:pt x="1618" y="1659"/>
                </a:cubicBezTo>
                <a:cubicBezTo>
                  <a:pt x="1619" y="1659"/>
                  <a:pt x="1619" y="1659"/>
                  <a:pt x="1620" y="1659"/>
                </a:cubicBezTo>
                <a:cubicBezTo>
                  <a:pt x="1620" y="1660"/>
                  <a:pt x="1621" y="1660"/>
                  <a:pt x="1621" y="1660"/>
                </a:cubicBezTo>
                <a:cubicBezTo>
                  <a:pt x="1621" y="1660"/>
                  <a:pt x="1622" y="1660"/>
                  <a:pt x="1622" y="1661"/>
                </a:cubicBezTo>
                <a:cubicBezTo>
                  <a:pt x="1623" y="1661"/>
                  <a:pt x="1623" y="1661"/>
                  <a:pt x="1623" y="1662"/>
                </a:cubicBezTo>
                <a:cubicBezTo>
                  <a:pt x="1623" y="1665"/>
                  <a:pt x="1625" y="1662"/>
                  <a:pt x="1626" y="1663"/>
                </a:cubicBezTo>
                <a:cubicBezTo>
                  <a:pt x="1627" y="1664"/>
                  <a:pt x="1625" y="1664"/>
                  <a:pt x="1625" y="1664"/>
                </a:cubicBezTo>
                <a:cubicBezTo>
                  <a:pt x="1625" y="1665"/>
                  <a:pt x="1625" y="1666"/>
                  <a:pt x="1624" y="1666"/>
                </a:cubicBezTo>
                <a:cubicBezTo>
                  <a:pt x="1624" y="1666"/>
                  <a:pt x="1622" y="1666"/>
                  <a:pt x="1623" y="1667"/>
                </a:cubicBezTo>
                <a:cubicBezTo>
                  <a:pt x="1623" y="1667"/>
                  <a:pt x="1624" y="1667"/>
                  <a:pt x="1625" y="1667"/>
                </a:cubicBezTo>
                <a:cubicBezTo>
                  <a:pt x="1625" y="1667"/>
                  <a:pt x="1625" y="1666"/>
                  <a:pt x="1626" y="1666"/>
                </a:cubicBezTo>
                <a:cubicBezTo>
                  <a:pt x="1627" y="1666"/>
                  <a:pt x="1627" y="1666"/>
                  <a:pt x="1628" y="1667"/>
                </a:cubicBezTo>
                <a:cubicBezTo>
                  <a:pt x="1630" y="1667"/>
                  <a:pt x="1629" y="1665"/>
                  <a:pt x="1630" y="1663"/>
                </a:cubicBezTo>
                <a:cubicBezTo>
                  <a:pt x="1630" y="1663"/>
                  <a:pt x="1631" y="1663"/>
                  <a:pt x="1631" y="1662"/>
                </a:cubicBezTo>
                <a:cubicBezTo>
                  <a:pt x="1632" y="1661"/>
                  <a:pt x="1630" y="1661"/>
                  <a:pt x="1630" y="1661"/>
                </a:cubicBezTo>
                <a:cubicBezTo>
                  <a:pt x="1629" y="1660"/>
                  <a:pt x="1629" y="1659"/>
                  <a:pt x="1627" y="1658"/>
                </a:cubicBezTo>
                <a:cubicBezTo>
                  <a:pt x="1627" y="1658"/>
                  <a:pt x="1626" y="1658"/>
                  <a:pt x="1626" y="1658"/>
                </a:cubicBezTo>
                <a:cubicBezTo>
                  <a:pt x="1624" y="1657"/>
                  <a:pt x="1623" y="1658"/>
                  <a:pt x="1622" y="1657"/>
                </a:cubicBezTo>
                <a:cubicBezTo>
                  <a:pt x="1621" y="1656"/>
                  <a:pt x="1621" y="1656"/>
                  <a:pt x="1621" y="1655"/>
                </a:cubicBezTo>
                <a:cubicBezTo>
                  <a:pt x="1620" y="1655"/>
                  <a:pt x="1619" y="1655"/>
                  <a:pt x="1619" y="1654"/>
                </a:cubicBezTo>
                <a:cubicBezTo>
                  <a:pt x="1618" y="1654"/>
                  <a:pt x="1618" y="1654"/>
                  <a:pt x="1618" y="1653"/>
                </a:cubicBezTo>
                <a:cubicBezTo>
                  <a:pt x="1619" y="1652"/>
                  <a:pt x="1618" y="1652"/>
                  <a:pt x="1619" y="1651"/>
                </a:cubicBezTo>
                <a:cubicBezTo>
                  <a:pt x="1620" y="1651"/>
                  <a:pt x="1621" y="1652"/>
                  <a:pt x="1621" y="1652"/>
                </a:cubicBezTo>
                <a:cubicBezTo>
                  <a:pt x="1622" y="1652"/>
                  <a:pt x="1621" y="1651"/>
                  <a:pt x="1621" y="1651"/>
                </a:cubicBezTo>
                <a:cubicBezTo>
                  <a:pt x="1620" y="1650"/>
                  <a:pt x="1619" y="1650"/>
                  <a:pt x="1620" y="1649"/>
                </a:cubicBezTo>
                <a:cubicBezTo>
                  <a:pt x="1620" y="1649"/>
                  <a:pt x="1620" y="1649"/>
                  <a:pt x="1621" y="1649"/>
                </a:cubicBezTo>
                <a:cubicBezTo>
                  <a:pt x="1621" y="1649"/>
                  <a:pt x="1621" y="1649"/>
                  <a:pt x="1621" y="1649"/>
                </a:cubicBezTo>
                <a:cubicBezTo>
                  <a:pt x="1622" y="1648"/>
                  <a:pt x="1622" y="1648"/>
                  <a:pt x="1623" y="1648"/>
                </a:cubicBezTo>
                <a:cubicBezTo>
                  <a:pt x="1624" y="1648"/>
                  <a:pt x="1625" y="1649"/>
                  <a:pt x="1625" y="1648"/>
                </a:cubicBezTo>
                <a:cubicBezTo>
                  <a:pt x="1625" y="1647"/>
                  <a:pt x="1624" y="1647"/>
                  <a:pt x="1624" y="1647"/>
                </a:cubicBezTo>
                <a:cubicBezTo>
                  <a:pt x="1624" y="1646"/>
                  <a:pt x="1624" y="1646"/>
                  <a:pt x="1624" y="1646"/>
                </a:cubicBezTo>
                <a:cubicBezTo>
                  <a:pt x="1624" y="1645"/>
                  <a:pt x="1624" y="1645"/>
                  <a:pt x="1623" y="1644"/>
                </a:cubicBezTo>
                <a:cubicBezTo>
                  <a:pt x="1622" y="1643"/>
                  <a:pt x="1622" y="1643"/>
                  <a:pt x="1622" y="1642"/>
                </a:cubicBezTo>
                <a:cubicBezTo>
                  <a:pt x="1622" y="1642"/>
                  <a:pt x="1622" y="1641"/>
                  <a:pt x="1621" y="1642"/>
                </a:cubicBezTo>
                <a:cubicBezTo>
                  <a:pt x="1621" y="1642"/>
                  <a:pt x="1621" y="1642"/>
                  <a:pt x="1621" y="1643"/>
                </a:cubicBezTo>
                <a:cubicBezTo>
                  <a:pt x="1621" y="1643"/>
                  <a:pt x="1620" y="1643"/>
                  <a:pt x="1620" y="1643"/>
                </a:cubicBezTo>
                <a:cubicBezTo>
                  <a:pt x="1619" y="1644"/>
                  <a:pt x="1619" y="1644"/>
                  <a:pt x="1619" y="1645"/>
                </a:cubicBezTo>
                <a:cubicBezTo>
                  <a:pt x="1619" y="1645"/>
                  <a:pt x="1619" y="1647"/>
                  <a:pt x="1618" y="1646"/>
                </a:cubicBezTo>
                <a:cubicBezTo>
                  <a:pt x="1618" y="1646"/>
                  <a:pt x="1618" y="1645"/>
                  <a:pt x="1618" y="1645"/>
                </a:cubicBezTo>
                <a:cubicBezTo>
                  <a:pt x="1617" y="1645"/>
                  <a:pt x="1617" y="1645"/>
                  <a:pt x="1617" y="1645"/>
                </a:cubicBezTo>
                <a:cubicBezTo>
                  <a:pt x="1615" y="1644"/>
                  <a:pt x="1614" y="1643"/>
                  <a:pt x="1616" y="1643"/>
                </a:cubicBezTo>
                <a:cubicBezTo>
                  <a:pt x="1617" y="1642"/>
                  <a:pt x="1618" y="1642"/>
                  <a:pt x="1617" y="1642"/>
                </a:cubicBezTo>
                <a:cubicBezTo>
                  <a:pt x="1617" y="1641"/>
                  <a:pt x="1616" y="1641"/>
                  <a:pt x="1616" y="1641"/>
                </a:cubicBezTo>
                <a:cubicBezTo>
                  <a:pt x="1615" y="1641"/>
                  <a:pt x="1614" y="1641"/>
                  <a:pt x="1614" y="1641"/>
                </a:cubicBezTo>
                <a:cubicBezTo>
                  <a:pt x="1613" y="1642"/>
                  <a:pt x="1612" y="1641"/>
                  <a:pt x="1612" y="1641"/>
                </a:cubicBezTo>
                <a:cubicBezTo>
                  <a:pt x="1610" y="1641"/>
                  <a:pt x="1609" y="1642"/>
                  <a:pt x="1607" y="1642"/>
                </a:cubicBezTo>
                <a:cubicBezTo>
                  <a:pt x="1607" y="1642"/>
                  <a:pt x="1606" y="1642"/>
                  <a:pt x="1605" y="1642"/>
                </a:cubicBezTo>
                <a:cubicBezTo>
                  <a:pt x="1604" y="1641"/>
                  <a:pt x="1604" y="1641"/>
                  <a:pt x="1604" y="1641"/>
                </a:cubicBezTo>
                <a:cubicBezTo>
                  <a:pt x="1603" y="1640"/>
                  <a:pt x="1602" y="1640"/>
                  <a:pt x="1602" y="1640"/>
                </a:cubicBezTo>
                <a:cubicBezTo>
                  <a:pt x="1602" y="1639"/>
                  <a:pt x="1604" y="1639"/>
                  <a:pt x="1604" y="1639"/>
                </a:cubicBezTo>
                <a:cubicBezTo>
                  <a:pt x="1605" y="1638"/>
                  <a:pt x="1605" y="1638"/>
                  <a:pt x="1606" y="1638"/>
                </a:cubicBezTo>
                <a:cubicBezTo>
                  <a:pt x="1607" y="1637"/>
                  <a:pt x="1607" y="1637"/>
                  <a:pt x="1608" y="1637"/>
                </a:cubicBezTo>
                <a:cubicBezTo>
                  <a:pt x="1609" y="1637"/>
                  <a:pt x="1611" y="1637"/>
                  <a:pt x="1612" y="1637"/>
                </a:cubicBezTo>
                <a:cubicBezTo>
                  <a:pt x="1613" y="1637"/>
                  <a:pt x="1615" y="1638"/>
                  <a:pt x="1616" y="1638"/>
                </a:cubicBezTo>
                <a:cubicBezTo>
                  <a:pt x="1617" y="1638"/>
                  <a:pt x="1618" y="1639"/>
                  <a:pt x="1619" y="1639"/>
                </a:cubicBezTo>
                <a:cubicBezTo>
                  <a:pt x="1620" y="1639"/>
                  <a:pt x="1621" y="1639"/>
                  <a:pt x="1621" y="1639"/>
                </a:cubicBezTo>
                <a:cubicBezTo>
                  <a:pt x="1622" y="1638"/>
                  <a:pt x="1622" y="1638"/>
                  <a:pt x="1622" y="1637"/>
                </a:cubicBezTo>
                <a:cubicBezTo>
                  <a:pt x="1623" y="1636"/>
                  <a:pt x="1624" y="1636"/>
                  <a:pt x="1625" y="1635"/>
                </a:cubicBezTo>
                <a:cubicBezTo>
                  <a:pt x="1626" y="1635"/>
                  <a:pt x="1627" y="1634"/>
                  <a:pt x="1628" y="1634"/>
                </a:cubicBezTo>
                <a:cubicBezTo>
                  <a:pt x="1629" y="1634"/>
                  <a:pt x="1631" y="1634"/>
                  <a:pt x="1632" y="1634"/>
                </a:cubicBezTo>
                <a:cubicBezTo>
                  <a:pt x="1634" y="1634"/>
                  <a:pt x="1635" y="1634"/>
                  <a:pt x="1637" y="1634"/>
                </a:cubicBezTo>
                <a:cubicBezTo>
                  <a:pt x="1638" y="1634"/>
                  <a:pt x="1640" y="1634"/>
                  <a:pt x="1641" y="1635"/>
                </a:cubicBezTo>
                <a:cubicBezTo>
                  <a:pt x="1642" y="1635"/>
                  <a:pt x="1644" y="1635"/>
                  <a:pt x="1645" y="1635"/>
                </a:cubicBezTo>
                <a:cubicBezTo>
                  <a:pt x="1647" y="1635"/>
                  <a:pt x="1650" y="1637"/>
                  <a:pt x="1650" y="1635"/>
                </a:cubicBezTo>
                <a:cubicBezTo>
                  <a:pt x="1651" y="1635"/>
                  <a:pt x="1651" y="1634"/>
                  <a:pt x="1651" y="1634"/>
                </a:cubicBezTo>
                <a:cubicBezTo>
                  <a:pt x="1651" y="1633"/>
                  <a:pt x="1651" y="1632"/>
                  <a:pt x="1651" y="1631"/>
                </a:cubicBezTo>
                <a:cubicBezTo>
                  <a:pt x="1651" y="1630"/>
                  <a:pt x="1652" y="1630"/>
                  <a:pt x="1652" y="1629"/>
                </a:cubicBezTo>
                <a:cubicBezTo>
                  <a:pt x="1652" y="1628"/>
                  <a:pt x="1651" y="1626"/>
                  <a:pt x="1653" y="1627"/>
                </a:cubicBezTo>
                <a:cubicBezTo>
                  <a:pt x="1653" y="1628"/>
                  <a:pt x="1653" y="1629"/>
                  <a:pt x="1653" y="1629"/>
                </a:cubicBezTo>
                <a:cubicBezTo>
                  <a:pt x="1654" y="1630"/>
                  <a:pt x="1654" y="1630"/>
                  <a:pt x="1654" y="1631"/>
                </a:cubicBezTo>
                <a:cubicBezTo>
                  <a:pt x="1654" y="1632"/>
                  <a:pt x="1654" y="1633"/>
                  <a:pt x="1654" y="1633"/>
                </a:cubicBezTo>
                <a:cubicBezTo>
                  <a:pt x="1655" y="1634"/>
                  <a:pt x="1655" y="1634"/>
                  <a:pt x="1656" y="1635"/>
                </a:cubicBezTo>
                <a:cubicBezTo>
                  <a:pt x="1656" y="1635"/>
                  <a:pt x="1656" y="1636"/>
                  <a:pt x="1657" y="1636"/>
                </a:cubicBezTo>
                <a:cubicBezTo>
                  <a:pt x="1657" y="1637"/>
                  <a:pt x="1657" y="1638"/>
                  <a:pt x="1657" y="1638"/>
                </a:cubicBezTo>
                <a:cubicBezTo>
                  <a:pt x="1658" y="1639"/>
                  <a:pt x="1661" y="1637"/>
                  <a:pt x="1662" y="1637"/>
                </a:cubicBezTo>
                <a:cubicBezTo>
                  <a:pt x="1662" y="1637"/>
                  <a:pt x="1663" y="1637"/>
                  <a:pt x="1663" y="1637"/>
                </a:cubicBezTo>
                <a:cubicBezTo>
                  <a:pt x="1664" y="1637"/>
                  <a:pt x="1664" y="1637"/>
                  <a:pt x="1665" y="1636"/>
                </a:cubicBezTo>
                <a:cubicBezTo>
                  <a:pt x="1665" y="1636"/>
                  <a:pt x="1666" y="1636"/>
                  <a:pt x="1666" y="1636"/>
                </a:cubicBezTo>
                <a:cubicBezTo>
                  <a:pt x="1667" y="1636"/>
                  <a:pt x="1668" y="1635"/>
                  <a:pt x="1668" y="1634"/>
                </a:cubicBezTo>
                <a:cubicBezTo>
                  <a:pt x="1669" y="1634"/>
                  <a:pt x="1669" y="1634"/>
                  <a:pt x="1669" y="1633"/>
                </a:cubicBezTo>
                <a:cubicBezTo>
                  <a:pt x="1670" y="1633"/>
                  <a:pt x="1669" y="1632"/>
                  <a:pt x="1670" y="1631"/>
                </a:cubicBezTo>
                <a:cubicBezTo>
                  <a:pt x="1670" y="1631"/>
                  <a:pt x="1670" y="1631"/>
                  <a:pt x="1670" y="1631"/>
                </a:cubicBezTo>
                <a:cubicBezTo>
                  <a:pt x="1671" y="1631"/>
                  <a:pt x="1670" y="1632"/>
                  <a:pt x="1671" y="1632"/>
                </a:cubicBezTo>
                <a:cubicBezTo>
                  <a:pt x="1671" y="1633"/>
                  <a:pt x="1671" y="1632"/>
                  <a:pt x="1672" y="1631"/>
                </a:cubicBezTo>
                <a:cubicBezTo>
                  <a:pt x="1672" y="1631"/>
                  <a:pt x="1673" y="1630"/>
                  <a:pt x="1673" y="1631"/>
                </a:cubicBezTo>
                <a:cubicBezTo>
                  <a:pt x="1674" y="1631"/>
                  <a:pt x="1674" y="1632"/>
                  <a:pt x="1674" y="1632"/>
                </a:cubicBezTo>
                <a:cubicBezTo>
                  <a:pt x="1675" y="1634"/>
                  <a:pt x="1672" y="1634"/>
                  <a:pt x="1671" y="1634"/>
                </a:cubicBezTo>
                <a:cubicBezTo>
                  <a:pt x="1671" y="1635"/>
                  <a:pt x="1670" y="1635"/>
                  <a:pt x="1670" y="1635"/>
                </a:cubicBezTo>
                <a:cubicBezTo>
                  <a:pt x="1669" y="1636"/>
                  <a:pt x="1668" y="1636"/>
                  <a:pt x="1668" y="1636"/>
                </a:cubicBezTo>
                <a:cubicBezTo>
                  <a:pt x="1669" y="1636"/>
                  <a:pt x="1670" y="1636"/>
                  <a:pt x="1671" y="1635"/>
                </a:cubicBezTo>
                <a:cubicBezTo>
                  <a:pt x="1672" y="1635"/>
                  <a:pt x="1673" y="1635"/>
                  <a:pt x="1674" y="1635"/>
                </a:cubicBezTo>
                <a:cubicBezTo>
                  <a:pt x="1676" y="1635"/>
                  <a:pt x="1678" y="1634"/>
                  <a:pt x="1680" y="1634"/>
                </a:cubicBezTo>
                <a:cubicBezTo>
                  <a:pt x="1680" y="1634"/>
                  <a:pt x="1681" y="1634"/>
                  <a:pt x="1682" y="1634"/>
                </a:cubicBezTo>
                <a:cubicBezTo>
                  <a:pt x="1682" y="1634"/>
                  <a:pt x="1683" y="1633"/>
                  <a:pt x="1683" y="1633"/>
                </a:cubicBezTo>
                <a:cubicBezTo>
                  <a:pt x="1684" y="1633"/>
                  <a:pt x="1685" y="1633"/>
                  <a:pt x="1686" y="1633"/>
                </a:cubicBezTo>
                <a:cubicBezTo>
                  <a:pt x="1687" y="1633"/>
                  <a:pt x="1687" y="1633"/>
                  <a:pt x="1688" y="1633"/>
                </a:cubicBezTo>
                <a:cubicBezTo>
                  <a:pt x="1689" y="1633"/>
                  <a:pt x="1689" y="1633"/>
                  <a:pt x="1690" y="1633"/>
                </a:cubicBezTo>
                <a:cubicBezTo>
                  <a:pt x="1690" y="1633"/>
                  <a:pt x="1690" y="1633"/>
                  <a:pt x="1691" y="1633"/>
                </a:cubicBezTo>
                <a:cubicBezTo>
                  <a:pt x="1691" y="1634"/>
                  <a:pt x="1689" y="1634"/>
                  <a:pt x="1688" y="1634"/>
                </a:cubicBezTo>
                <a:cubicBezTo>
                  <a:pt x="1687" y="1634"/>
                  <a:pt x="1688" y="1635"/>
                  <a:pt x="1689" y="1635"/>
                </a:cubicBezTo>
                <a:cubicBezTo>
                  <a:pt x="1689" y="1636"/>
                  <a:pt x="1690" y="1636"/>
                  <a:pt x="1691" y="1636"/>
                </a:cubicBezTo>
                <a:cubicBezTo>
                  <a:pt x="1691" y="1637"/>
                  <a:pt x="1691" y="1637"/>
                  <a:pt x="1692" y="1638"/>
                </a:cubicBezTo>
                <a:cubicBezTo>
                  <a:pt x="1692" y="1638"/>
                  <a:pt x="1693" y="1638"/>
                  <a:pt x="1693" y="1638"/>
                </a:cubicBezTo>
                <a:cubicBezTo>
                  <a:pt x="1694" y="1638"/>
                  <a:pt x="1694" y="1638"/>
                  <a:pt x="1695" y="1639"/>
                </a:cubicBezTo>
                <a:cubicBezTo>
                  <a:pt x="1695" y="1639"/>
                  <a:pt x="1696" y="1640"/>
                  <a:pt x="1696" y="1640"/>
                </a:cubicBezTo>
                <a:cubicBezTo>
                  <a:pt x="1697" y="1640"/>
                  <a:pt x="1698" y="1640"/>
                  <a:pt x="1698" y="1640"/>
                </a:cubicBezTo>
                <a:cubicBezTo>
                  <a:pt x="1699" y="1640"/>
                  <a:pt x="1700" y="1641"/>
                  <a:pt x="1700" y="1640"/>
                </a:cubicBezTo>
                <a:cubicBezTo>
                  <a:pt x="1700" y="1639"/>
                  <a:pt x="1699" y="1639"/>
                  <a:pt x="1699" y="1638"/>
                </a:cubicBezTo>
                <a:cubicBezTo>
                  <a:pt x="1698" y="1638"/>
                  <a:pt x="1697" y="1638"/>
                  <a:pt x="1697" y="1637"/>
                </a:cubicBezTo>
                <a:cubicBezTo>
                  <a:pt x="1697" y="1637"/>
                  <a:pt x="1699" y="1637"/>
                  <a:pt x="1699" y="1637"/>
                </a:cubicBezTo>
                <a:cubicBezTo>
                  <a:pt x="1700" y="1637"/>
                  <a:pt x="1701" y="1637"/>
                  <a:pt x="1701" y="1637"/>
                </a:cubicBezTo>
                <a:cubicBezTo>
                  <a:pt x="1702" y="1638"/>
                  <a:pt x="1700" y="1638"/>
                  <a:pt x="1700" y="1638"/>
                </a:cubicBezTo>
                <a:cubicBezTo>
                  <a:pt x="1700" y="1639"/>
                  <a:pt x="1702" y="1639"/>
                  <a:pt x="1702" y="1639"/>
                </a:cubicBezTo>
                <a:cubicBezTo>
                  <a:pt x="1704" y="1641"/>
                  <a:pt x="1701" y="1640"/>
                  <a:pt x="1701" y="1641"/>
                </a:cubicBezTo>
                <a:cubicBezTo>
                  <a:pt x="1700" y="1641"/>
                  <a:pt x="1701" y="1642"/>
                  <a:pt x="1702" y="1642"/>
                </a:cubicBezTo>
                <a:cubicBezTo>
                  <a:pt x="1703" y="1643"/>
                  <a:pt x="1702" y="1643"/>
                  <a:pt x="1703" y="1644"/>
                </a:cubicBezTo>
                <a:cubicBezTo>
                  <a:pt x="1703" y="1644"/>
                  <a:pt x="1704" y="1645"/>
                  <a:pt x="1704" y="1645"/>
                </a:cubicBezTo>
                <a:cubicBezTo>
                  <a:pt x="1705" y="1645"/>
                  <a:pt x="1705" y="1645"/>
                  <a:pt x="1706" y="1645"/>
                </a:cubicBezTo>
                <a:cubicBezTo>
                  <a:pt x="1707" y="1646"/>
                  <a:pt x="1708" y="1646"/>
                  <a:pt x="1708" y="1647"/>
                </a:cubicBezTo>
                <a:cubicBezTo>
                  <a:pt x="1709" y="1648"/>
                  <a:pt x="1709" y="1649"/>
                  <a:pt x="1710" y="1650"/>
                </a:cubicBezTo>
                <a:cubicBezTo>
                  <a:pt x="1711" y="1651"/>
                  <a:pt x="1712" y="1650"/>
                  <a:pt x="1713" y="1649"/>
                </a:cubicBezTo>
                <a:cubicBezTo>
                  <a:pt x="1714" y="1649"/>
                  <a:pt x="1715" y="1649"/>
                  <a:pt x="1717" y="1648"/>
                </a:cubicBezTo>
                <a:cubicBezTo>
                  <a:pt x="1718" y="1647"/>
                  <a:pt x="1719" y="1646"/>
                  <a:pt x="1720" y="1646"/>
                </a:cubicBezTo>
                <a:cubicBezTo>
                  <a:pt x="1723" y="1645"/>
                  <a:pt x="1726" y="1645"/>
                  <a:pt x="1728" y="1643"/>
                </a:cubicBezTo>
                <a:cubicBezTo>
                  <a:pt x="1731" y="1642"/>
                  <a:pt x="1734" y="1641"/>
                  <a:pt x="1737" y="1642"/>
                </a:cubicBezTo>
                <a:cubicBezTo>
                  <a:pt x="1739" y="1644"/>
                  <a:pt x="1741" y="1644"/>
                  <a:pt x="1743" y="1646"/>
                </a:cubicBezTo>
                <a:cubicBezTo>
                  <a:pt x="1744" y="1648"/>
                  <a:pt x="1744" y="1649"/>
                  <a:pt x="1745" y="1649"/>
                </a:cubicBezTo>
                <a:cubicBezTo>
                  <a:pt x="1746" y="1651"/>
                  <a:pt x="1746" y="1652"/>
                  <a:pt x="1747" y="1653"/>
                </a:cubicBezTo>
                <a:cubicBezTo>
                  <a:pt x="1747" y="1654"/>
                  <a:pt x="1748" y="1655"/>
                  <a:pt x="1750" y="1656"/>
                </a:cubicBezTo>
                <a:cubicBezTo>
                  <a:pt x="1751" y="1657"/>
                  <a:pt x="1752" y="1657"/>
                  <a:pt x="1753" y="1658"/>
                </a:cubicBezTo>
                <a:cubicBezTo>
                  <a:pt x="1754" y="1658"/>
                  <a:pt x="1755" y="1659"/>
                  <a:pt x="1756" y="1660"/>
                </a:cubicBezTo>
                <a:cubicBezTo>
                  <a:pt x="1757" y="1661"/>
                  <a:pt x="1759" y="1661"/>
                  <a:pt x="1760" y="1662"/>
                </a:cubicBezTo>
                <a:cubicBezTo>
                  <a:pt x="1761" y="1663"/>
                  <a:pt x="1761" y="1664"/>
                  <a:pt x="1762" y="1666"/>
                </a:cubicBezTo>
                <a:cubicBezTo>
                  <a:pt x="1762" y="1666"/>
                  <a:pt x="1762" y="1667"/>
                  <a:pt x="1762" y="1667"/>
                </a:cubicBezTo>
                <a:cubicBezTo>
                  <a:pt x="1763" y="1668"/>
                  <a:pt x="1762" y="1669"/>
                  <a:pt x="1762" y="1670"/>
                </a:cubicBezTo>
                <a:cubicBezTo>
                  <a:pt x="1763" y="1670"/>
                  <a:pt x="1763" y="1671"/>
                  <a:pt x="1763" y="1671"/>
                </a:cubicBezTo>
                <a:cubicBezTo>
                  <a:pt x="1763" y="1673"/>
                  <a:pt x="1763" y="1675"/>
                  <a:pt x="1762" y="1676"/>
                </a:cubicBezTo>
                <a:cubicBezTo>
                  <a:pt x="1762" y="1677"/>
                  <a:pt x="1762" y="1679"/>
                  <a:pt x="1761" y="1680"/>
                </a:cubicBezTo>
                <a:cubicBezTo>
                  <a:pt x="1761" y="1682"/>
                  <a:pt x="1760" y="1683"/>
                  <a:pt x="1760" y="1684"/>
                </a:cubicBezTo>
                <a:cubicBezTo>
                  <a:pt x="1760" y="1686"/>
                  <a:pt x="1760" y="1687"/>
                  <a:pt x="1759" y="1689"/>
                </a:cubicBezTo>
                <a:cubicBezTo>
                  <a:pt x="1759" y="1690"/>
                  <a:pt x="1759" y="1692"/>
                  <a:pt x="1759" y="1693"/>
                </a:cubicBezTo>
                <a:cubicBezTo>
                  <a:pt x="1760" y="1693"/>
                  <a:pt x="1760" y="1693"/>
                  <a:pt x="1761" y="1694"/>
                </a:cubicBezTo>
                <a:cubicBezTo>
                  <a:pt x="1761" y="1694"/>
                  <a:pt x="1761" y="1695"/>
                  <a:pt x="1761" y="1695"/>
                </a:cubicBezTo>
                <a:cubicBezTo>
                  <a:pt x="1761" y="1697"/>
                  <a:pt x="1762" y="1696"/>
                  <a:pt x="1762" y="1695"/>
                </a:cubicBezTo>
                <a:cubicBezTo>
                  <a:pt x="1763" y="1695"/>
                  <a:pt x="1763" y="1695"/>
                  <a:pt x="1763" y="1694"/>
                </a:cubicBezTo>
                <a:cubicBezTo>
                  <a:pt x="1763" y="1693"/>
                  <a:pt x="1763" y="1692"/>
                  <a:pt x="1764" y="1692"/>
                </a:cubicBezTo>
                <a:cubicBezTo>
                  <a:pt x="1765" y="1692"/>
                  <a:pt x="1766" y="1692"/>
                  <a:pt x="1766" y="1692"/>
                </a:cubicBezTo>
                <a:cubicBezTo>
                  <a:pt x="1767" y="1692"/>
                  <a:pt x="1767" y="1692"/>
                  <a:pt x="1768" y="1691"/>
                </a:cubicBezTo>
                <a:cubicBezTo>
                  <a:pt x="1768" y="1691"/>
                  <a:pt x="1768" y="1690"/>
                  <a:pt x="1768" y="1690"/>
                </a:cubicBezTo>
                <a:cubicBezTo>
                  <a:pt x="1769" y="1690"/>
                  <a:pt x="1769" y="1691"/>
                  <a:pt x="1769" y="1691"/>
                </a:cubicBezTo>
                <a:cubicBezTo>
                  <a:pt x="1769" y="1692"/>
                  <a:pt x="1768" y="1692"/>
                  <a:pt x="1768" y="1693"/>
                </a:cubicBezTo>
                <a:cubicBezTo>
                  <a:pt x="1767" y="1694"/>
                  <a:pt x="1766" y="1695"/>
                  <a:pt x="1766" y="1696"/>
                </a:cubicBezTo>
                <a:cubicBezTo>
                  <a:pt x="1766" y="1697"/>
                  <a:pt x="1766" y="1698"/>
                  <a:pt x="1765" y="1698"/>
                </a:cubicBezTo>
                <a:cubicBezTo>
                  <a:pt x="1765" y="1699"/>
                  <a:pt x="1764" y="1698"/>
                  <a:pt x="1763" y="1699"/>
                </a:cubicBezTo>
                <a:cubicBezTo>
                  <a:pt x="1762" y="1699"/>
                  <a:pt x="1763" y="1701"/>
                  <a:pt x="1764" y="1702"/>
                </a:cubicBezTo>
                <a:cubicBezTo>
                  <a:pt x="1764" y="1703"/>
                  <a:pt x="1765" y="1703"/>
                  <a:pt x="1765" y="1704"/>
                </a:cubicBezTo>
                <a:cubicBezTo>
                  <a:pt x="1766" y="1704"/>
                  <a:pt x="1766" y="1705"/>
                  <a:pt x="1766" y="1706"/>
                </a:cubicBezTo>
                <a:cubicBezTo>
                  <a:pt x="1766" y="1707"/>
                  <a:pt x="1767" y="1708"/>
                  <a:pt x="1768" y="1709"/>
                </a:cubicBezTo>
                <a:cubicBezTo>
                  <a:pt x="1768" y="1711"/>
                  <a:pt x="1771" y="1712"/>
                  <a:pt x="1772" y="1714"/>
                </a:cubicBezTo>
                <a:cubicBezTo>
                  <a:pt x="1772" y="1714"/>
                  <a:pt x="1772" y="1716"/>
                  <a:pt x="1773" y="1716"/>
                </a:cubicBezTo>
                <a:cubicBezTo>
                  <a:pt x="1773" y="1715"/>
                  <a:pt x="1773" y="1715"/>
                  <a:pt x="1773" y="1715"/>
                </a:cubicBezTo>
                <a:cubicBezTo>
                  <a:pt x="1773" y="1714"/>
                  <a:pt x="1773" y="1714"/>
                  <a:pt x="1773" y="1713"/>
                </a:cubicBezTo>
                <a:cubicBezTo>
                  <a:pt x="1774" y="1713"/>
                  <a:pt x="1774" y="1711"/>
                  <a:pt x="1774" y="1711"/>
                </a:cubicBezTo>
                <a:cubicBezTo>
                  <a:pt x="1776" y="1711"/>
                  <a:pt x="1775" y="1715"/>
                  <a:pt x="1775" y="1715"/>
                </a:cubicBezTo>
                <a:cubicBezTo>
                  <a:pt x="1774" y="1716"/>
                  <a:pt x="1775" y="1717"/>
                  <a:pt x="1775" y="1717"/>
                </a:cubicBezTo>
                <a:cubicBezTo>
                  <a:pt x="1775" y="1718"/>
                  <a:pt x="1775" y="1719"/>
                  <a:pt x="1775" y="1720"/>
                </a:cubicBezTo>
                <a:cubicBezTo>
                  <a:pt x="1775" y="1721"/>
                  <a:pt x="1775" y="1720"/>
                  <a:pt x="1776" y="1721"/>
                </a:cubicBezTo>
                <a:cubicBezTo>
                  <a:pt x="1776" y="1721"/>
                  <a:pt x="1777" y="1722"/>
                  <a:pt x="1777" y="1722"/>
                </a:cubicBezTo>
                <a:cubicBezTo>
                  <a:pt x="1778" y="1722"/>
                  <a:pt x="1778" y="1723"/>
                  <a:pt x="1779" y="1723"/>
                </a:cubicBezTo>
                <a:cubicBezTo>
                  <a:pt x="1780" y="1724"/>
                  <a:pt x="1780" y="1725"/>
                  <a:pt x="1780" y="1726"/>
                </a:cubicBezTo>
                <a:cubicBezTo>
                  <a:pt x="1780" y="1727"/>
                  <a:pt x="1780" y="1729"/>
                  <a:pt x="1781" y="1730"/>
                </a:cubicBezTo>
                <a:cubicBezTo>
                  <a:pt x="1781" y="1731"/>
                  <a:pt x="1782" y="1731"/>
                  <a:pt x="1781" y="1733"/>
                </a:cubicBezTo>
                <a:cubicBezTo>
                  <a:pt x="1781" y="1735"/>
                  <a:pt x="1782" y="1735"/>
                  <a:pt x="1784" y="1735"/>
                </a:cubicBezTo>
                <a:cubicBezTo>
                  <a:pt x="1785" y="1735"/>
                  <a:pt x="1786" y="1736"/>
                  <a:pt x="1787" y="1737"/>
                </a:cubicBezTo>
                <a:cubicBezTo>
                  <a:pt x="1788" y="1738"/>
                  <a:pt x="1789" y="1740"/>
                  <a:pt x="1790" y="1740"/>
                </a:cubicBezTo>
                <a:cubicBezTo>
                  <a:pt x="1791" y="1741"/>
                  <a:pt x="1792" y="1742"/>
                  <a:pt x="1793" y="1743"/>
                </a:cubicBezTo>
                <a:cubicBezTo>
                  <a:pt x="1793" y="1744"/>
                  <a:pt x="1794" y="1745"/>
                  <a:pt x="1795" y="1746"/>
                </a:cubicBezTo>
                <a:cubicBezTo>
                  <a:pt x="1796" y="1747"/>
                  <a:pt x="1796" y="1748"/>
                  <a:pt x="1797" y="1748"/>
                </a:cubicBezTo>
                <a:cubicBezTo>
                  <a:pt x="1798" y="1748"/>
                  <a:pt x="1799" y="1748"/>
                  <a:pt x="1799" y="1749"/>
                </a:cubicBezTo>
                <a:cubicBezTo>
                  <a:pt x="1798" y="1750"/>
                  <a:pt x="1797" y="1750"/>
                  <a:pt x="1797" y="1750"/>
                </a:cubicBezTo>
                <a:cubicBezTo>
                  <a:pt x="1796" y="1749"/>
                  <a:pt x="1795" y="1746"/>
                  <a:pt x="1794" y="1749"/>
                </a:cubicBezTo>
                <a:cubicBezTo>
                  <a:pt x="1794" y="1749"/>
                  <a:pt x="1795" y="1750"/>
                  <a:pt x="1795" y="1751"/>
                </a:cubicBezTo>
                <a:cubicBezTo>
                  <a:pt x="1795" y="1751"/>
                  <a:pt x="1795" y="1752"/>
                  <a:pt x="1795" y="1752"/>
                </a:cubicBezTo>
                <a:cubicBezTo>
                  <a:pt x="1796" y="1753"/>
                  <a:pt x="1798" y="1751"/>
                  <a:pt x="1799" y="1751"/>
                </a:cubicBezTo>
                <a:cubicBezTo>
                  <a:pt x="1801" y="1751"/>
                  <a:pt x="1802" y="1752"/>
                  <a:pt x="1804" y="1751"/>
                </a:cubicBezTo>
                <a:cubicBezTo>
                  <a:pt x="1805" y="1751"/>
                  <a:pt x="1805" y="1751"/>
                  <a:pt x="1806" y="1751"/>
                </a:cubicBezTo>
                <a:cubicBezTo>
                  <a:pt x="1807" y="1751"/>
                  <a:pt x="1808" y="1751"/>
                  <a:pt x="1808" y="1750"/>
                </a:cubicBezTo>
                <a:cubicBezTo>
                  <a:pt x="1809" y="1750"/>
                  <a:pt x="1809" y="1749"/>
                  <a:pt x="1809" y="1749"/>
                </a:cubicBezTo>
                <a:cubicBezTo>
                  <a:pt x="1809" y="1748"/>
                  <a:pt x="1810" y="1747"/>
                  <a:pt x="1810" y="1747"/>
                </a:cubicBezTo>
                <a:cubicBezTo>
                  <a:pt x="1811" y="1746"/>
                  <a:pt x="1812" y="1744"/>
                  <a:pt x="1812" y="1743"/>
                </a:cubicBezTo>
                <a:cubicBezTo>
                  <a:pt x="1814" y="1739"/>
                  <a:pt x="1816" y="1735"/>
                  <a:pt x="1816" y="1731"/>
                </a:cubicBezTo>
                <a:cubicBezTo>
                  <a:pt x="1816" y="1730"/>
                  <a:pt x="1816" y="1728"/>
                  <a:pt x="1816" y="1727"/>
                </a:cubicBezTo>
                <a:cubicBezTo>
                  <a:pt x="1816" y="1726"/>
                  <a:pt x="1816" y="1726"/>
                  <a:pt x="1816" y="1725"/>
                </a:cubicBezTo>
                <a:cubicBezTo>
                  <a:pt x="1817" y="1724"/>
                  <a:pt x="1817" y="1723"/>
                  <a:pt x="1817" y="1722"/>
                </a:cubicBezTo>
                <a:cubicBezTo>
                  <a:pt x="1817" y="1720"/>
                  <a:pt x="1817" y="1717"/>
                  <a:pt x="1817" y="1714"/>
                </a:cubicBezTo>
                <a:cubicBezTo>
                  <a:pt x="1816" y="1713"/>
                  <a:pt x="1816" y="1711"/>
                  <a:pt x="1815" y="1710"/>
                </a:cubicBezTo>
                <a:cubicBezTo>
                  <a:pt x="1815" y="1709"/>
                  <a:pt x="1814" y="1707"/>
                  <a:pt x="1814" y="1706"/>
                </a:cubicBezTo>
                <a:cubicBezTo>
                  <a:pt x="1813" y="1705"/>
                  <a:pt x="1812" y="1704"/>
                  <a:pt x="1812" y="1703"/>
                </a:cubicBezTo>
                <a:cubicBezTo>
                  <a:pt x="1811" y="1702"/>
                  <a:pt x="1810" y="1701"/>
                  <a:pt x="1810" y="1699"/>
                </a:cubicBezTo>
                <a:cubicBezTo>
                  <a:pt x="1810" y="1698"/>
                  <a:pt x="1811" y="1696"/>
                  <a:pt x="1810" y="1695"/>
                </a:cubicBezTo>
                <a:cubicBezTo>
                  <a:pt x="1809" y="1694"/>
                  <a:pt x="1809" y="1694"/>
                  <a:pt x="1809" y="1693"/>
                </a:cubicBezTo>
                <a:cubicBezTo>
                  <a:pt x="1808" y="1693"/>
                  <a:pt x="1808" y="1692"/>
                  <a:pt x="1808" y="1691"/>
                </a:cubicBezTo>
                <a:cubicBezTo>
                  <a:pt x="1807" y="1690"/>
                  <a:pt x="1807" y="1688"/>
                  <a:pt x="1806" y="1687"/>
                </a:cubicBezTo>
                <a:cubicBezTo>
                  <a:pt x="1805" y="1686"/>
                  <a:pt x="1805" y="1686"/>
                  <a:pt x="1805" y="1684"/>
                </a:cubicBezTo>
                <a:cubicBezTo>
                  <a:pt x="1805" y="1682"/>
                  <a:pt x="1803" y="1682"/>
                  <a:pt x="1803" y="1681"/>
                </a:cubicBezTo>
                <a:cubicBezTo>
                  <a:pt x="1803" y="1680"/>
                  <a:pt x="1803" y="1679"/>
                  <a:pt x="1803" y="1678"/>
                </a:cubicBezTo>
                <a:cubicBezTo>
                  <a:pt x="1803" y="1678"/>
                  <a:pt x="1802" y="1677"/>
                  <a:pt x="1802" y="1677"/>
                </a:cubicBezTo>
                <a:cubicBezTo>
                  <a:pt x="1802" y="1676"/>
                  <a:pt x="1801" y="1675"/>
                  <a:pt x="1802" y="1675"/>
                </a:cubicBezTo>
                <a:cubicBezTo>
                  <a:pt x="1802" y="1674"/>
                  <a:pt x="1803" y="1675"/>
                  <a:pt x="1804" y="1675"/>
                </a:cubicBezTo>
                <a:cubicBezTo>
                  <a:pt x="1804" y="1676"/>
                  <a:pt x="1804" y="1678"/>
                  <a:pt x="1804" y="1679"/>
                </a:cubicBezTo>
                <a:cubicBezTo>
                  <a:pt x="1804" y="1680"/>
                  <a:pt x="1805" y="1680"/>
                  <a:pt x="1805" y="1681"/>
                </a:cubicBezTo>
                <a:cubicBezTo>
                  <a:pt x="1805" y="1681"/>
                  <a:pt x="1805" y="1683"/>
                  <a:pt x="1806" y="1683"/>
                </a:cubicBezTo>
                <a:cubicBezTo>
                  <a:pt x="1807" y="1683"/>
                  <a:pt x="1806" y="1679"/>
                  <a:pt x="1806" y="1679"/>
                </a:cubicBezTo>
                <a:cubicBezTo>
                  <a:pt x="1806" y="1677"/>
                  <a:pt x="1806" y="1676"/>
                  <a:pt x="1805" y="1675"/>
                </a:cubicBezTo>
                <a:cubicBezTo>
                  <a:pt x="1804" y="1672"/>
                  <a:pt x="1802" y="1670"/>
                  <a:pt x="1801" y="1668"/>
                </a:cubicBezTo>
                <a:cubicBezTo>
                  <a:pt x="1799" y="1665"/>
                  <a:pt x="1798" y="1662"/>
                  <a:pt x="1797" y="1660"/>
                </a:cubicBezTo>
                <a:cubicBezTo>
                  <a:pt x="1795" y="1657"/>
                  <a:pt x="1794" y="1654"/>
                  <a:pt x="1793" y="1652"/>
                </a:cubicBezTo>
                <a:cubicBezTo>
                  <a:pt x="1793" y="1650"/>
                  <a:pt x="1793" y="1649"/>
                  <a:pt x="1792" y="1648"/>
                </a:cubicBezTo>
                <a:cubicBezTo>
                  <a:pt x="1791" y="1644"/>
                  <a:pt x="1790" y="1641"/>
                  <a:pt x="1788" y="1637"/>
                </a:cubicBezTo>
                <a:cubicBezTo>
                  <a:pt x="1787" y="1635"/>
                  <a:pt x="1787" y="1632"/>
                  <a:pt x="1786" y="1629"/>
                </a:cubicBezTo>
                <a:cubicBezTo>
                  <a:pt x="1786" y="1625"/>
                  <a:pt x="1785" y="1619"/>
                  <a:pt x="1788" y="1616"/>
                </a:cubicBezTo>
                <a:cubicBezTo>
                  <a:pt x="1789" y="1616"/>
                  <a:pt x="1789" y="1616"/>
                  <a:pt x="1790" y="1616"/>
                </a:cubicBezTo>
                <a:cubicBezTo>
                  <a:pt x="1791" y="1615"/>
                  <a:pt x="1791" y="1615"/>
                  <a:pt x="1791" y="1614"/>
                </a:cubicBezTo>
                <a:cubicBezTo>
                  <a:pt x="1790" y="1613"/>
                  <a:pt x="1790" y="1614"/>
                  <a:pt x="1790" y="1612"/>
                </a:cubicBezTo>
                <a:cubicBezTo>
                  <a:pt x="1790" y="1611"/>
                  <a:pt x="1790" y="1611"/>
                  <a:pt x="1791" y="1611"/>
                </a:cubicBezTo>
                <a:cubicBezTo>
                  <a:pt x="1791" y="1610"/>
                  <a:pt x="1794" y="1609"/>
                  <a:pt x="1792" y="1608"/>
                </a:cubicBezTo>
                <a:cubicBezTo>
                  <a:pt x="1792" y="1608"/>
                  <a:pt x="1792" y="1608"/>
                  <a:pt x="1792" y="1608"/>
                </a:cubicBezTo>
                <a:cubicBezTo>
                  <a:pt x="1792" y="1607"/>
                  <a:pt x="1792" y="1607"/>
                  <a:pt x="1791" y="1607"/>
                </a:cubicBezTo>
                <a:cubicBezTo>
                  <a:pt x="1791" y="1606"/>
                  <a:pt x="1791" y="1605"/>
                  <a:pt x="1792" y="1604"/>
                </a:cubicBezTo>
                <a:cubicBezTo>
                  <a:pt x="1793" y="1603"/>
                  <a:pt x="1795" y="1605"/>
                  <a:pt x="1796" y="1603"/>
                </a:cubicBezTo>
                <a:cubicBezTo>
                  <a:pt x="1796" y="1603"/>
                  <a:pt x="1796" y="1602"/>
                  <a:pt x="1797" y="1601"/>
                </a:cubicBezTo>
                <a:cubicBezTo>
                  <a:pt x="1797" y="1601"/>
                  <a:pt x="1797" y="1600"/>
                  <a:pt x="1798" y="1599"/>
                </a:cubicBezTo>
                <a:cubicBezTo>
                  <a:pt x="1798" y="1599"/>
                  <a:pt x="1799" y="1598"/>
                  <a:pt x="1799" y="1597"/>
                </a:cubicBezTo>
                <a:cubicBezTo>
                  <a:pt x="1800" y="1597"/>
                  <a:pt x="1800" y="1597"/>
                  <a:pt x="1801" y="1596"/>
                </a:cubicBezTo>
                <a:cubicBezTo>
                  <a:pt x="1802" y="1596"/>
                  <a:pt x="1802" y="1595"/>
                  <a:pt x="1803" y="1594"/>
                </a:cubicBezTo>
                <a:cubicBezTo>
                  <a:pt x="1803" y="1594"/>
                  <a:pt x="1804" y="1593"/>
                  <a:pt x="1804" y="1593"/>
                </a:cubicBezTo>
                <a:cubicBezTo>
                  <a:pt x="1804" y="1592"/>
                  <a:pt x="1804" y="1592"/>
                  <a:pt x="1803" y="1591"/>
                </a:cubicBezTo>
                <a:cubicBezTo>
                  <a:pt x="1802" y="1591"/>
                  <a:pt x="1802" y="1590"/>
                  <a:pt x="1802" y="1590"/>
                </a:cubicBezTo>
                <a:cubicBezTo>
                  <a:pt x="1801" y="1589"/>
                  <a:pt x="1801" y="1589"/>
                  <a:pt x="1800" y="1589"/>
                </a:cubicBezTo>
                <a:cubicBezTo>
                  <a:pt x="1800" y="1588"/>
                  <a:pt x="1800" y="1587"/>
                  <a:pt x="1801" y="1587"/>
                </a:cubicBezTo>
                <a:cubicBezTo>
                  <a:pt x="1801" y="1587"/>
                  <a:pt x="1801" y="1588"/>
                  <a:pt x="1802" y="1588"/>
                </a:cubicBezTo>
                <a:cubicBezTo>
                  <a:pt x="1802" y="1588"/>
                  <a:pt x="1802" y="1588"/>
                  <a:pt x="1803" y="1588"/>
                </a:cubicBezTo>
                <a:cubicBezTo>
                  <a:pt x="1804" y="1588"/>
                  <a:pt x="1804" y="1588"/>
                  <a:pt x="1804" y="1589"/>
                </a:cubicBezTo>
                <a:cubicBezTo>
                  <a:pt x="1805" y="1590"/>
                  <a:pt x="1804" y="1590"/>
                  <a:pt x="1806" y="1590"/>
                </a:cubicBezTo>
                <a:cubicBezTo>
                  <a:pt x="1806" y="1590"/>
                  <a:pt x="1807" y="1591"/>
                  <a:pt x="1808" y="1590"/>
                </a:cubicBezTo>
                <a:cubicBezTo>
                  <a:pt x="1808" y="1590"/>
                  <a:pt x="1808" y="1589"/>
                  <a:pt x="1808" y="1588"/>
                </a:cubicBezTo>
                <a:cubicBezTo>
                  <a:pt x="1808" y="1587"/>
                  <a:pt x="1808" y="1587"/>
                  <a:pt x="1807" y="1587"/>
                </a:cubicBezTo>
                <a:cubicBezTo>
                  <a:pt x="1805" y="1586"/>
                  <a:pt x="1808" y="1586"/>
                  <a:pt x="1809" y="1586"/>
                </a:cubicBezTo>
                <a:cubicBezTo>
                  <a:pt x="1810" y="1586"/>
                  <a:pt x="1811" y="1584"/>
                  <a:pt x="1812" y="1584"/>
                </a:cubicBezTo>
                <a:cubicBezTo>
                  <a:pt x="1813" y="1584"/>
                  <a:pt x="1815" y="1584"/>
                  <a:pt x="1816" y="1584"/>
                </a:cubicBezTo>
                <a:cubicBezTo>
                  <a:pt x="1816" y="1583"/>
                  <a:pt x="1817" y="1583"/>
                  <a:pt x="1818" y="1583"/>
                </a:cubicBezTo>
                <a:cubicBezTo>
                  <a:pt x="1819" y="1582"/>
                  <a:pt x="1818" y="1582"/>
                  <a:pt x="1818" y="1581"/>
                </a:cubicBezTo>
                <a:cubicBezTo>
                  <a:pt x="1818" y="1580"/>
                  <a:pt x="1819" y="1579"/>
                  <a:pt x="1820" y="1580"/>
                </a:cubicBezTo>
                <a:cubicBezTo>
                  <a:pt x="1820" y="1580"/>
                  <a:pt x="1820" y="1580"/>
                  <a:pt x="1821" y="1581"/>
                </a:cubicBezTo>
                <a:cubicBezTo>
                  <a:pt x="1822" y="1581"/>
                  <a:pt x="1824" y="1579"/>
                  <a:pt x="1825" y="1579"/>
                </a:cubicBezTo>
                <a:cubicBezTo>
                  <a:pt x="1826" y="1577"/>
                  <a:pt x="1827" y="1576"/>
                  <a:pt x="1829" y="1575"/>
                </a:cubicBezTo>
                <a:cubicBezTo>
                  <a:pt x="1830" y="1574"/>
                  <a:pt x="1830" y="1574"/>
                  <a:pt x="1831" y="1574"/>
                </a:cubicBezTo>
                <a:cubicBezTo>
                  <a:pt x="1832" y="1574"/>
                  <a:pt x="1833" y="1574"/>
                  <a:pt x="1834" y="1573"/>
                </a:cubicBezTo>
                <a:cubicBezTo>
                  <a:pt x="1834" y="1571"/>
                  <a:pt x="1834" y="1570"/>
                  <a:pt x="1833" y="1569"/>
                </a:cubicBezTo>
                <a:cubicBezTo>
                  <a:pt x="1833" y="1568"/>
                  <a:pt x="1833" y="1567"/>
                  <a:pt x="1834" y="1568"/>
                </a:cubicBezTo>
                <a:cubicBezTo>
                  <a:pt x="1834" y="1568"/>
                  <a:pt x="1834" y="1569"/>
                  <a:pt x="1834" y="1569"/>
                </a:cubicBezTo>
                <a:cubicBezTo>
                  <a:pt x="1835" y="1569"/>
                  <a:pt x="1835" y="1568"/>
                  <a:pt x="1835" y="1567"/>
                </a:cubicBezTo>
                <a:cubicBezTo>
                  <a:pt x="1835" y="1566"/>
                  <a:pt x="1836" y="1566"/>
                  <a:pt x="1836" y="1565"/>
                </a:cubicBezTo>
                <a:cubicBezTo>
                  <a:pt x="1837" y="1563"/>
                  <a:pt x="1838" y="1562"/>
                  <a:pt x="1839" y="1561"/>
                </a:cubicBezTo>
                <a:cubicBezTo>
                  <a:pt x="1840" y="1560"/>
                  <a:pt x="1841" y="1559"/>
                  <a:pt x="1842" y="1558"/>
                </a:cubicBezTo>
                <a:cubicBezTo>
                  <a:pt x="1842" y="1558"/>
                  <a:pt x="1843" y="1558"/>
                  <a:pt x="1844" y="1558"/>
                </a:cubicBezTo>
                <a:cubicBezTo>
                  <a:pt x="1844" y="1558"/>
                  <a:pt x="1845" y="1557"/>
                  <a:pt x="1845" y="1556"/>
                </a:cubicBezTo>
                <a:cubicBezTo>
                  <a:pt x="1847" y="1554"/>
                  <a:pt x="1849" y="1554"/>
                  <a:pt x="1852" y="1554"/>
                </a:cubicBezTo>
                <a:cubicBezTo>
                  <a:pt x="1853" y="1554"/>
                  <a:pt x="1855" y="1554"/>
                  <a:pt x="1856" y="1554"/>
                </a:cubicBezTo>
                <a:cubicBezTo>
                  <a:pt x="1857" y="1554"/>
                  <a:pt x="1858" y="1554"/>
                  <a:pt x="1860" y="1554"/>
                </a:cubicBezTo>
                <a:cubicBezTo>
                  <a:pt x="1860" y="1553"/>
                  <a:pt x="1861" y="1552"/>
                  <a:pt x="1861" y="1551"/>
                </a:cubicBezTo>
                <a:cubicBezTo>
                  <a:pt x="1862" y="1549"/>
                  <a:pt x="1862" y="1548"/>
                  <a:pt x="1863" y="1547"/>
                </a:cubicBezTo>
                <a:cubicBezTo>
                  <a:pt x="1864" y="1546"/>
                  <a:pt x="1865" y="1545"/>
                  <a:pt x="1866" y="1544"/>
                </a:cubicBezTo>
                <a:cubicBezTo>
                  <a:pt x="1867" y="1543"/>
                  <a:pt x="1868" y="1542"/>
                  <a:pt x="1870" y="1541"/>
                </a:cubicBezTo>
                <a:cubicBezTo>
                  <a:pt x="1872" y="1540"/>
                  <a:pt x="1871" y="1538"/>
                  <a:pt x="1872" y="1536"/>
                </a:cubicBezTo>
                <a:cubicBezTo>
                  <a:pt x="1872" y="1535"/>
                  <a:pt x="1873" y="1535"/>
                  <a:pt x="1873" y="1535"/>
                </a:cubicBezTo>
                <a:cubicBezTo>
                  <a:pt x="1874" y="1535"/>
                  <a:pt x="1875" y="1534"/>
                  <a:pt x="1875" y="1534"/>
                </a:cubicBezTo>
                <a:cubicBezTo>
                  <a:pt x="1878" y="1534"/>
                  <a:pt x="1877" y="1536"/>
                  <a:pt x="1878" y="1537"/>
                </a:cubicBezTo>
                <a:cubicBezTo>
                  <a:pt x="1879" y="1537"/>
                  <a:pt x="1881" y="1536"/>
                  <a:pt x="1882" y="1536"/>
                </a:cubicBezTo>
                <a:cubicBezTo>
                  <a:pt x="1883" y="1536"/>
                  <a:pt x="1886" y="1537"/>
                  <a:pt x="1886" y="1535"/>
                </a:cubicBezTo>
                <a:cubicBezTo>
                  <a:pt x="1885" y="1535"/>
                  <a:pt x="1884" y="1535"/>
                  <a:pt x="1884" y="1535"/>
                </a:cubicBezTo>
                <a:cubicBezTo>
                  <a:pt x="1883" y="1534"/>
                  <a:pt x="1883" y="1534"/>
                  <a:pt x="1884" y="1534"/>
                </a:cubicBezTo>
                <a:cubicBezTo>
                  <a:pt x="1885" y="1534"/>
                  <a:pt x="1886" y="1533"/>
                  <a:pt x="1888" y="1533"/>
                </a:cubicBezTo>
                <a:cubicBezTo>
                  <a:pt x="1888" y="1533"/>
                  <a:pt x="1889" y="1533"/>
                  <a:pt x="1889" y="1533"/>
                </a:cubicBezTo>
                <a:cubicBezTo>
                  <a:pt x="1890" y="1532"/>
                  <a:pt x="1891" y="1532"/>
                  <a:pt x="1891" y="1532"/>
                </a:cubicBezTo>
                <a:cubicBezTo>
                  <a:pt x="1892" y="1532"/>
                  <a:pt x="1892" y="1531"/>
                  <a:pt x="1893" y="1531"/>
                </a:cubicBezTo>
                <a:cubicBezTo>
                  <a:pt x="1893" y="1530"/>
                  <a:pt x="1894" y="1530"/>
                  <a:pt x="1895" y="1530"/>
                </a:cubicBezTo>
                <a:cubicBezTo>
                  <a:pt x="1895" y="1529"/>
                  <a:pt x="1894" y="1529"/>
                  <a:pt x="1894" y="1529"/>
                </a:cubicBezTo>
                <a:cubicBezTo>
                  <a:pt x="1893" y="1529"/>
                  <a:pt x="1893" y="1529"/>
                  <a:pt x="1892" y="1529"/>
                </a:cubicBezTo>
                <a:cubicBezTo>
                  <a:pt x="1892" y="1529"/>
                  <a:pt x="1892" y="1528"/>
                  <a:pt x="1891" y="1528"/>
                </a:cubicBezTo>
                <a:cubicBezTo>
                  <a:pt x="1890" y="1529"/>
                  <a:pt x="1890" y="1530"/>
                  <a:pt x="1889" y="1529"/>
                </a:cubicBezTo>
                <a:cubicBezTo>
                  <a:pt x="1888" y="1529"/>
                  <a:pt x="1888" y="1529"/>
                  <a:pt x="1887" y="1529"/>
                </a:cubicBezTo>
                <a:cubicBezTo>
                  <a:pt x="1886" y="1529"/>
                  <a:pt x="1886" y="1530"/>
                  <a:pt x="1885" y="1530"/>
                </a:cubicBezTo>
                <a:cubicBezTo>
                  <a:pt x="1884" y="1531"/>
                  <a:pt x="1883" y="1530"/>
                  <a:pt x="1882" y="1529"/>
                </a:cubicBezTo>
                <a:cubicBezTo>
                  <a:pt x="1881" y="1528"/>
                  <a:pt x="1881" y="1529"/>
                  <a:pt x="1880" y="1528"/>
                </a:cubicBezTo>
                <a:cubicBezTo>
                  <a:pt x="1879" y="1528"/>
                  <a:pt x="1880" y="1527"/>
                  <a:pt x="1881" y="1527"/>
                </a:cubicBezTo>
                <a:cubicBezTo>
                  <a:pt x="1881" y="1527"/>
                  <a:pt x="1882" y="1527"/>
                  <a:pt x="1883" y="1527"/>
                </a:cubicBezTo>
                <a:cubicBezTo>
                  <a:pt x="1884" y="1527"/>
                  <a:pt x="1884" y="1527"/>
                  <a:pt x="1885" y="1526"/>
                </a:cubicBezTo>
                <a:cubicBezTo>
                  <a:pt x="1885" y="1526"/>
                  <a:pt x="1886" y="1526"/>
                  <a:pt x="1887" y="1526"/>
                </a:cubicBezTo>
                <a:cubicBezTo>
                  <a:pt x="1888" y="1526"/>
                  <a:pt x="1888" y="1525"/>
                  <a:pt x="1888" y="1524"/>
                </a:cubicBezTo>
                <a:cubicBezTo>
                  <a:pt x="1889" y="1524"/>
                  <a:pt x="1890" y="1524"/>
                  <a:pt x="1890" y="1523"/>
                </a:cubicBezTo>
                <a:cubicBezTo>
                  <a:pt x="1890" y="1522"/>
                  <a:pt x="1890" y="1522"/>
                  <a:pt x="1889" y="1521"/>
                </a:cubicBezTo>
                <a:cubicBezTo>
                  <a:pt x="1889" y="1521"/>
                  <a:pt x="1889" y="1520"/>
                  <a:pt x="1888" y="1520"/>
                </a:cubicBezTo>
                <a:cubicBezTo>
                  <a:pt x="1888" y="1520"/>
                  <a:pt x="1887" y="1520"/>
                  <a:pt x="1887" y="1520"/>
                </a:cubicBezTo>
                <a:cubicBezTo>
                  <a:pt x="1887" y="1520"/>
                  <a:pt x="1887" y="1520"/>
                  <a:pt x="1886" y="1519"/>
                </a:cubicBezTo>
                <a:cubicBezTo>
                  <a:pt x="1886" y="1519"/>
                  <a:pt x="1885" y="1519"/>
                  <a:pt x="1884" y="1519"/>
                </a:cubicBezTo>
                <a:cubicBezTo>
                  <a:pt x="1884" y="1519"/>
                  <a:pt x="1883" y="1518"/>
                  <a:pt x="1883" y="1518"/>
                </a:cubicBezTo>
                <a:cubicBezTo>
                  <a:pt x="1884" y="1518"/>
                  <a:pt x="1884" y="1518"/>
                  <a:pt x="1885" y="1518"/>
                </a:cubicBezTo>
                <a:cubicBezTo>
                  <a:pt x="1886" y="1518"/>
                  <a:pt x="1886" y="1519"/>
                  <a:pt x="1887" y="1519"/>
                </a:cubicBezTo>
                <a:cubicBezTo>
                  <a:pt x="1888" y="1519"/>
                  <a:pt x="1887" y="1519"/>
                  <a:pt x="1888" y="1518"/>
                </a:cubicBezTo>
                <a:cubicBezTo>
                  <a:pt x="1889" y="1518"/>
                  <a:pt x="1889" y="1518"/>
                  <a:pt x="1889" y="1519"/>
                </a:cubicBezTo>
                <a:cubicBezTo>
                  <a:pt x="1890" y="1519"/>
                  <a:pt x="1890" y="1518"/>
                  <a:pt x="1891" y="1518"/>
                </a:cubicBezTo>
                <a:cubicBezTo>
                  <a:pt x="1891" y="1518"/>
                  <a:pt x="1892" y="1519"/>
                  <a:pt x="1892" y="1519"/>
                </a:cubicBezTo>
                <a:cubicBezTo>
                  <a:pt x="1893" y="1519"/>
                  <a:pt x="1894" y="1519"/>
                  <a:pt x="1894" y="1519"/>
                </a:cubicBezTo>
                <a:cubicBezTo>
                  <a:pt x="1895" y="1519"/>
                  <a:pt x="1896" y="1519"/>
                  <a:pt x="1897" y="1519"/>
                </a:cubicBezTo>
                <a:cubicBezTo>
                  <a:pt x="1897" y="1518"/>
                  <a:pt x="1898" y="1518"/>
                  <a:pt x="1899" y="1518"/>
                </a:cubicBezTo>
                <a:cubicBezTo>
                  <a:pt x="1900" y="1517"/>
                  <a:pt x="1901" y="1516"/>
                  <a:pt x="1902" y="1516"/>
                </a:cubicBezTo>
                <a:cubicBezTo>
                  <a:pt x="1904" y="1515"/>
                  <a:pt x="1905" y="1515"/>
                  <a:pt x="1905" y="1514"/>
                </a:cubicBezTo>
                <a:cubicBezTo>
                  <a:pt x="1906" y="1512"/>
                  <a:pt x="1906" y="1511"/>
                  <a:pt x="1906" y="1510"/>
                </a:cubicBezTo>
                <a:cubicBezTo>
                  <a:pt x="1906" y="1509"/>
                  <a:pt x="1906" y="1509"/>
                  <a:pt x="1906" y="1508"/>
                </a:cubicBezTo>
                <a:cubicBezTo>
                  <a:pt x="1905" y="1508"/>
                  <a:pt x="1905" y="1508"/>
                  <a:pt x="1905" y="1507"/>
                </a:cubicBezTo>
                <a:cubicBezTo>
                  <a:pt x="1904" y="1506"/>
                  <a:pt x="1904" y="1506"/>
                  <a:pt x="1902" y="1507"/>
                </a:cubicBezTo>
                <a:cubicBezTo>
                  <a:pt x="1902" y="1507"/>
                  <a:pt x="1901" y="1507"/>
                  <a:pt x="1901" y="1507"/>
                </a:cubicBezTo>
                <a:cubicBezTo>
                  <a:pt x="1900" y="1508"/>
                  <a:pt x="1901" y="1509"/>
                  <a:pt x="1901" y="1510"/>
                </a:cubicBezTo>
                <a:cubicBezTo>
                  <a:pt x="1900" y="1511"/>
                  <a:pt x="1900" y="1510"/>
                  <a:pt x="1900" y="1509"/>
                </a:cubicBezTo>
                <a:cubicBezTo>
                  <a:pt x="1899" y="1508"/>
                  <a:pt x="1899" y="1508"/>
                  <a:pt x="1900" y="1507"/>
                </a:cubicBezTo>
                <a:cubicBezTo>
                  <a:pt x="1900" y="1507"/>
                  <a:pt x="1900" y="1506"/>
                  <a:pt x="1899" y="1506"/>
                </a:cubicBezTo>
                <a:cubicBezTo>
                  <a:pt x="1899" y="1506"/>
                  <a:pt x="1899" y="1506"/>
                  <a:pt x="1899" y="1505"/>
                </a:cubicBezTo>
                <a:cubicBezTo>
                  <a:pt x="1899" y="1505"/>
                  <a:pt x="1899" y="1504"/>
                  <a:pt x="1899" y="1504"/>
                </a:cubicBezTo>
                <a:cubicBezTo>
                  <a:pt x="1898" y="1503"/>
                  <a:pt x="1898" y="1504"/>
                  <a:pt x="1897" y="1505"/>
                </a:cubicBezTo>
                <a:cubicBezTo>
                  <a:pt x="1897" y="1505"/>
                  <a:pt x="1896" y="1505"/>
                  <a:pt x="1896" y="1505"/>
                </a:cubicBezTo>
                <a:cubicBezTo>
                  <a:pt x="1895" y="1506"/>
                  <a:pt x="1896" y="1507"/>
                  <a:pt x="1895" y="1507"/>
                </a:cubicBezTo>
                <a:cubicBezTo>
                  <a:pt x="1894" y="1508"/>
                  <a:pt x="1894" y="1507"/>
                  <a:pt x="1894" y="1507"/>
                </a:cubicBezTo>
                <a:cubicBezTo>
                  <a:pt x="1893" y="1506"/>
                  <a:pt x="1891" y="1505"/>
                  <a:pt x="1890" y="1505"/>
                </a:cubicBezTo>
                <a:cubicBezTo>
                  <a:pt x="1889" y="1505"/>
                  <a:pt x="1887" y="1507"/>
                  <a:pt x="1887" y="1506"/>
                </a:cubicBezTo>
                <a:cubicBezTo>
                  <a:pt x="1886" y="1505"/>
                  <a:pt x="1887" y="1503"/>
                  <a:pt x="1885" y="1502"/>
                </a:cubicBezTo>
                <a:cubicBezTo>
                  <a:pt x="1885" y="1502"/>
                  <a:pt x="1885" y="1502"/>
                  <a:pt x="1885" y="1502"/>
                </a:cubicBezTo>
                <a:cubicBezTo>
                  <a:pt x="1886" y="1502"/>
                  <a:pt x="1886" y="1503"/>
                  <a:pt x="1887" y="1504"/>
                </a:cubicBezTo>
                <a:cubicBezTo>
                  <a:pt x="1888" y="1504"/>
                  <a:pt x="1889" y="1504"/>
                  <a:pt x="1890" y="1504"/>
                </a:cubicBezTo>
                <a:cubicBezTo>
                  <a:pt x="1892" y="1504"/>
                  <a:pt x="1892" y="1504"/>
                  <a:pt x="1893" y="1503"/>
                </a:cubicBezTo>
                <a:cubicBezTo>
                  <a:pt x="1894" y="1502"/>
                  <a:pt x="1895" y="1501"/>
                  <a:pt x="1895" y="1503"/>
                </a:cubicBezTo>
                <a:cubicBezTo>
                  <a:pt x="1896" y="1503"/>
                  <a:pt x="1896" y="1502"/>
                  <a:pt x="1896" y="1502"/>
                </a:cubicBezTo>
                <a:cubicBezTo>
                  <a:pt x="1897" y="1501"/>
                  <a:pt x="1897" y="1502"/>
                  <a:pt x="1898" y="1502"/>
                </a:cubicBezTo>
                <a:cubicBezTo>
                  <a:pt x="1899" y="1501"/>
                  <a:pt x="1898" y="1501"/>
                  <a:pt x="1899" y="1501"/>
                </a:cubicBezTo>
                <a:cubicBezTo>
                  <a:pt x="1900" y="1499"/>
                  <a:pt x="1900" y="1501"/>
                  <a:pt x="1902" y="1501"/>
                </a:cubicBezTo>
                <a:cubicBezTo>
                  <a:pt x="1902" y="1501"/>
                  <a:pt x="1903" y="1501"/>
                  <a:pt x="1903" y="1502"/>
                </a:cubicBezTo>
                <a:cubicBezTo>
                  <a:pt x="1904" y="1502"/>
                  <a:pt x="1904" y="1503"/>
                  <a:pt x="1904" y="1503"/>
                </a:cubicBezTo>
                <a:cubicBezTo>
                  <a:pt x="1905" y="1504"/>
                  <a:pt x="1905" y="1502"/>
                  <a:pt x="1904" y="1502"/>
                </a:cubicBezTo>
                <a:cubicBezTo>
                  <a:pt x="1904" y="1501"/>
                  <a:pt x="1904" y="1500"/>
                  <a:pt x="1903" y="1499"/>
                </a:cubicBezTo>
                <a:cubicBezTo>
                  <a:pt x="1902" y="1498"/>
                  <a:pt x="1901" y="1498"/>
                  <a:pt x="1901" y="1496"/>
                </a:cubicBezTo>
                <a:cubicBezTo>
                  <a:pt x="1901" y="1495"/>
                  <a:pt x="1899" y="1493"/>
                  <a:pt x="1900" y="1492"/>
                </a:cubicBezTo>
                <a:cubicBezTo>
                  <a:pt x="1900" y="1491"/>
                  <a:pt x="1901" y="1491"/>
                  <a:pt x="1902" y="1491"/>
                </a:cubicBezTo>
                <a:cubicBezTo>
                  <a:pt x="1903" y="1490"/>
                  <a:pt x="1902" y="1490"/>
                  <a:pt x="1903" y="1489"/>
                </a:cubicBezTo>
                <a:cubicBezTo>
                  <a:pt x="1903" y="1488"/>
                  <a:pt x="1902" y="1487"/>
                  <a:pt x="1902" y="1486"/>
                </a:cubicBezTo>
                <a:cubicBezTo>
                  <a:pt x="1902" y="1485"/>
                  <a:pt x="1901" y="1484"/>
                  <a:pt x="1901" y="1484"/>
                </a:cubicBezTo>
                <a:cubicBezTo>
                  <a:pt x="1900" y="1482"/>
                  <a:pt x="1898" y="1483"/>
                  <a:pt x="1897" y="1483"/>
                </a:cubicBezTo>
                <a:cubicBezTo>
                  <a:pt x="1896" y="1483"/>
                  <a:pt x="1896" y="1483"/>
                  <a:pt x="1895" y="1483"/>
                </a:cubicBezTo>
                <a:cubicBezTo>
                  <a:pt x="1894" y="1483"/>
                  <a:pt x="1894" y="1484"/>
                  <a:pt x="1893" y="1484"/>
                </a:cubicBezTo>
                <a:cubicBezTo>
                  <a:pt x="1893" y="1484"/>
                  <a:pt x="1892" y="1484"/>
                  <a:pt x="1891" y="1484"/>
                </a:cubicBezTo>
                <a:cubicBezTo>
                  <a:pt x="1891" y="1483"/>
                  <a:pt x="1891" y="1483"/>
                  <a:pt x="1890" y="1482"/>
                </a:cubicBezTo>
                <a:cubicBezTo>
                  <a:pt x="1890" y="1482"/>
                  <a:pt x="1889" y="1481"/>
                  <a:pt x="1889" y="1481"/>
                </a:cubicBezTo>
                <a:cubicBezTo>
                  <a:pt x="1890" y="1480"/>
                  <a:pt x="1891" y="1481"/>
                  <a:pt x="1891" y="1481"/>
                </a:cubicBezTo>
                <a:cubicBezTo>
                  <a:pt x="1891" y="1482"/>
                  <a:pt x="1892" y="1482"/>
                  <a:pt x="1892" y="1482"/>
                </a:cubicBezTo>
                <a:cubicBezTo>
                  <a:pt x="1892" y="1482"/>
                  <a:pt x="1892" y="1483"/>
                  <a:pt x="1892" y="1482"/>
                </a:cubicBezTo>
                <a:cubicBezTo>
                  <a:pt x="1893" y="1482"/>
                  <a:pt x="1893" y="1481"/>
                  <a:pt x="1893" y="1480"/>
                </a:cubicBezTo>
                <a:cubicBezTo>
                  <a:pt x="1893" y="1479"/>
                  <a:pt x="1894" y="1477"/>
                  <a:pt x="1893" y="1476"/>
                </a:cubicBezTo>
                <a:cubicBezTo>
                  <a:pt x="1892" y="1476"/>
                  <a:pt x="1892" y="1476"/>
                  <a:pt x="1892" y="1475"/>
                </a:cubicBezTo>
                <a:cubicBezTo>
                  <a:pt x="1892" y="1474"/>
                  <a:pt x="1893" y="1474"/>
                  <a:pt x="1894" y="1474"/>
                </a:cubicBezTo>
                <a:cubicBezTo>
                  <a:pt x="1895" y="1474"/>
                  <a:pt x="1896" y="1472"/>
                  <a:pt x="1895" y="1470"/>
                </a:cubicBezTo>
                <a:cubicBezTo>
                  <a:pt x="1895" y="1470"/>
                  <a:pt x="1894" y="1470"/>
                  <a:pt x="1894" y="1469"/>
                </a:cubicBezTo>
                <a:cubicBezTo>
                  <a:pt x="1894" y="1468"/>
                  <a:pt x="1894" y="1468"/>
                  <a:pt x="1893" y="1467"/>
                </a:cubicBezTo>
                <a:cubicBezTo>
                  <a:pt x="1893" y="1467"/>
                  <a:pt x="1892" y="1467"/>
                  <a:pt x="1892" y="1467"/>
                </a:cubicBezTo>
                <a:cubicBezTo>
                  <a:pt x="1891" y="1466"/>
                  <a:pt x="1892" y="1465"/>
                  <a:pt x="1893" y="1465"/>
                </a:cubicBezTo>
                <a:cubicBezTo>
                  <a:pt x="1893" y="1465"/>
                  <a:pt x="1894" y="1465"/>
                  <a:pt x="1894" y="1464"/>
                </a:cubicBezTo>
                <a:cubicBezTo>
                  <a:pt x="1894" y="1463"/>
                  <a:pt x="1894" y="1462"/>
                  <a:pt x="1895" y="1461"/>
                </a:cubicBezTo>
                <a:cubicBezTo>
                  <a:pt x="1895" y="1461"/>
                  <a:pt x="1895" y="1460"/>
                  <a:pt x="1895" y="1459"/>
                </a:cubicBezTo>
                <a:cubicBezTo>
                  <a:pt x="1894" y="1459"/>
                  <a:pt x="1893" y="1458"/>
                  <a:pt x="1893" y="1458"/>
                </a:cubicBezTo>
                <a:cubicBezTo>
                  <a:pt x="1892" y="1456"/>
                  <a:pt x="1890" y="1456"/>
                  <a:pt x="1888" y="1455"/>
                </a:cubicBezTo>
                <a:cubicBezTo>
                  <a:pt x="1887" y="1455"/>
                  <a:pt x="1887" y="1454"/>
                  <a:pt x="1885" y="1454"/>
                </a:cubicBezTo>
                <a:cubicBezTo>
                  <a:pt x="1884" y="1454"/>
                  <a:pt x="1882" y="1453"/>
                  <a:pt x="1881" y="1452"/>
                </a:cubicBezTo>
                <a:cubicBezTo>
                  <a:pt x="1881" y="1452"/>
                  <a:pt x="1881" y="1451"/>
                  <a:pt x="1880" y="1451"/>
                </a:cubicBezTo>
                <a:cubicBezTo>
                  <a:pt x="1880" y="1451"/>
                  <a:pt x="1879" y="1450"/>
                  <a:pt x="1879" y="1450"/>
                </a:cubicBezTo>
                <a:cubicBezTo>
                  <a:pt x="1879" y="1449"/>
                  <a:pt x="1879" y="1448"/>
                  <a:pt x="1878" y="1448"/>
                </a:cubicBezTo>
                <a:cubicBezTo>
                  <a:pt x="1878" y="1448"/>
                  <a:pt x="1877" y="1448"/>
                  <a:pt x="1876" y="1447"/>
                </a:cubicBezTo>
                <a:cubicBezTo>
                  <a:pt x="1878" y="1446"/>
                  <a:pt x="1880" y="1447"/>
                  <a:pt x="1880" y="1449"/>
                </a:cubicBezTo>
                <a:cubicBezTo>
                  <a:pt x="1880" y="1449"/>
                  <a:pt x="1881" y="1450"/>
                  <a:pt x="1881" y="1450"/>
                </a:cubicBezTo>
                <a:cubicBezTo>
                  <a:pt x="1883" y="1451"/>
                  <a:pt x="1882" y="1449"/>
                  <a:pt x="1883" y="1449"/>
                </a:cubicBezTo>
                <a:cubicBezTo>
                  <a:pt x="1884" y="1448"/>
                  <a:pt x="1885" y="1449"/>
                  <a:pt x="1885" y="1450"/>
                </a:cubicBezTo>
                <a:cubicBezTo>
                  <a:pt x="1886" y="1451"/>
                  <a:pt x="1888" y="1451"/>
                  <a:pt x="1889" y="1452"/>
                </a:cubicBezTo>
                <a:cubicBezTo>
                  <a:pt x="1889" y="1453"/>
                  <a:pt x="1889" y="1453"/>
                  <a:pt x="1890" y="1453"/>
                </a:cubicBezTo>
                <a:cubicBezTo>
                  <a:pt x="1890" y="1454"/>
                  <a:pt x="1891" y="1454"/>
                  <a:pt x="1891" y="1454"/>
                </a:cubicBezTo>
                <a:cubicBezTo>
                  <a:pt x="1892" y="1454"/>
                  <a:pt x="1892" y="1455"/>
                  <a:pt x="1893" y="1455"/>
                </a:cubicBezTo>
                <a:cubicBezTo>
                  <a:pt x="1893" y="1456"/>
                  <a:pt x="1893" y="1456"/>
                  <a:pt x="1894" y="1456"/>
                </a:cubicBezTo>
                <a:cubicBezTo>
                  <a:pt x="1894" y="1456"/>
                  <a:pt x="1894" y="1455"/>
                  <a:pt x="1894" y="1455"/>
                </a:cubicBezTo>
                <a:cubicBezTo>
                  <a:pt x="1893" y="1455"/>
                  <a:pt x="1893" y="1454"/>
                  <a:pt x="1893" y="1454"/>
                </a:cubicBezTo>
                <a:cubicBezTo>
                  <a:pt x="1893" y="1453"/>
                  <a:pt x="1893" y="1452"/>
                  <a:pt x="1893" y="1451"/>
                </a:cubicBezTo>
                <a:cubicBezTo>
                  <a:pt x="1893" y="1451"/>
                  <a:pt x="1892" y="1451"/>
                  <a:pt x="1891" y="1450"/>
                </a:cubicBezTo>
                <a:cubicBezTo>
                  <a:pt x="1891" y="1450"/>
                  <a:pt x="1891" y="1449"/>
                  <a:pt x="1890" y="1449"/>
                </a:cubicBezTo>
                <a:cubicBezTo>
                  <a:pt x="1890" y="1448"/>
                  <a:pt x="1889" y="1449"/>
                  <a:pt x="1889" y="1448"/>
                </a:cubicBezTo>
                <a:cubicBezTo>
                  <a:pt x="1888" y="1447"/>
                  <a:pt x="1889" y="1447"/>
                  <a:pt x="1890" y="1447"/>
                </a:cubicBezTo>
                <a:cubicBezTo>
                  <a:pt x="1890" y="1448"/>
                  <a:pt x="1891" y="1448"/>
                  <a:pt x="1891" y="1448"/>
                </a:cubicBezTo>
                <a:cubicBezTo>
                  <a:pt x="1892" y="1448"/>
                  <a:pt x="1892" y="1449"/>
                  <a:pt x="1893" y="1449"/>
                </a:cubicBezTo>
                <a:cubicBezTo>
                  <a:pt x="1893" y="1448"/>
                  <a:pt x="1892" y="1447"/>
                  <a:pt x="1891" y="1446"/>
                </a:cubicBezTo>
                <a:cubicBezTo>
                  <a:pt x="1890" y="1444"/>
                  <a:pt x="1890" y="1442"/>
                  <a:pt x="1890" y="1440"/>
                </a:cubicBezTo>
                <a:cubicBezTo>
                  <a:pt x="1890" y="1439"/>
                  <a:pt x="1890" y="1439"/>
                  <a:pt x="1890" y="1438"/>
                </a:cubicBezTo>
                <a:cubicBezTo>
                  <a:pt x="1891" y="1437"/>
                  <a:pt x="1891" y="1437"/>
                  <a:pt x="1891" y="1436"/>
                </a:cubicBezTo>
                <a:cubicBezTo>
                  <a:pt x="1891" y="1436"/>
                  <a:pt x="1891" y="1435"/>
                  <a:pt x="1891" y="1434"/>
                </a:cubicBezTo>
                <a:cubicBezTo>
                  <a:pt x="1891" y="1434"/>
                  <a:pt x="1892" y="1434"/>
                  <a:pt x="1891" y="1433"/>
                </a:cubicBezTo>
                <a:cubicBezTo>
                  <a:pt x="1891" y="1432"/>
                  <a:pt x="1890" y="1432"/>
                  <a:pt x="1890" y="1431"/>
                </a:cubicBezTo>
                <a:cubicBezTo>
                  <a:pt x="1890" y="1430"/>
                  <a:pt x="1890" y="1430"/>
                  <a:pt x="1889" y="1430"/>
                </a:cubicBezTo>
                <a:cubicBezTo>
                  <a:pt x="1889" y="1429"/>
                  <a:pt x="1888" y="1429"/>
                  <a:pt x="1888" y="1428"/>
                </a:cubicBezTo>
                <a:cubicBezTo>
                  <a:pt x="1888" y="1427"/>
                  <a:pt x="1889" y="1427"/>
                  <a:pt x="1890" y="1427"/>
                </a:cubicBezTo>
                <a:cubicBezTo>
                  <a:pt x="1891" y="1426"/>
                  <a:pt x="1891" y="1426"/>
                  <a:pt x="1891" y="1425"/>
                </a:cubicBezTo>
                <a:cubicBezTo>
                  <a:pt x="1892" y="1425"/>
                  <a:pt x="1893" y="1425"/>
                  <a:pt x="1893" y="1424"/>
                </a:cubicBezTo>
                <a:cubicBezTo>
                  <a:pt x="1894" y="1424"/>
                  <a:pt x="1894" y="1423"/>
                  <a:pt x="1895" y="1423"/>
                </a:cubicBezTo>
                <a:cubicBezTo>
                  <a:pt x="1895" y="1423"/>
                  <a:pt x="1896" y="1423"/>
                  <a:pt x="1897" y="1423"/>
                </a:cubicBezTo>
                <a:cubicBezTo>
                  <a:pt x="1898" y="1422"/>
                  <a:pt x="1898" y="1421"/>
                  <a:pt x="1900" y="1420"/>
                </a:cubicBezTo>
                <a:cubicBezTo>
                  <a:pt x="1900" y="1420"/>
                  <a:pt x="1901" y="1420"/>
                  <a:pt x="1902" y="1420"/>
                </a:cubicBezTo>
                <a:cubicBezTo>
                  <a:pt x="1902" y="1419"/>
                  <a:pt x="1902" y="1419"/>
                  <a:pt x="1903" y="1418"/>
                </a:cubicBezTo>
                <a:cubicBezTo>
                  <a:pt x="1903" y="1419"/>
                  <a:pt x="1903" y="1420"/>
                  <a:pt x="1903" y="1420"/>
                </a:cubicBezTo>
                <a:cubicBezTo>
                  <a:pt x="1902" y="1421"/>
                  <a:pt x="1902" y="1421"/>
                  <a:pt x="1901" y="1421"/>
                </a:cubicBezTo>
                <a:cubicBezTo>
                  <a:pt x="1901" y="1422"/>
                  <a:pt x="1901" y="1423"/>
                  <a:pt x="1901" y="1423"/>
                </a:cubicBezTo>
                <a:cubicBezTo>
                  <a:pt x="1900" y="1424"/>
                  <a:pt x="1900" y="1424"/>
                  <a:pt x="1899" y="1424"/>
                </a:cubicBezTo>
                <a:cubicBezTo>
                  <a:pt x="1898" y="1425"/>
                  <a:pt x="1898" y="1425"/>
                  <a:pt x="1898" y="1425"/>
                </a:cubicBezTo>
                <a:cubicBezTo>
                  <a:pt x="1897" y="1426"/>
                  <a:pt x="1897" y="1426"/>
                  <a:pt x="1896" y="1426"/>
                </a:cubicBezTo>
                <a:cubicBezTo>
                  <a:pt x="1896" y="1427"/>
                  <a:pt x="1896" y="1428"/>
                  <a:pt x="1896" y="1428"/>
                </a:cubicBezTo>
                <a:cubicBezTo>
                  <a:pt x="1895" y="1429"/>
                  <a:pt x="1895" y="1429"/>
                  <a:pt x="1895" y="1430"/>
                </a:cubicBezTo>
                <a:cubicBezTo>
                  <a:pt x="1896" y="1430"/>
                  <a:pt x="1897" y="1429"/>
                  <a:pt x="1898" y="1429"/>
                </a:cubicBezTo>
                <a:cubicBezTo>
                  <a:pt x="1898" y="1430"/>
                  <a:pt x="1898" y="1430"/>
                  <a:pt x="1898" y="1430"/>
                </a:cubicBezTo>
                <a:cubicBezTo>
                  <a:pt x="1898" y="1430"/>
                  <a:pt x="1898" y="1430"/>
                  <a:pt x="1898" y="1431"/>
                </a:cubicBezTo>
                <a:cubicBezTo>
                  <a:pt x="1897" y="1431"/>
                  <a:pt x="1897" y="1431"/>
                  <a:pt x="1897" y="1432"/>
                </a:cubicBezTo>
                <a:cubicBezTo>
                  <a:pt x="1897" y="1433"/>
                  <a:pt x="1897" y="1433"/>
                  <a:pt x="1896" y="1433"/>
                </a:cubicBezTo>
                <a:cubicBezTo>
                  <a:pt x="1895" y="1433"/>
                  <a:pt x="1895" y="1432"/>
                  <a:pt x="1894" y="1432"/>
                </a:cubicBezTo>
                <a:cubicBezTo>
                  <a:pt x="1893" y="1432"/>
                  <a:pt x="1893" y="1433"/>
                  <a:pt x="1893" y="1434"/>
                </a:cubicBezTo>
                <a:cubicBezTo>
                  <a:pt x="1893" y="1434"/>
                  <a:pt x="1893" y="1435"/>
                  <a:pt x="1893" y="1436"/>
                </a:cubicBezTo>
                <a:cubicBezTo>
                  <a:pt x="1893" y="1436"/>
                  <a:pt x="1893" y="1438"/>
                  <a:pt x="1894" y="1436"/>
                </a:cubicBezTo>
                <a:cubicBezTo>
                  <a:pt x="1894" y="1436"/>
                  <a:pt x="1894" y="1435"/>
                  <a:pt x="1895" y="1435"/>
                </a:cubicBezTo>
                <a:cubicBezTo>
                  <a:pt x="1896" y="1435"/>
                  <a:pt x="1898" y="1438"/>
                  <a:pt x="1897" y="1439"/>
                </a:cubicBezTo>
                <a:cubicBezTo>
                  <a:pt x="1897" y="1439"/>
                  <a:pt x="1897" y="1439"/>
                  <a:pt x="1896" y="1439"/>
                </a:cubicBezTo>
                <a:cubicBezTo>
                  <a:pt x="1895" y="1439"/>
                  <a:pt x="1895" y="1439"/>
                  <a:pt x="1895" y="1440"/>
                </a:cubicBezTo>
                <a:cubicBezTo>
                  <a:pt x="1895" y="1440"/>
                  <a:pt x="1896" y="1440"/>
                  <a:pt x="1896" y="1441"/>
                </a:cubicBezTo>
                <a:cubicBezTo>
                  <a:pt x="1896" y="1441"/>
                  <a:pt x="1896" y="1441"/>
                  <a:pt x="1896" y="1441"/>
                </a:cubicBezTo>
                <a:cubicBezTo>
                  <a:pt x="1896" y="1442"/>
                  <a:pt x="1897" y="1442"/>
                  <a:pt x="1898" y="1442"/>
                </a:cubicBezTo>
                <a:cubicBezTo>
                  <a:pt x="1898" y="1442"/>
                  <a:pt x="1899" y="1444"/>
                  <a:pt x="1900" y="1444"/>
                </a:cubicBezTo>
                <a:cubicBezTo>
                  <a:pt x="1899" y="1444"/>
                  <a:pt x="1898" y="1443"/>
                  <a:pt x="1898" y="1443"/>
                </a:cubicBezTo>
                <a:cubicBezTo>
                  <a:pt x="1897" y="1442"/>
                  <a:pt x="1896" y="1443"/>
                  <a:pt x="1896" y="1443"/>
                </a:cubicBezTo>
                <a:cubicBezTo>
                  <a:pt x="1895" y="1443"/>
                  <a:pt x="1895" y="1442"/>
                  <a:pt x="1894" y="1442"/>
                </a:cubicBezTo>
                <a:cubicBezTo>
                  <a:pt x="1893" y="1442"/>
                  <a:pt x="1895" y="1444"/>
                  <a:pt x="1895" y="1445"/>
                </a:cubicBezTo>
                <a:cubicBezTo>
                  <a:pt x="1895" y="1445"/>
                  <a:pt x="1894" y="1445"/>
                  <a:pt x="1894" y="1446"/>
                </a:cubicBezTo>
                <a:cubicBezTo>
                  <a:pt x="1894" y="1447"/>
                  <a:pt x="1894" y="1447"/>
                  <a:pt x="1895" y="1448"/>
                </a:cubicBezTo>
                <a:cubicBezTo>
                  <a:pt x="1895" y="1448"/>
                  <a:pt x="1894" y="1449"/>
                  <a:pt x="1895" y="1449"/>
                </a:cubicBezTo>
                <a:cubicBezTo>
                  <a:pt x="1896" y="1449"/>
                  <a:pt x="1896" y="1448"/>
                  <a:pt x="1897" y="1448"/>
                </a:cubicBezTo>
                <a:cubicBezTo>
                  <a:pt x="1897" y="1448"/>
                  <a:pt x="1897" y="1450"/>
                  <a:pt x="1897" y="1450"/>
                </a:cubicBezTo>
                <a:cubicBezTo>
                  <a:pt x="1898" y="1451"/>
                  <a:pt x="1898" y="1451"/>
                  <a:pt x="1899" y="1451"/>
                </a:cubicBezTo>
                <a:cubicBezTo>
                  <a:pt x="1899" y="1451"/>
                  <a:pt x="1900" y="1451"/>
                  <a:pt x="1900" y="1451"/>
                </a:cubicBezTo>
                <a:cubicBezTo>
                  <a:pt x="1900" y="1451"/>
                  <a:pt x="1900" y="1452"/>
                  <a:pt x="1901" y="1452"/>
                </a:cubicBezTo>
                <a:cubicBezTo>
                  <a:pt x="1902" y="1452"/>
                  <a:pt x="1901" y="1451"/>
                  <a:pt x="1901" y="1450"/>
                </a:cubicBezTo>
                <a:cubicBezTo>
                  <a:pt x="1902" y="1450"/>
                  <a:pt x="1902" y="1450"/>
                  <a:pt x="1902" y="1450"/>
                </a:cubicBezTo>
                <a:cubicBezTo>
                  <a:pt x="1902" y="1449"/>
                  <a:pt x="1902" y="1450"/>
                  <a:pt x="1903" y="1449"/>
                </a:cubicBezTo>
                <a:cubicBezTo>
                  <a:pt x="1903" y="1449"/>
                  <a:pt x="1903" y="1448"/>
                  <a:pt x="1903" y="1448"/>
                </a:cubicBezTo>
                <a:cubicBezTo>
                  <a:pt x="1904" y="1449"/>
                  <a:pt x="1904" y="1451"/>
                  <a:pt x="1903" y="1452"/>
                </a:cubicBezTo>
                <a:cubicBezTo>
                  <a:pt x="1903" y="1452"/>
                  <a:pt x="1903" y="1452"/>
                  <a:pt x="1903" y="1452"/>
                </a:cubicBezTo>
                <a:cubicBezTo>
                  <a:pt x="1903" y="1452"/>
                  <a:pt x="1903" y="1453"/>
                  <a:pt x="1903" y="1453"/>
                </a:cubicBezTo>
                <a:cubicBezTo>
                  <a:pt x="1902" y="1454"/>
                  <a:pt x="1902" y="1454"/>
                  <a:pt x="1902" y="1454"/>
                </a:cubicBezTo>
                <a:cubicBezTo>
                  <a:pt x="1902" y="1456"/>
                  <a:pt x="1904" y="1454"/>
                  <a:pt x="1904" y="1456"/>
                </a:cubicBezTo>
                <a:cubicBezTo>
                  <a:pt x="1905" y="1456"/>
                  <a:pt x="1903" y="1458"/>
                  <a:pt x="1903" y="1458"/>
                </a:cubicBezTo>
                <a:cubicBezTo>
                  <a:pt x="1902" y="1461"/>
                  <a:pt x="1904" y="1459"/>
                  <a:pt x="1905" y="1458"/>
                </a:cubicBezTo>
                <a:cubicBezTo>
                  <a:pt x="1907" y="1458"/>
                  <a:pt x="1906" y="1460"/>
                  <a:pt x="1906" y="1461"/>
                </a:cubicBezTo>
                <a:cubicBezTo>
                  <a:pt x="1905" y="1462"/>
                  <a:pt x="1905" y="1464"/>
                  <a:pt x="1904" y="1465"/>
                </a:cubicBezTo>
                <a:cubicBezTo>
                  <a:pt x="1903" y="1466"/>
                  <a:pt x="1902" y="1467"/>
                  <a:pt x="1902" y="1469"/>
                </a:cubicBezTo>
                <a:cubicBezTo>
                  <a:pt x="1902" y="1470"/>
                  <a:pt x="1901" y="1472"/>
                  <a:pt x="1900" y="1473"/>
                </a:cubicBezTo>
                <a:cubicBezTo>
                  <a:pt x="1900" y="1475"/>
                  <a:pt x="1901" y="1476"/>
                  <a:pt x="1901" y="1477"/>
                </a:cubicBezTo>
                <a:cubicBezTo>
                  <a:pt x="1902" y="1477"/>
                  <a:pt x="1902" y="1478"/>
                  <a:pt x="1902" y="1478"/>
                </a:cubicBezTo>
                <a:cubicBezTo>
                  <a:pt x="1903" y="1478"/>
                  <a:pt x="1903" y="1477"/>
                  <a:pt x="1903" y="1476"/>
                </a:cubicBezTo>
                <a:cubicBezTo>
                  <a:pt x="1904" y="1475"/>
                  <a:pt x="1903" y="1474"/>
                  <a:pt x="1904" y="1472"/>
                </a:cubicBezTo>
                <a:cubicBezTo>
                  <a:pt x="1904" y="1471"/>
                  <a:pt x="1905" y="1470"/>
                  <a:pt x="1907" y="1470"/>
                </a:cubicBezTo>
                <a:cubicBezTo>
                  <a:pt x="1909" y="1468"/>
                  <a:pt x="1909" y="1465"/>
                  <a:pt x="1910" y="1463"/>
                </a:cubicBezTo>
                <a:cubicBezTo>
                  <a:pt x="1911" y="1462"/>
                  <a:pt x="1912" y="1461"/>
                  <a:pt x="1912" y="1460"/>
                </a:cubicBezTo>
                <a:cubicBezTo>
                  <a:pt x="1913" y="1458"/>
                  <a:pt x="1914" y="1455"/>
                  <a:pt x="1916" y="1452"/>
                </a:cubicBezTo>
                <a:cubicBezTo>
                  <a:pt x="1917" y="1451"/>
                  <a:pt x="1916" y="1450"/>
                  <a:pt x="1917" y="1449"/>
                </a:cubicBezTo>
                <a:cubicBezTo>
                  <a:pt x="1919" y="1447"/>
                  <a:pt x="1920" y="1446"/>
                  <a:pt x="1920" y="1443"/>
                </a:cubicBezTo>
                <a:cubicBezTo>
                  <a:pt x="1919" y="1441"/>
                  <a:pt x="1918" y="1445"/>
                  <a:pt x="1918" y="1443"/>
                </a:cubicBezTo>
                <a:cubicBezTo>
                  <a:pt x="1918" y="1443"/>
                  <a:pt x="1918" y="1443"/>
                  <a:pt x="1918" y="1442"/>
                </a:cubicBezTo>
                <a:cubicBezTo>
                  <a:pt x="1918" y="1442"/>
                  <a:pt x="1918" y="1442"/>
                  <a:pt x="1918" y="1441"/>
                </a:cubicBezTo>
                <a:cubicBezTo>
                  <a:pt x="1918" y="1440"/>
                  <a:pt x="1919" y="1440"/>
                  <a:pt x="1919" y="1439"/>
                </a:cubicBezTo>
                <a:cubicBezTo>
                  <a:pt x="1920" y="1438"/>
                  <a:pt x="1918" y="1437"/>
                  <a:pt x="1917" y="1437"/>
                </a:cubicBezTo>
                <a:cubicBezTo>
                  <a:pt x="1915" y="1435"/>
                  <a:pt x="1914" y="1433"/>
                  <a:pt x="1913" y="1430"/>
                </a:cubicBezTo>
                <a:cubicBezTo>
                  <a:pt x="1913" y="1429"/>
                  <a:pt x="1911" y="1428"/>
                  <a:pt x="1911" y="1427"/>
                </a:cubicBezTo>
                <a:cubicBezTo>
                  <a:pt x="1911" y="1426"/>
                  <a:pt x="1911" y="1425"/>
                  <a:pt x="1911" y="1424"/>
                </a:cubicBezTo>
                <a:cubicBezTo>
                  <a:pt x="1911" y="1424"/>
                  <a:pt x="1911" y="1424"/>
                  <a:pt x="1910" y="1423"/>
                </a:cubicBezTo>
                <a:cubicBezTo>
                  <a:pt x="1910" y="1422"/>
                  <a:pt x="1910" y="1422"/>
                  <a:pt x="1910" y="1421"/>
                </a:cubicBezTo>
                <a:cubicBezTo>
                  <a:pt x="1909" y="1420"/>
                  <a:pt x="1909" y="1420"/>
                  <a:pt x="1909" y="1419"/>
                </a:cubicBezTo>
                <a:cubicBezTo>
                  <a:pt x="1908" y="1418"/>
                  <a:pt x="1910" y="1417"/>
                  <a:pt x="1910" y="1416"/>
                </a:cubicBezTo>
                <a:cubicBezTo>
                  <a:pt x="1910" y="1416"/>
                  <a:pt x="1911" y="1417"/>
                  <a:pt x="1910" y="1418"/>
                </a:cubicBezTo>
                <a:cubicBezTo>
                  <a:pt x="1910" y="1419"/>
                  <a:pt x="1910" y="1419"/>
                  <a:pt x="1909" y="1419"/>
                </a:cubicBezTo>
                <a:cubicBezTo>
                  <a:pt x="1909" y="1420"/>
                  <a:pt x="1910" y="1420"/>
                  <a:pt x="1910" y="1421"/>
                </a:cubicBezTo>
                <a:cubicBezTo>
                  <a:pt x="1910" y="1421"/>
                  <a:pt x="1911" y="1422"/>
                  <a:pt x="1911" y="1423"/>
                </a:cubicBezTo>
                <a:cubicBezTo>
                  <a:pt x="1912" y="1423"/>
                  <a:pt x="1912" y="1424"/>
                  <a:pt x="1913" y="1424"/>
                </a:cubicBezTo>
                <a:cubicBezTo>
                  <a:pt x="1913" y="1425"/>
                  <a:pt x="1913" y="1424"/>
                  <a:pt x="1914" y="1425"/>
                </a:cubicBezTo>
                <a:cubicBezTo>
                  <a:pt x="1914" y="1425"/>
                  <a:pt x="1914" y="1425"/>
                  <a:pt x="1914" y="1426"/>
                </a:cubicBezTo>
                <a:cubicBezTo>
                  <a:pt x="1915" y="1426"/>
                  <a:pt x="1916" y="1428"/>
                  <a:pt x="1917" y="1428"/>
                </a:cubicBezTo>
                <a:cubicBezTo>
                  <a:pt x="1918" y="1429"/>
                  <a:pt x="1920" y="1428"/>
                  <a:pt x="1921" y="1429"/>
                </a:cubicBezTo>
                <a:cubicBezTo>
                  <a:pt x="1923" y="1429"/>
                  <a:pt x="1923" y="1431"/>
                  <a:pt x="1923" y="1432"/>
                </a:cubicBezTo>
                <a:cubicBezTo>
                  <a:pt x="1922" y="1433"/>
                  <a:pt x="1921" y="1434"/>
                  <a:pt x="1921" y="1435"/>
                </a:cubicBezTo>
                <a:cubicBezTo>
                  <a:pt x="1922" y="1437"/>
                  <a:pt x="1923" y="1435"/>
                  <a:pt x="1923" y="1435"/>
                </a:cubicBezTo>
                <a:cubicBezTo>
                  <a:pt x="1924" y="1434"/>
                  <a:pt x="1925" y="1434"/>
                  <a:pt x="1925" y="1434"/>
                </a:cubicBezTo>
                <a:cubicBezTo>
                  <a:pt x="1926" y="1434"/>
                  <a:pt x="1926" y="1432"/>
                  <a:pt x="1926" y="1432"/>
                </a:cubicBezTo>
                <a:cubicBezTo>
                  <a:pt x="1927" y="1430"/>
                  <a:pt x="1928" y="1430"/>
                  <a:pt x="1928" y="1428"/>
                </a:cubicBezTo>
                <a:cubicBezTo>
                  <a:pt x="1929" y="1427"/>
                  <a:pt x="1929" y="1426"/>
                  <a:pt x="1931" y="1425"/>
                </a:cubicBezTo>
                <a:cubicBezTo>
                  <a:pt x="1932" y="1425"/>
                  <a:pt x="1932" y="1425"/>
                  <a:pt x="1933" y="1424"/>
                </a:cubicBezTo>
                <a:cubicBezTo>
                  <a:pt x="1933" y="1423"/>
                  <a:pt x="1935" y="1422"/>
                  <a:pt x="1936" y="1421"/>
                </a:cubicBezTo>
                <a:cubicBezTo>
                  <a:pt x="1936" y="1421"/>
                  <a:pt x="1936" y="1420"/>
                  <a:pt x="1936" y="1420"/>
                </a:cubicBezTo>
                <a:cubicBezTo>
                  <a:pt x="1937" y="1419"/>
                  <a:pt x="1937" y="1419"/>
                  <a:pt x="1938" y="1418"/>
                </a:cubicBezTo>
                <a:cubicBezTo>
                  <a:pt x="1939" y="1418"/>
                  <a:pt x="1939" y="1417"/>
                  <a:pt x="1939" y="1416"/>
                </a:cubicBezTo>
                <a:cubicBezTo>
                  <a:pt x="1939" y="1415"/>
                  <a:pt x="1938" y="1415"/>
                  <a:pt x="1938" y="1414"/>
                </a:cubicBezTo>
                <a:cubicBezTo>
                  <a:pt x="1939" y="1414"/>
                  <a:pt x="1940" y="1417"/>
                  <a:pt x="1940" y="1414"/>
                </a:cubicBezTo>
                <a:cubicBezTo>
                  <a:pt x="1941" y="1414"/>
                  <a:pt x="1941" y="1413"/>
                  <a:pt x="1941" y="1412"/>
                </a:cubicBezTo>
                <a:cubicBezTo>
                  <a:pt x="1941" y="1411"/>
                  <a:pt x="1940" y="1411"/>
                  <a:pt x="1940" y="1410"/>
                </a:cubicBezTo>
                <a:cubicBezTo>
                  <a:pt x="1940" y="1409"/>
                  <a:pt x="1940" y="1409"/>
                  <a:pt x="1941" y="1408"/>
                </a:cubicBezTo>
                <a:cubicBezTo>
                  <a:pt x="1941" y="1408"/>
                  <a:pt x="1941" y="1407"/>
                  <a:pt x="1941" y="1406"/>
                </a:cubicBezTo>
                <a:cubicBezTo>
                  <a:pt x="1941" y="1404"/>
                  <a:pt x="1942" y="1404"/>
                  <a:pt x="1942" y="1402"/>
                </a:cubicBezTo>
                <a:cubicBezTo>
                  <a:pt x="1942" y="1401"/>
                  <a:pt x="1942" y="1399"/>
                  <a:pt x="1941" y="1398"/>
                </a:cubicBezTo>
                <a:cubicBezTo>
                  <a:pt x="1940" y="1398"/>
                  <a:pt x="1938" y="1400"/>
                  <a:pt x="1937" y="1398"/>
                </a:cubicBezTo>
                <a:cubicBezTo>
                  <a:pt x="1935" y="1397"/>
                  <a:pt x="1938" y="1396"/>
                  <a:pt x="1938" y="1395"/>
                </a:cubicBezTo>
                <a:cubicBezTo>
                  <a:pt x="1939" y="1394"/>
                  <a:pt x="1939" y="1392"/>
                  <a:pt x="1941" y="1391"/>
                </a:cubicBezTo>
                <a:cubicBezTo>
                  <a:pt x="1942" y="1391"/>
                  <a:pt x="1943" y="1390"/>
                  <a:pt x="1944" y="1389"/>
                </a:cubicBezTo>
                <a:cubicBezTo>
                  <a:pt x="1946" y="1388"/>
                  <a:pt x="1948" y="1386"/>
                  <a:pt x="1950" y="1384"/>
                </a:cubicBezTo>
                <a:cubicBezTo>
                  <a:pt x="1952" y="1383"/>
                  <a:pt x="1955" y="1382"/>
                  <a:pt x="1957" y="1381"/>
                </a:cubicBezTo>
                <a:cubicBezTo>
                  <a:pt x="1959" y="1380"/>
                  <a:pt x="1960" y="1379"/>
                  <a:pt x="1961" y="1379"/>
                </a:cubicBezTo>
                <a:cubicBezTo>
                  <a:pt x="1962" y="1378"/>
                  <a:pt x="1964" y="1378"/>
                  <a:pt x="1965" y="1378"/>
                </a:cubicBezTo>
                <a:cubicBezTo>
                  <a:pt x="1968" y="1377"/>
                  <a:pt x="1971" y="1376"/>
                  <a:pt x="1974" y="1376"/>
                </a:cubicBezTo>
                <a:cubicBezTo>
                  <a:pt x="1975" y="1376"/>
                  <a:pt x="1977" y="1376"/>
                  <a:pt x="1978" y="1376"/>
                </a:cubicBezTo>
                <a:cubicBezTo>
                  <a:pt x="1980" y="1376"/>
                  <a:pt x="1981" y="1377"/>
                  <a:pt x="1983" y="1377"/>
                </a:cubicBezTo>
                <a:cubicBezTo>
                  <a:pt x="1984" y="1377"/>
                  <a:pt x="1985" y="1376"/>
                  <a:pt x="1987" y="1376"/>
                </a:cubicBezTo>
                <a:cubicBezTo>
                  <a:pt x="1988" y="1376"/>
                  <a:pt x="1988" y="1376"/>
                  <a:pt x="1989" y="1377"/>
                </a:cubicBezTo>
                <a:cubicBezTo>
                  <a:pt x="1990" y="1377"/>
                  <a:pt x="1991" y="1377"/>
                  <a:pt x="1992" y="1376"/>
                </a:cubicBezTo>
                <a:cubicBezTo>
                  <a:pt x="1993" y="1376"/>
                  <a:pt x="1994" y="1376"/>
                  <a:pt x="1994" y="1375"/>
                </a:cubicBezTo>
                <a:cubicBezTo>
                  <a:pt x="1995" y="1375"/>
                  <a:pt x="1995" y="1374"/>
                  <a:pt x="1995" y="1373"/>
                </a:cubicBezTo>
                <a:cubicBezTo>
                  <a:pt x="1996" y="1372"/>
                  <a:pt x="1996" y="1372"/>
                  <a:pt x="1995" y="1371"/>
                </a:cubicBezTo>
                <a:cubicBezTo>
                  <a:pt x="1995" y="1370"/>
                  <a:pt x="1995" y="1370"/>
                  <a:pt x="1995" y="1369"/>
                </a:cubicBezTo>
                <a:cubicBezTo>
                  <a:pt x="1996" y="1368"/>
                  <a:pt x="1995" y="1368"/>
                  <a:pt x="1995" y="1367"/>
                </a:cubicBezTo>
                <a:cubicBezTo>
                  <a:pt x="1995" y="1366"/>
                  <a:pt x="1996" y="1366"/>
                  <a:pt x="1996" y="1366"/>
                </a:cubicBezTo>
                <a:cubicBezTo>
                  <a:pt x="1997" y="1366"/>
                  <a:pt x="1998" y="1366"/>
                  <a:pt x="1999" y="1366"/>
                </a:cubicBezTo>
                <a:cubicBezTo>
                  <a:pt x="2000" y="1366"/>
                  <a:pt x="2000" y="1368"/>
                  <a:pt x="2000" y="1369"/>
                </a:cubicBezTo>
                <a:cubicBezTo>
                  <a:pt x="2000" y="1370"/>
                  <a:pt x="2000" y="1370"/>
                  <a:pt x="2001" y="1371"/>
                </a:cubicBezTo>
                <a:cubicBezTo>
                  <a:pt x="2001" y="1371"/>
                  <a:pt x="2000" y="1372"/>
                  <a:pt x="2001" y="1373"/>
                </a:cubicBezTo>
                <a:cubicBezTo>
                  <a:pt x="2001" y="1372"/>
                  <a:pt x="2001" y="1372"/>
                  <a:pt x="2002" y="1371"/>
                </a:cubicBezTo>
                <a:cubicBezTo>
                  <a:pt x="2002" y="1371"/>
                  <a:pt x="2003" y="1370"/>
                  <a:pt x="2004" y="1370"/>
                </a:cubicBezTo>
                <a:cubicBezTo>
                  <a:pt x="2004" y="1369"/>
                  <a:pt x="2005" y="1369"/>
                  <a:pt x="2006" y="1369"/>
                </a:cubicBezTo>
                <a:cubicBezTo>
                  <a:pt x="2006" y="1368"/>
                  <a:pt x="2007" y="1368"/>
                  <a:pt x="2007" y="1368"/>
                </a:cubicBezTo>
                <a:cubicBezTo>
                  <a:pt x="2008" y="1367"/>
                  <a:pt x="2008" y="1366"/>
                  <a:pt x="2009" y="1366"/>
                </a:cubicBezTo>
                <a:cubicBezTo>
                  <a:pt x="2010" y="1366"/>
                  <a:pt x="2010" y="1367"/>
                  <a:pt x="2010" y="1367"/>
                </a:cubicBezTo>
                <a:cubicBezTo>
                  <a:pt x="2011" y="1368"/>
                  <a:pt x="2012" y="1368"/>
                  <a:pt x="2012" y="1368"/>
                </a:cubicBezTo>
                <a:cubicBezTo>
                  <a:pt x="2013" y="1368"/>
                  <a:pt x="2013" y="1369"/>
                  <a:pt x="2014" y="1369"/>
                </a:cubicBezTo>
                <a:cubicBezTo>
                  <a:pt x="2015" y="1369"/>
                  <a:pt x="2015" y="1368"/>
                  <a:pt x="2016" y="1368"/>
                </a:cubicBezTo>
                <a:cubicBezTo>
                  <a:pt x="2017" y="1368"/>
                  <a:pt x="2018" y="1369"/>
                  <a:pt x="2019" y="1368"/>
                </a:cubicBezTo>
                <a:cubicBezTo>
                  <a:pt x="2020" y="1368"/>
                  <a:pt x="2021" y="1369"/>
                  <a:pt x="2022" y="1368"/>
                </a:cubicBezTo>
                <a:cubicBezTo>
                  <a:pt x="2023" y="1368"/>
                  <a:pt x="2023" y="1368"/>
                  <a:pt x="2024" y="1368"/>
                </a:cubicBezTo>
                <a:cubicBezTo>
                  <a:pt x="2025" y="1367"/>
                  <a:pt x="2025" y="1367"/>
                  <a:pt x="2026" y="1367"/>
                </a:cubicBezTo>
                <a:cubicBezTo>
                  <a:pt x="2026" y="1366"/>
                  <a:pt x="2026" y="1365"/>
                  <a:pt x="2026" y="1365"/>
                </a:cubicBezTo>
                <a:cubicBezTo>
                  <a:pt x="2026" y="1364"/>
                  <a:pt x="2026" y="1364"/>
                  <a:pt x="2025" y="1363"/>
                </a:cubicBezTo>
                <a:cubicBezTo>
                  <a:pt x="2025" y="1362"/>
                  <a:pt x="2025" y="1362"/>
                  <a:pt x="2025" y="1361"/>
                </a:cubicBezTo>
                <a:cubicBezTo>
                  <a:pt x="2024" y="1360"/>
                  <a:pt x="2024" y="1360"/>
                  <a:pt x="2024" y="1360"/>
                </a:cubicBezTo>
                <a:cubicBezTo>
                  <a:pt x="2023" y="1359"/>
                  <a:pt x="2023" y="1358"/>
                  <a:pt x="2023" y="1358"/>
                </a:cubicBezTo>
                <a:cubicBezTo>
                  <a:pt x="2022" y="1358"/>
                  <a:pt x="2019" y="1358"/>
                  <a:pt x="2019" y="1359"/>
                </a:cubicBezTo>
                <a:cubicBezTo>
                  <a:pt x="2020" y="1359"/>
                  <a:pt x="2021" y="1359"/>
                  <a:pt x="2022" y="1360"/>
                </a:cubicBezTo>
                <a:cubicBezTo>
                  <a:pt x="2022" y="1360"/>
                  <a:pt x="2023" y="1361"/>
                  <a:pt x="2023" y="1361"/>
                </a:cubicBezTo>
                <a:cubicBezTo>
                  <a:pt x="2023" y="1362"/>
                  <a:pt x="2023" y="1362"/>
                  <a:pt x="2023" y="1363"/>
                </a:cubicBezTo>
                <a:cubicBezTo>
                  <a:pt x="2024" y="1364"/>
                  <a:pt x="2024" y="1365"/>
                  <a:pt x="2023" y="1365"/>
                </a:cubicBezTo>
                <a:cubicBezTo>
                  <a:pt x="2022" y="1365"/>
                  <a:pt x="2022" y="1365"/>
                  <a:pt x="2022" y="1366"/>
                </a:cubicBezTo>
                <a:cubicBezTo>
                  <a:pt x="2020" y="1367"/>
                  <a:pt x="2019" y="1367"/>
                  <a:pt x="2017" y="1366"/>
                </a:cubicBezTo>
                <a:cubicBezTo>
                  <a:pt x="2017" y="1366"/>
                  <a:pt x="2016" y="1366"/>
                  <a:pt x="2015" y="1366"/>
                </a:cubicBezTo>
                <a:cubicBezTo>
                  <a:pt x="2014" y="1366"/>
                  <a:pt x="2014" y="1365"/>
                  <a:pt x="2014" y="1365"/>
                </a:cubicBezTo>
                <a:cubicBezTo>
                  <a:pt x="2014" y="1364"/>
                  <a:pt x="2013" y="1364"/>
                  <a:pt x="2013" y="1363"/>
                </a:cubicBezTo>
                <a:cubicBezTo>
                  <a:pt x="2013" y="1363"/>
                  <a:pt x="2013" y="1362"/>
                  <a:pt x="2013" y="1361"/>
                </a:cubicBezTo>
                <a:cubicBezTo>
                  <a:pt x="2013" y="1360"/>
                  <a:pt x="2012" y="1359"/>
                  <a:pt x="2011" y="1357"/>
                </a:cubicBezTo>
                <a:cubicBezTo>
                  <a:pt x="2010" y="1356"/>
                  <a:pt x="2009" y="1356"/>
                  <a:pt x="2009" y="1355"/>
                </a:cubicBezTo>
                <a:cubicBezTo>
                  <a:pt x="2008" y="1353"/>
                  <a:pt x="2007" y="1353"/>
                  <a:pt x="2005" y="1353"/>
                </a:cubicBezTo>
                <a:cubicBezTo>
                  <a:pt x="2004" y="1353"/>
                  <a:pt x="2004" y="1353"/>
                  <a:pt x="2004" y="1352"/>
                </a:cubicBezTo>
                <a:cubicBezTo>
                  <a:pt x="2003" y="1352"/>
                  <a:pt x="2003" y="1352"/>
                  <a:pt x="2003" y="1351"/>
                </a:cubicBezTo>
                <a:cubicBezTo>
                  <a:pt x="2003" y="1351"/>
                  <a:pt x="2003" y="1351"/>
                  <a:pt x="2004" y="1351"/>
                </a:cubicBezTo>
                <a:cubicBezTo>
                  <a:pt x="2004" y="1350"/>
                  <a:pt x="2004" y="1350"/>
                  <a:pt x="2005" y="1349"/>
                </a:cubicBezTo>
                <a:cubicBezTo>
                  <a:pt x="2006" y="1348"/>
                  <a:pt x="2007" y="1346"/>
                  <a:pt x="2009" y="1345"/>
                </a:cubicBezTo>
                <a:cubicBezTo>
                  <a:pt x="2010" y="1345"/>
                  <a:pt x="2012" y="1345"/>
                  <a:pt x="2012" y="1343"/>
                </a:cubicBezTo>
                <a:cubicBezTo>
                  <a:pt x="2012" y="1341"/>
                  <a:pt x="2010" y="1345"/>
                  <a:pt x="2009" y="1343"/>
                </a:cubicBezTo>
                <a:cubicBezTo>
                  <a:pt x="2009" y="1343"/>
                  <a:pt x="2009" y="1342"/>
                  <a:pt x="2009" y="1341"/>
                </a:cubicBezTo>
                <a:cubicBezTo>
                  <a:pt x="2008" y="1341"/>
                  <a:pt x="2008" y="1340"/>
                  <a:pt x="2008" y="1340"/>
                </a:cubicBezTo>
                <a:cubicBezTo>
                  <a:pt x="2007" y="1337"/>
                  <a:pt x="2008" y="1334"/>
                  <a:pt x="2010" y="1332"/>
                </a:cubicBezTo>
                <a:cubicBezTo>
                  <a:pt x="2011" y="1331"/>
                  <a:pt x="2012" y="1331"/>
                  <a:pt x="2013" y="1330"/>
                </a:cubicBezTo>
                <a:cubicBezTo>
                  <a:pt x="2014" y="1329"/>
                  <a:pt x="2015" y="1328"/>
                  <a:pt x="2015" y="1327"/>
                </a:cubicBezTo>
                <a:cubicBezTo>
                  <a:pt x="2016" y="1325"/>
                  <a:pt x="2017" y="1324"/>
                  <a:pt x="2018" y="1323"/>
                </a:cubicBezTo>
                <a:cubicBezTo>
                  <a:pt x="2019" y="1322"/>
                  <a:pt x="2020" y="1321"/>
                  <a:pt x="2020" y="1320"/>
                </a:cubicBezTo>
                <a:cubicBezTo>
                  <a:pt x="2021" y="1318"/>
                  <a:pt x="2021" y="1317"/>
                  <a:pt x="2021" y="1316"/>
                </a:cubicBezTo>
                <a:cubicBezTo>
                  <a:pt x="2022" y="1314"/>
                  <a:pt x="2023" y="1314"/>
                  <a:pt x="2024" y="1314"/>
                </a:cubicBezTo>
                <a:cubicBezTo>
                  <a:pt x="2025" y="1313"/>
                  <a:pt x="2026" y="1313"/>
                  <a:pt x="2026" y="1313"/>
                </a:cubicBezTo>
                <a:cubicBezTo>
                  <a:pt x="2027" y="1313"/>
                  <a:pt x="2027" y="1314"/>
                  <a:pt x="2028" y="1314"/>
                </a:cubicBezTo>
                <a:cubicBezTo>
                  <a:pt x="2028" y="1314"/>
                  <a:pt x="2028" y="1314"/>
                  <a:pt x="2029" y="1315"/>
                </a:cubicBezTo>
                <a:cubicBezTo>
                  <a:pt x="2029" y="1315"/>
                  <a:pt x="2029" y="1315"/>
                  <a:pt x="2029" y="1315"/>
                </a:cubicBezTo>
                <a:cubicBezTo>
                  <a:pt x="2030" y="1316"/>
                  <a:pt x="2030" y="1315"/>
                  <a:pt x="2030" y="1315"/>
                </a:cubicBezTo>
                <a:cubicBezTo>
                  <a:pt x="2030" y="1314"/>
                  <a:pt x="2030" y="1313"/>
                  <a:pt x="2031" y="1312"/>
                </a:cubicBezTo>
                <a:cubicBezTo>
                  <a:pt x="2031" y="1312"/>
                  <a:pt x="2032" y="1312"/>
                  <a:pt x="2032" y="1313"/>
                </a:cubicBezTo>
                <a:cubicBezTo>
                  <a:pt x="2033" y="1313"/>
                  <a:pt x="2033" y="1314"/>
                  <a:pt x="2033" y="1313"/>
                </a:cubicBezTo>
                <a:cubicBezTo>
                  <a:pt x="2034" y="1313"/>
                  <a:pt x="2034" y="1312"/>
                  <a:pt x="2034" y="1312"/>
                </a:cubicBezTo>
                <a:cubicBezTo>
                  <a:pt x="2035" y="1310"/>
                  <a:pt x="2036" y="1309"/>
                  <a:pt x="2037" y="1310"/>
                </a:cubicBezTo>
                <a:cubicBezTo>
                  <a:pt x="2039" y="1310"/>
                  <a:pt x="2040" y="1310"/>
                  <a:pt x="2042" y="1309"/>
                </a:cubicBezTo>
                <a:cubicBezTo>
                  <a:pt x="2044" y="1308"/>
                  <a:pt x="2043" y="1306"/>
                  <a:pt x="2044" y="1304"/>
                </a:cubicBezTo>
                <a:cubicBezTo>
                  <a:pt x="2045" y="1303"/>
                  <a:pt x="2045" y="1302"/>
                  <a:pt x="2046" y="1301"/>
                </a:cubicBezTo>
                <a:cubicBezTo>
                  <a:pt x="2046" y="1301"/>
                  <a:pt x="2047" y="1301"/>
                  <a:pt x="2047" y="1300"/>
                </a:cubicBezTo>
                <a:cubicBezTo>
                  <a:pt x="2048" y="1300"/>
                  <a:pt x="2048" y="1299"/>
                  <a:pt x="2048" y="1299"/>
                </a:cubicBezTo>
                <a:cubicBezTo>
                  <a:pt x="2048" y="1298"/>
                  <a:pt x="2049" y="1298"/>
                  <a:pt x="2049" y="1297"/>
                </a:cubicBezTo>
                <a:cubicBezTo>
                  <a:pt x="2049" y="1297"/>
                  <a:pt x="2049" y="1296"/>
                  <a:pt x="2050" y="1297"/>
                </a:cubicBezTo>
                <a:cubicBezTo>
                  <a:pt x="2050" y="1297"/>
                  <a:pt x="2049" y="1297"/>
                  <a:pt x="2049" y="1298"/>
                </a:cubicBezTo>
                <a:cubicBezTo>
                  <a:pt x="2049" y="1299"/>
                  <a:pt x="2050" y="1299"/>
                  <a:pt x="2049" y="1300"/>
                </a:cubicBezTo>
                <a:cubicBezTo>
                  <a:pt x="2049" y="1300"/>
                  <a:pt x="2049" y="1300"/>
                  <a:pt x="2049" y="1301"/>
                </a:cubicBezTo>
                <a:cubicBezTo>
                  <a:pt x="2048" y="1302"/>
                  <a:pt x="2049" y="1301"/>
                  <a:pt x="2049" y="1301"/>
                </a:cubicBezTo>
                <a:cubicBezTo>
                  <a:pt x="2051" y="1301"/>
                  <a:pt x="2051" y="1302"/>
                  <a:pt x="2052" y="1302"/>
                </a:cubicBezTo>
                <a:cubicBezTo>
                  <a:pt x="2052" y="1302"/>
                  <a:pt x="2053" y="1302"/>
                  <a:pt x="2053" y="1302"/>
                </a:cubicBezTo>
                <a:cubicBezTo>
                  <a:pt x="2054" y="1303"/>
                  <a:pt x="2054" y="1304"/>
                  <a:pt x="2054" y="1303"/>
                </a:cubicBezTo>
                <a:cubicBezTo>
                  <a:pt x="2055" y="1303"/>
                  <a:pt x="2054" y="1300"/>
                  <a:pt x="2055" y="1299"/>
                </a:cubicBezTo>
                <a:cubicBezTo>
                  <a:pt x="2055" y="1299"/>
                  <a:pt x="2056" y="1299"/>
                  <a:pt x="2056" y="1298"/>
                </a:cubicBezTo>
                <a:cubicBezTo>
                  <a:pt x="2057" y="1298"/>
                  <a:pt x="2057" y="1297"/>
                  <a:pt x="2057" y="1297"/>
                </a:cubicBezTo>
                <a:cubicBezTo>
                  <a:pt x="2058" y="1296"/>
                  <a:pt x="2060" y="1296"/>
                  <a:pt x="2061" y="1296"/>
                </a:cubicBezTo>
                <a:cubicBezTo>
                  <a:pt x="2061" y="1297"/>
                  <a:pt x="2062" y="1297"/>
                  <a:pt x="2062" y="1297"/>
                </a:cubicBezTo>
                <a:cubicBezTo>
                  <a:pt x="2062" y="1297"/>
                  <a:pt x="2062" y="1297"/>
                  <a:pt x="2063" y="1298"/>
                </a:cubicBezTo>
                <a:cubicBezTo>
                  <a:pt x="2063" y="1298"/>
                  <a:pt x="2063" y="1299"/>
                  <a:pt x="2064" y="1299"/>
                </a:cubicBezTo>
                <a:cubicBezTo>
                  <a:pt x="2064" y="1299"/>
                  <a:pt x="2064" y="1300"/>
                  <a:pt x="2064" y="1300"/>
                </a:cubicBezTo>
                <a:cubicBezTo>
                  <a:pt x="2065" y="1301"/>
                  <a:pt x="2065" y="1300"/>
                  <a:pt x="2065" y="1299"/>
                </a:cubicBezTo>
                <a:cubicBezTo>
                  <a:pt x="2066" y="1299"/>
                  <a:pt x="2066" y="1298"/>
                  <a:pt x="2067" y="1298"/>
                </a:cubicBezTo>
                <a:cubicBezTo>
                  <a:pt x="2067" y="1298"/>
                  <a:pt x="2067" y="1299"/>
                  <a:pt x="2068" y="1299"/>
                </a:cubicBezTo>
                <a:cubicBezTo>
                  <a:pt x="2068" y="1299"/>
                  <a:pt x="2069" y="1297"/>
                  <a:pt x="2069" y="1297"/>
                </a:cubicBezTo>
                <a:cubicBezTo>
                  <a:pt x="2070" y="1294"/>
                  <a:pt x="2074" y="1295"/>
                  <a:pt x="2076" y="1293"/>
                </a:cubicBezTo>
                <a:cubicBezTo>
                  <a:pt x="2076" y="1292"/>
                  <a:pt x="2078" y="1291"/>
                  <a:pt x="2079" y="1292"/>
                </a:cubicBezTo>
                <a:cubicBezTo>
                  <a:pt x="2080" y="1293"/>
                  <a:pt x="2079" y="1293"/>
                  <a:pt x="2080" y="1293"/>
                </a:cubicBezTo>
                <a:cubicBezTo>
                  <a:pt x="2082" y="1293"/>
                  <a:pt x="2082" y="1293"/>
                  <a:pt x="2083" y="1292"/>
                </a:cubicBezTo>
                <a:cubicBezTo>
                  <a:pt x="2084" y="1292"/>
                  <a:pt x="2084" y="1292"/>
                  <a:pt x="2084" y="1291"/>
                </a:cubicBezTo>
                <a:cubicBezTo>
                  <a:pt x="2085" y="1291"/>
                  <a:pt x="2085" y="1290"/>
                  <a:pt x="2085" y="1290"/>
                </a:cubicBezTo>
                <a:cubicBezTo>
                  <a:pt x="2086" y="1290"/>
                  <a:pt x="2088" y="1290"/>
                  <a:pt x="2087" y="1289"/>
                </a:cubicBezTo>
                <a:cubicBezTo>
                  <a:pt x="2087" y="1289"/>
                  <a:pt x="2087" y="1288"/>
                  <a:pt x="2086" y="1288"/>
                </a:cubicBezTo>
                <a:cubicBezTo>
                  <a:pt x="2086" y="1288"/>
                  <a:pt x="2086" y="1288"/>
                  <a:pt x="2085" y="1287"/>
                </a:cubicBezTo>
                <a:cubicBezTo>
                  <a:pt x="2085" y="1287"/>
                  <a:pt x="2084" y="1288"/>
                  <a:pt x="2083" y="1287"/>
                </a:cubicBezTo>
                <a:cubicBezTo>
                  <a:pt x="2083" y="1287"/>
                  <a:pt x="2083" y="1286"/>
                  <a:pt x="2083" y="1286"/>
                </a:cubicBezTo>
                <a:cubicBezTo>
                  <a:pt x="2084" y="1286"/>
                  <a:pt x="2084" y="1286"/>
                  <a:pt x="2084" y="1286"/>
                </a:cubicBezTo>
                <a:cubicBezTo>
                  <a:pt x="2087" y="1286"/>
                  <a:pt x="2084" y="1285"/>
                  <a:pt x="2084" y="1284"/>
                </a:cubicBezTo>
                <a:cubicBezTo>
                  <a:pt x="2083" y="1284"/>
                  <a:pt x="2083" y="1283"/>
                  <a:pt x="2083" y="1283"/>
                </a:cubicBezTo>
                <a:cubicBezTo>
                  <a:pt x="2083" y="1282"/>
                  <a:pt x="2084" y="1283"/>
                  <a:pt x="2084" y="1283"/>
                </a:cubicBezTo>
                <a:cubicBezTo>
                  <a:pt x="2085" y="1284"/>
                  <a:pt x="2085" y="1284"/>
                  <a:pt x="2085" y="1283"/>
                </a:cubicBezTo>
                <a:cubicBezTo>
                  <a:pt x="2086" y="1282"/>
                  <a:pt x="2086" y="1282"/>
                  <a:pt x="2087" y="1282"/>
                </a:cubicBezTo>
                <a:cubicBezTo>
                  <a:pt x="2088" y="1282"/>
                  <a:pt x="2089" y="1283"/>
                  <a:pt x="2090" y="1283"/>
                </a:cubicBezTo>
                <a:cubicBezTo>
                  <a:pt x="2091" y="1283"/>
                  <a:pt x="2093" y="1283"/>
                  <a:pt x="2094" y="1282"/>
                </a:cubicBezTo>
                <a:cubicBezTo>
                  <a:pt x="2095" y="1282"/>
                  <a:pt x="2095" y="1281"/>
                  <a:pt x="2096" y="1282"/>
                </a:cubicBezTo>
                <a:cubicBezTo>
                  <a:pt x="2097" y="1282"/>
                  <a:pt x="2097" y="1282"/>
                  <a:pt x="2097" y="1283"/>
                </a:cubicBezTo>
                <a:cubicBezTo>
                  <a:pt x="2099" y="1283"/>
                  <a:pt x="2100" y="1282"/>
                  <a:pt x="2100" y="1281"/>
                </a:cubicBezTo>
                <a:cubicBezTo>
                  <a:pt x="2101" y="1280"/>
                  <a:pt x="2102" y="1280"/>
                  <a:pt x="2103" y="1279"/>
                </a:cubicBezTo>
                <a:cubicBezTo>
                  <a:pt x="2104" y="1278"/>
                  <a:pt x="2104" y="1277"/>
                  <a:pt x="2104" y="1276"/>
                </a:cubicBezTo>
                <a:cubicBezTo>
                  <a:pt x="2104" y="1276"/>
                  <a:pt x="2104" y="1275"/>
                  <a:pt x="2105" y="1275"/>
                </a:cubicBezTo>
                <a:cubicBezTo>
                  <a:pt x="2105" y="1276"/>
                  <a:pt x="2105" y="1277"/>
                  <a:pt x="2105" y="1277"/>
                </a:cubicBezTo>
                <a:cubicBezTo>
                  <a:pt x="2106" y="1278"/>
                  <a:pt x="2107" y="1278"/>
                  <a:pt x="2107" y="1278"/>
                </a:cubicBezTo>
                <a:cubicBezTo>
                  <a:pt x="2108" y="1278"/>
                  <a:pt x="2108" y="1279"/>
                  <a:pt x="2108" y="1279"/>
                </a:cubicBezTo>
                <a:cubicBezTo>
                  <a:pt x="2109" y="1279"/>
                  <a:pt x="2110" y="1279"/>
                  <a:pt x="2111" y="1279"/>
                </a:cubicBezTo>
                <a:cubicBezTo>
                  <a:pt x="2112" y="1279"/>
                  <a:pt x="2113" y="1278"/>
                  <a:pt x="2114" y="1277"/>
                </a:cubicBezTo>
                <a:cubicBezTo>
                  <a:pt x="2115" y="1276"/>
                  <a:pt x="2116" y="1275"/>
                  <a:pt x="2117" y="1274"/>
                </a:cubicBezTo>
                <a:cubicBezTo>
                  <a:pt x="2118" y="1274"/>
                  <a:pt x="2120" y="1273"/>
                  <a:pt x="2121" y="1272"/>
                </a:cubicBezTo>
                <a:cubicBezTo>
                  <a:pt x="2123" y="1272"/>
                  <a:pt x="2124" y="1271"/>
                  <a:pt x="2125" y="1270"/>
                </a:cubicBezTo>
                <a:cubicBezTo>
                  <a:pt x="2126" y="1269"/>
                  <a:pt x="2127" y="1268"/>
                  <a:pt x="2128" y="1268"/>
                </a:cubicBezTo>
                <a:cubicBezTo>
                  <a:pt x="2129" y="1268"/>
                  <a:pt x="2131" y="1267"/>
                  <a:pt x="2132" y="1266"/>
                </a:cubicBezTo>
                <a:cubicBezTo>
                  <a:pt x="2132" y="1266"/>
                  <a:pt x="2133" y="1265"/>
                  <a:pt x="2134" y="1264"/>
                </a:cubicBezTo>
                <a:cubicBezTo>
                  <a:pt x="2134" y="1264"/>
                  <a:pt x="2135" y="1264"/>
                  <a:pt x="2135" y="1264"/>
                </a:cubicBezTo>
                <a:cubicBezTo>
                  <a:pt x="2136" y="1264"/>
                  <a:pt x="2136" y="1264"/>
                  <a:pt x="2136" y="1263"/>
                </a:cubicBezTo>
                <a:cubicBezTo>
                  <a:pt x="2136" y="1262"/>
                  <a:pt x="2136" y="1261"/>
                  <a:pt x="2135" y="1261"/>
                </a:cubicBezTo>
                <a:cubicBezTo>
                  <a:pt x="2135" y="1260"/>
                  <a:pt x="2136" y="1260"/>
                  <a:pt x="2137" y="1261"/>
                </a:cubicBezTo>
                <a:cubicBezTo>
                  <a:pt x="2137" y="1261"/>
                  <a:pt x="2137" y="1262"/>
                  <a:pt x="2137" y="1262"/>
                </a:cubicBezTo>
                <a:cubicBezTo>
                  <a:pt x="2138" y="1264"/>
                  <a:pt x="2136" y="1265"/>
                  <a:pt x="2137" y="1266"/>
                </a:cubicBezTo>
                <a:cubicBezTo>
                  <a:pt x="2137" y="1266"/>
                  <a:pt x="2138" y="1266"/>
                  <a:pt x="2138" y="1265"/>
                </a:cubicBezTo>
                <a:cubicBezTo>
                  <a:pt x="2139" y="1265"/>
                  <a:pt x="2139" y="1265"/>
                  <a:pt x="2139" y="1265"/>
                </a:cubicBezTo>
                <a:cubicBezTo>
                  <a:pt x="2140" y="1265"/>
                  <a:pt x="2140" y="1264"/>
                  <a:pt x="2141" y="1264"/>
                </a:cubicBezTo>
                <a:cubicBezTo>
                  <a:pt x="2141" y="1265"/>
                  <a:pt x="2140" y="1267"/>
                  <a:pt x="2139" y="1267"/>
                </a:cubicBezTo>
                <a:cubicBezTo>
                  <a:pt x="2138" y="1268"/>
                  <a:pt x="2138" y="1270"/>
                  <a:pt x="2137" y="1271"/>
                </a:cubicBezTo>
                <a:cubicBezTo>
                  <a:pt x="2136" y="1272"/>
                  <a:pt x="2135" y="1272"/>
                  <a:pt x="2134" y="1273"/>
                </a:cubicBezTo>
                <a:cubicBezTo>
                  <a:pt x="2134" y="1274"/>
                  <a:pt x="2134" y="1275"/>
                  <a:pt x="2133" y="1275"/>
                </a:cubicBezTo>
                <a:cubicBezTo>
                  <a:pt x="2133" y="1276"/>
                  <a:pt x="2133" y="1276"/>
                  <a:pt x="2133" y="1277"/>
                </a:cubicBezTo>
                <a:cubicBezTo>
                  <a:pt x="2134" y="1277"/>
                  <a:pt x="2135" y="1275"/>
                  <a:pt x="2136" y="1274"/>
                </a:cubicBezTo>
                <a:cubicBezTo>
                  <a:pt x="2137" y="1274"/>
                  <a:pt x="2138" y="1275"/>
                  <a:pt x="2140" y="1275"/>
                </a:cubicBezTo>
                <a:cubicBezTo>
                  <a:pt x="2141" y="1275"/>
                  <a:pt x="2142" y="1274"/>
                  <a:pt x="2144" y="1274"/>
                </a:cubicBezTo>
                <a:cubicBezTo>
                  <a:pt x="2145" y="1273"/>
                  <a:pt x="2147" y="1274"/>
                  <a:pt x="2148" y="1274"/>
                </a:cubicBezTo>
                <a:cubicBezTo>
                  <a:pt x="2149" y="1275"/>
                  <a:pt x="2151" y="1274"/>
                  <a:pt x="2152" y="1274"/>
                </a:cubicBezTo>
                <a:cubicBezTo>
                  <a:pt x="2153" y="1274"/>
                  <a:pt x="2154" y="1274"/>
                  <a:pt x="2154" y="1274"/>
                </a:cubicBezTo>
                <a:cubicBezTo>
                  <a:pt x="2155" y="1274"/>
                  <a:pt x="2156" y="1274"/>
                  <a:pt x="2157" y="1275"/>
                </a:cubicBezTo>
                <a:cubicBezTo>
                  <a:pt x="2157" y="1275"/>
                  <a:pt x="2158" y="1274"/>
                  <a:pt x="2159" y="1275"/>
                </a:cubicBezTo>
                <a:cubicBezTo>
                  <a:pt x="2160" y="1275"/>
                  <a:pt x="2159" y="1276"/>
                  <a:pt x="2159" y="1276"/>
                </a:cubicBezTo>
                <a:cubicBezTo>
                  <a:pt x="2158" y="1277"/>
                  <a:pt x="2158" y="1277"/>
                  <a:pt x="2157" y="1278"/>
                </a:cubicBezTo>
                <a:cubicBezTo>
                  <a:pt x="2156" y="1278"/>
                  <a:pt x="2156" y="1278"/>
                  <a:pt x="2155" y="1278"/>
                </a:cubicBezTo>
                <a:cubicBezTo>
                  <a:pt x="2154" y="1279"/>
                  <a:pt x="2154" y="1279"/>
                  <a:pt x="2153" y="1280"/>
                </a:cubicBezTo>
                <a:cubicBezTo>
                  <a:pt x="2153" y="1280"/>
                  <a:pt x="2152" y="1281"/>
                  <a:pt x="2151" y="1281"/>
                </a:cubicBezTo>
                <a:cubicBezTo>
                  <a:pt x="2151" y="1281"/>
                  <a:pt x="2150" y="1281"/>
                  <a:pt x="2149" y="1282"/>
                </a:cubicBezTo>
                <a:cubicBezTo>
                  <a:pt x="2149" y="1282"/>
                  <a:pt x="2148" y="1283"/>
                  <a:pt x="2148" y="1283"/>
                </a:cubicBezTo>
                <a:cubicBezTo>
                  <a:pt x="2146" y="1284"/>
                  <a:pt x="2145" y="1284"/>
                  <a:pt x="2145" y="1283"/>
                </a:cubicBezTo>
                <a:cubicBezTo>
                  <a:pt x="2145" y="1282"/>
                  <a:pt x="2144" y="1281"/>
                  <a:pt x="2143" y="1281"/>
                </a:cubicBezTo>
                <a:cubicBezTo>
                  <a:pt x="2143" y="1280"/>
                  <a:pt x="2142" y="1281"/>
                  <a:pt x="2141" y="1281"/>
                </a:cubicBezTo>
                <a:cubicBezTo>
                  <a:pt x="2139" y="1280"/>
                  <a:pt x="2141" y="1279"/>
                  <a:pt x="2141" y="1278"/>
                </a:cubicBezTo>
                <a:cubicBezTo>
                  <a:pt x="2142" y="1276"/>
                  <a:pt x="2140" y="1276"/>
                  <a:pt x="2139" y="1276"/>
                </a:cubicBezTo>
                <a:cubicBezTo>
                  <a:pt x="2136" y="1276"/>
                  <a:pt x="2134" y="1279"/>
                  <a:pt x="2132" y="1280"/>
                </a:cubicBezTo>
                <a:cubicBezTo>
                  <a:pt x="2129" y="1282"/>
                  <a:pt x="2126" y="1283"/>
                  <a:pt x="2124" y="1286"/>
                </a:cubicBezTo>
                <a:cubicBezTo>
                  <a:pt x="2121" y="1288"/>
                  <a:pt x="2118" y="1289"/>
                  <a:pt x="2116" y="1291"/>
                </a:cubicBezTo>
                <a:cubicBezTo>
                  <a:pt x="2113" y="1292"/>
                  <a:pt x="2110" y="1294"/>
                  <a:pt x="2108" y="1296"/>
                </a:cubicBezTo>
                <a:cubicBezTo>
                  <a:pt x="2107" y="1297"/>
                  <a:pt x="2106" y="1299"/>
                  <a:pt x="2105" y="1301"/>
                </a:cubicBezTo>
                <a:cubicBezTo>
                  <a:pt x="2104" y="1302"/>
                  <a:pt x="2104" y="1303"/>
                  <a:pt x="2104" y="1305"/>
                </a:cubicBezTo>
                <a:cubicBezTo>
                  <a:pt x="2103" y="1306"/>
                  <a:pt x="2103" y="1306"/>
                  <a:pt x="2103" y="1307"/>
                </a:cubicBezTo>
                <a:cubicBezTo>
                  <a:pt x="2103" y="1309"/>
                  <a:pt x="2104" y="1309"/>
                  <a:pt x="2104" y="1310"/>
                </a:cubicBezTo>
                <a:cubicBezTo>
                  <a:pt x="2104" y="1312"/>
                  <a:pt x="2103" y="1313"/>
                  <a:pt x="2104" y="1314"/>
                </a:cubicBezTo>
                <a:cubicBezTo>
                  <a:pt x="2104" y="1315"/>
                  <a:pt x="2105" y="1315"/>
                  <a:pt x="2106" y="1316"/>
                </a:cubicBezTo>
                <a:cubicBezTo>
                  <a:pt x="2106" y="1317"/>
                  <a:pt x="2106" y="1318"/>
                  <a:pt x="2107" y="1317"/>
                </a:cubicBezTo>
                <a:cubicBezTo>
                  <a:pt x="2108" y="1317"/>
                  <a:pt x="2108" y="1316"/>
                  <a:pt x="2107" y="1316"/>
                </a:cubicBezTo>
                <a:cubicBezTo>
                  <a:pt x="2107" y="1315"/>
                  <a:pt x="2107" y="1314"/>
                  <a:pt x="2108" y="1314"/>
                </a:cubicBezTo>
                <a:cubicBezTo>
                  <a:pt x="2109" y="1314"/>
                  <a:pt x="2109" y="1315"/>
                  <a:pt x="2109" y="1315"/>
                </a:cubicBezTo>
                <a:cubicBezTo>
                  <a:pt x="2109" y="1316"/>
                  <a:pt x="2109" y="1317"/>
                  <a:pt x="2110" y="1317"/>
                </a:cubicBezTo>
                <a:cubicBezTo>
                  <a:pt x="2110" y="1318"/>
                  <a:pt x="2111" y="1318"/>
                  <a:pt x="2111" y="1319"/>
                </a:cubicBezTo>
                <a:cubicBezTo>
                  <a:pt x="2111" y="1320"/>
                  <a:pt x="2111" y="1321"/>
                  <a:pt x="2112" y="1322"/>
                </a:cubicBezTo>
                <a:cubicBezTo>
                  <a:pt x="2112" y="1323"/>
                  <a:pt x="2114" y="1323"/>
                  <a:pt x="2115" y="1323"/>
                </a:cubicBezTo>
                <a:cubicBezTo>
                  <a:pt x="2116" y="1323"/>
                  <a:pt x="2118" y="1323"/>
                  <a:pt x="2119" y="1322"/>
                </a:cubicBezTo>
                <a:cubicBezTo>
                  <a:pt x="2119" y="1321"/>
                  <a:pt x="2119" y="1320"/>
                  <a:pt x="2120" y="1320"/>
                </a:cubicBezTo>
                <a:cubicBezTo>
                  <a:pt x="2120" y="1319"/>
                  <a:pt x="2121" y="1319"/>
                  <a:pt x="2121" y="1318"/>
                </a:cubicBezTo>
                <a:cubicBezTo>
                  <a:pt x="2122" y="1317"/>
                  <a:pt x="2123" y="1315"/>
                  <a:pt x="2124" y="1318"/>
                </a:cubicBezTo>
                <a:cubicBezTo>
                  <a:pt x="2125" y="1319"/>
                  <a:pt x="2125" y="1317"/>
                  <a:pt x="2126" y="1317"/>
                </a:cubicBezTo>
                <a:cubicBezTo>
                  <a:pt x="2127" y="1315"/>
                  <a:pt x="2128" y="1314"/>
                  <a:pt x="2129" y="1313"/>
                </a:cubicBezTo>
                <a:cubicBezTo>
                  <a:pt x="2131" y="1312"/>
                  <a:pt x="2133" y="1311"/>
                  <a:pt x="2134" y="1310"/>
                </a:cubicBezTo>
                <a:cubicBezTo>
                  <a:pt x="2135" y="1308"/>
                  <a:pt x="2135" y="1307"/>
                  <a:pt x="2136" y="1306"/>
                </a:cubicBezTo>
                <a:cubicBezTo>
                  <a:pt x="2137" y="1305"/>
                  <a:pt x="2139" y="1304"/>
                  <a:pt x="2140" y="1304"/>
                </a:cubicBezTo>
                <a:cubicBezTo>
                  <a:pt x="2141" y="1303"/>
                  <a:pt x="2142" y="1302"/>
                  <a:pt x="2142" y="1301"/>
                </a:cubicBezTo>
                <a:cubicBezTo>
                  <a:pt x="2142" y="1299"/>
                  <a:pt x="2141" y="1298"/>
                  <a:pt x="2141" y="1297"/>
                </a:cubicBezTo>
                <a:cubicBezTo>
                  <a:pt x="2142" y="1295"/>
                  <a:pt x="2144" y="1296"/>
                  <a:pt x="2145" y="1297"/>
                </a:cubicBezTo>
                <a:cubicBezTo>
                  <a:pt x="2145" y="1297"/>
                  <a:pt x="2146" y="1298"/>
                  <a:pt x="2146" y="1298"/>
                </a:cubicBezTo>
                <a:cubicBezTo>
                  <a:pt x="2147" y="1297"/>
                  <a:pt x="2147" y="1296"/>
                  <a:pt x="2147" y="1296"/>
                </a:cubicBezTo>
                <a:cubicBezTo>
                  <a:pt x="2147" y="1295"/>
                  <a:pt x="2148" y="1292"/>
                  <a:pt x="2149" y="1293"/>
                </a:cubicBezTo>
                <a:cubicBezTo>
                  <a:pt x="2150" y="1294"/>
                  <a:pt x="2149" y="1296"/>
                  <a:pt x="2150" y="1297"/>
                </a:cubicBezTo>
                <a:cubicBezTo>
                  <a:pt x="2151" y="1298"/>
                  <a:pt x="2153" y="1298"/>
                  <a:pt x="2154" y="1298"/>
                </a:cubicBezTo>
                <a:cubicBezTo>
                  <a:pt x="2155" y="1299"/>
                  <a:pt x="2157" y="1300"/>
                  <a:pt x="2157" y="1297"/>
                </a:cubicBezTo>
                <a:cubicBezTo>
                  <a:pt x="2158" y="1296"/>
                  <a:pt x="2156" y="1294"/>
                  <a:pt x="2159" y="1294"/>
                </a:cubicBezTo>
                <a:cubicBezTo>
                  <a:pt x="2160" y="1294"/>
                  <a:pt x="2162" y="1294"/>
                  <a:pt x="2163" y="1294"/>
                </a:cubicBezTo>
                <a:cubicBezTo>
                  <a:pt x="2165" y="1294"/>
                  <a:pt x="2166" y="1293"/>
                  <a:pt x="2167" y="1293"/>
                </a:cubicBezTo>
                <a:cubicBezTo>
                  <a:pt x="2169" y="1293"/>
                  <a:pt x="2170" y="1293"/>
                  <a:pt x="2172" y="1292"/>
                </a:cubicBezTo>
                <a:cubicBezTo>
                  <a:pt x="2175" y="1291"/>
                  <a:pt x="2177" y="1289"/>
                  <a:pt x="2181" y="1288"/>
                </a:cubicBezTo>
                <a:cubicBezTo>
                  <a:pt x="2182" y="1288"/>
                  <a:pt x="2184" y="1288"/>
                  <a:pt x="2186" y="1287"/>
                </a:cubicBezTo>
                <a:cubicBezTo>
                  <a:pt x="2187" y="1286"/>
                  <a:pt x="2189" y="1285"/>
                  <a:pt x="2191" y="1284"/>
                </a:cubicBezTo>
                <a:cubicBezTo>
                  <a:pt x="2192" y="1283"/>
                  <a:pt x="2194" y="1283"/>
                  <a:pt x="2196" y="1282"/>
                </a:cubicBezTo>
                <a:cubicBezTo>
                  <a:pt x="2198" y="1282"/>
                  <a:pt x="2200" y="1280"/>
                  <a:pt x="2202" y="1280"/>
                </a:cubicBezTo>
                <a:cubicBezTo>
                  <a:pt x="2202" y="1280"/>
                  <a:pt x="2203" y="1279"/>
                  <a:pt x="2203" y="1279"/>
                </a:cubicBezTo>
                <a:cubicBezTo>
                  <a:pt x="2204" y="1279"/>
                  <a:pt x="2204" y="1278"/>
                  <a:pt x="2205" y="1278"/>
                </a:cubicBezTo>
                <a:cubicBezTo>
                  <a:pt x="2206" y="1277"/>
                  <a:pt x="2207" y="1277"/>
                  <a:pt x="2209" y="1277"/>
                </a:cubicBezTo>
                <a:cubicBezTo>
                  <a:pt x="2210" y="1277"/>
                  <a:pt x="2210" y="1275"/>
                  <a:pt x="2209" y="1275"/>
                </a:cubicBezTo>
                <a:cubicBezTo>
                  <a:pt x="2208" y="1274"/>
                  <a:pt x="2207" y="1274"/>
                  <a:pt x="2207" y="1273"/>
                </a:cubicBezTo>
                <a:cubicBezTo>
                  <a:pt x="2206" y="1273"/>
                  <a:pt x="2206" y="1272"/>
                  <a:pt x="2206" y="1272"/>
                </a:cubicBezTo>
                <a:cubicBezTo>
                  <a:pt x="2205" y="1271"/>
                  <a:pt x="2205" y="1271"/>
                  <a:pt x="2204" y="1271"/>
                </a:cubicBezTo>
                <a:cubicBezTo>
                  <a:pt x="2204" y="1270"/>
                  <a:pt x="2205" y="1269"/>
                  <a:pt x="2205" y="1270"/>
                </a:cubicBezTo>
                <a:cubicBezTo>
                  <a:pt x="2206" y="1270"/>
                  <a:pt x="2207" y="1270"/>
                  <a:pt x="2208" y="1270"/>
                </a:cubicBezTo>
                <a:cubicBezTo>
                  <a:pt x="2208" y="1270"/>
                  <a:pt x="2208" y="1269"/>
                  <a:pt x="2209" y="1269"/>
                </a:cubicBezTo>
                <a:cubicBezTo>
                  <a:pt x="2210" y="1269"/>
                  <a:pt x="2210" y="1269"/>
                  <a:pt x="2211" y="1269"/>
                </a:cubicBezTo>
                <a:cubicBezTo>
                  <a:pt x="2211" y="1269"/>
                  <a:pt x="2212" y="1268"/>
                  <a:pt x="2212" y="1268"/>
                </a:cubicBezTo>
                <a:cubicBezTo>
                  <a:pt x="2212" y="1267"/>
                  <a:pt x="2211" y="1267"/>
                  <a:pt x="2211" y="1267"/>
                </a:cubicBezTo>
                <a:cubicBezTo>
                  <a:pt x="2210" y="1267"/>
                  <a:pt x="2210" y="1267"/>
                  <a:pt x="2210" y="1266"/>
                </a:cubicBezTo>
                <a:cubicBezTo>
                  <a:pt x="2209" y="1266"/>
                  <a:pt x="2208" y="1266"/>
                  <a:pt x="2208" y="1266"/>
                </a:cubicBezTo>
                <a:cubicBezTo>
                  <a:pt x="2208" y="1264"/>
                  <a:pt x="2209" y="1265"/>
                  <a:pt x="2210" y="1264"/>
                </a:cubicBezTo>
                <a:cubicBezTo>
                  <a:pt x="2212" y="1263"/>
                  <a:pt x="2207" y="1263"/>
                  <a:pt x="2209" y="1261"/>
                </a:cubicBezTo>
                <a:cubicBezTo>
                  <a:pt x="2211" y="1261"/>
                  <a:pt x="2212" y="1262"/>
                  <a:pt x="2213" y="1261"/>
                </a:cubicBezTo>
                <a:cubicBezTo>
                  <a:pt x="2214" y="1261"/>
                  <a:pt x="2214" y="1261"/>
                  <a:pt x="2214" y="1260"/>
                </a:cubicBezTo>
                <a:cubicBezTo>
                  <a:pt x="2215" y="1260"/>
                  <a:pt x="2215" y="1259"/>
                  <a:pt x="2215" y="1258"/>
                </a:cubicBezTo>
                <a:cubicBezTo>
                  <a:pt x="2215" y="1257"/>
                  <a:pt x="2216" y="1258"/>
                  <a:pt x="2216" y="1257"/>
                </a:cubicBezTo>
                <a:cubicBezTo>
                  <a:pt x="2217" y="1257"/>
                  <a:pt x="2217" y="1256"/>
                  <a:pt x="2218" y="1256"/>
                </a:cubicBezTo>
                <a:cubicBezTo>
                  <a:pt x="2218" y="1257"/>
                  <a:pt x="2218" y="1258"/>
                  <a:pt x="2217" y="1258"/>
                </a:cubicBezTo>
                <a:cubicBezTo>
                  <a:pt x="2216" y="1259"/>
                  <a:pt x="2216" y="1259"/>
                  <a:pt x="2216" y="1260"/>
                </a:cubicBezTo>
                <a:cubicBezTo>
                  <a:pt x="2216" y="1260"/>
                  <a:pt x="2215" y="1260"/>
                  <a:pt x="2215" y="1260"/>
                </a:cubicBezTo>
                <a:cubicBezTo>
                  <a:pt x="2214" y="1260"/>
                  <a:pt x="2214" y="1261"/>
                  <a:pt x="2215" y="1261"/>
                </a:cubicBezTo>
                <a:cubicBezTo>
                  <a:pt x="2215" y="1262"/>
                  <a:pt x="2215" y="1262"/>
                  <a:pt x="2215" y="1262"/>
                </a:cubicBezTo>
                <a:cubicBezTo>
                  <a:pt x="2215" y="1262"/>
                  <a:pt x="2216" y="1262"/>
                  <a:pt x="2216" y="1262"/>
                </a:cubicBezTo>
                <a:cubicBezTo>
                  <a:pt x="2217" y="1263"/>
                  <a:pt x="2217" y="1261"/>
                  <a:pt x="2218" y="1262"/>
                </a:cubicBezTo>
                <a:cubicBezTo>
                  <a:pt x="2218" y="1262"/>
                  <a:pt x="2218" y="1262"/>
                  <a:pt x="2218" y="1263"/>
                </a:cubicBezTo>
                <a:cubicBezTo>
                  <a:pt x="2218" y="1263"/>
                  <a:pt x="2218" y="1263"/>
                  <a:pt x="2217" y="1263"/>
                </a:cubicBezTo>
                <a:cubicBezTo>
                  <a:pt x="2217" y="1263"/>
                  <a:pt x="2217" y="1264"/>
                  <a:pt x="2217" y="1264"/>
                </a:cubicBezTo>
                <a:cubicBezTo>
                  <a:pt x="2217" y="1265"/>
                  <a:pt x="2216" y="1264"/>
                  <a:pt x="2215" y="1265"/>
                </a:cubicBezTo>
                <a:cubicBezTo>
                  <a:pt x="2215" y="1265"/>
                  <a:pt x="2214" y="1266"/>
                  <a:pt x="2214" y="1266"/>
                </a:cubicBezTo>
                <a:cubicBezTo>
                  <a:pt x="2214" y="1267"/>
                  <a:pt x="2214" y="1267"/>
                  <a:pt x="2213" y="1267"/>
                </a:cubicBezTo>
                <a:cubicBezTo>
                  <a:pt x="2211" y="1268"/>
                  <a:pt x="2214" y="1269"/>
                  <a:pt x="2214" y="1269"/>
                </a:cubicBezTo>
                <a:cubicBezTo>
                  <a:pt x="2216" y="1270"/>
                  <a:pt x="2219" y="1270"/>
                  <a:pt x="2220" y="1269"/>
                </a:cubicBezTo>
                <a:cubicBezTo>
                  <a:pt x="2222" y="1269"/>
                  <a:pt x="2223" y="1268"/>
                  <a:pt x="2224" y="1267"/>
                </a:cubicBezTo>
                <a:cubicBezTo>
                  <a:pt x="2225" y="1267"/>
                  <a:pt x="2226" y="1266"/>
                  <a:pt x="2227" y="1265"/>
                </a:cubicBezTo>
                <a:cubicBezTo>
                  <a:pt x="2227" y="1264"/>
                  <a:pt x="2228" y="1263"/>
                  <a:pt x="2228" y="1262"/>
                </a:cubicBezTo>
                <a:cubicBezTo>
                  <a:pt x="2229" y="1262"/>
                  <a:pt x="2231" y="1262"/>
                  <a:pt x="2232" y="1261"/>
                </a:cubicBezTo>
                <a:cubicBezTo>
                  <a:pt x="2233" y="1261"/>
                  <a:pt x="2233" y="1261"/>
                  <a:pt x="2234" y="1260"/>
                </a:cubicBezTo>
                <a:cubicBezTo>
                  <a:pt x="2234" y="1260"/>
                  <a:pt x="2234" y="1259"/>
                  <a:pt x="2234" y="1258"/>
                </a:cubicBezTo>
                <a:cubicBezTo>
                  <a:pt x="2234" y="1257"/>
                  <a:pt x="2235" y="1257"/>
                  <a:pt x="2235" y="1256"/>
                </a:cubicBezTo>
                <a:cubicBezTo>
                  <a:pt x="2234" y="1254"/>
                  <a:pt x="2233" y="1254"/>
                  <a:pt x="2232" y="1254"/>
                </a:cubicBezTo>
                <a:cubicBezTo>
                  <a:pt x="2230" y="1254"/>
                  <a:pt x="2229" y="1253"/>
                  <a:pt x="2228" y="1252"/>
                </a:cubicBezTo>
                <a:cubicBezTo>
                  <a:pt x="2227" y="1251"/>
                  <a:pt x="2226" y="1250"/>
                  <a:pt x="2224" y="1251"/>
                </a:cubicBezTo>
                <a:cubicBezTo>
                  <a:pt x="2224" y="1251"/>
                  <a:pt x="2223" y="1252"/>
                  <a:pt x="2222" y="1252"/>
                </a:cubicBezTo>
                <a:cubicBezTo>
                  <a:pt x="2222" y="1252"/>
                  <a:pt x="2222" y="1251"/>
                  <a:pt x="2222" y="1251"/>
                </a:cubicBezTo>
                <a:cubicBezTo>
                  <a:pt x="2221" y="1251"/>
                  <a:pt x="2221" y="1251"/>
                  <a:pt x="2221" y="1251"/>
                </a:cubicBezTo>
                <a:cubicBezTo>
                  <a:pt x="2219" y="1250"/>
                  <a:pt x="2220" y="1249"/>
                  <a:pt x="2221" y="1248"/>
                </a:cubicBezTo>
                <a:cubicBezTo>
                  <a:pt x="2222" y="1247"/>
                  <a:pt x="2223" y="1245"/>
                  <a:pt x="2223" y="1244"/>
                </a:cubicBezTo>
                <a:cubicBezTo>
                  <a:pt x="2223" y="1242"/>
                  <a:pt x="2223" y="1241"/>
                  <a:pt x="2224" y="1240"/>
                </a:cubicBezTo>
                <a:cubicBezTo>
                  <a:pt x="2224" y="1239"/>
                  <a:pt x="2225" y="1238"/>
                  <a:pt x="2225" y="1237"/>
                </a:cubicBezTo>
                <a:cubicBezTo>
                  <a:pt x="2224" y="1236"/>
                  <a:pt x="2224" y="1236"/>
                  <a:pt x="2223" y="1236"/>
                </a:cubicBezTo>
                <a:cubicBezTo>
                  <a:pt x="2222" y="1236"/>
                  <a:pt x="2222" y="1236"/>
                  <a:pt x="2222" y="1235"/>
                </a:cubicBezTo>
                <a:cubicBezTo>
                  <a:pt x="2222" y="1235"/>
                  <a:pt x="2222" y="1234"/>
                  <a:pt x="2222" y="1234"/>
                </a:cubicBezTo>
                <a:cubicBezTo>
                  <a:pt x="2222" y="1234"/>
                  <a:pt x="2223" y="1233"/>
                  <a:pt x="2223" y="1233"/>
                </a:cubicBezTo>
                <a:cubicBezTo>
                  <a:pt x="2223" y="1232"/>
                  <a:pt x="2222" y="1233"/>
                  <a:pt x="2221" y="1233"/>
                </a:cubicBezTo>
                <a:cubicBezTo>
                  <a:pt x="2221" y="1233"/>
                  <a:pt x="2220" y="1232"/>
                  <a:pt x="2220" y="1232"/>
                </a:cubicBezTo>
                <a:cubicBezTo>
                  <a:pt x="2218" y="1231"/>
                  <a:pt x="2217" y="1233"/>
                  <a:pt x="2217" y="1234"/>
                </a:cubicBezTo>
                <a:cubicBezTo>
                  <a:pt x="2216" y="1235"/>
                  <a:pt x="2216" y="1236"/>
                  <a:pt x="2214" y="1237"/>
                </a:cubicBezTo>
                <a:cubicBezTo>
                  <a:pt x="2213" y="1238"/>
                  <a:pt x="2212" y="1239"/>
                  <a:pt x="2212" y="1240"/>
                </a:cubicBezTo>
                <a:cubicBezTo>
                  <a:pt x="2211" y="1242"/>
                  <a:pt x="2210" y="1242"/>
                  <a:pt x="2209" y="1243"/>
                </a:cubicBezTo>
                <a:cubicBezTo>
                  <a:pt x="2208" y="1245"/>
                  <a:pt x="2208" y="1248"/>
                  <a:pt x="2206" y="1250"/>
                </a:cubicBezTo>
                <a:cubicBezTo>
                  <a:pt x="2206" y="1251"/>
                  <a:pt x="2205" y="1251"/>
                  <a:pt x="2205" y="1252"/>
                </a:cubicBezTo>
                <a:cubicBezTo>
                  <a:pt x="2204" y="1252"/>
                  <a:pt x="2204" y="1252"/>
                  <a:pt x="2204" y="1253"/>
                </a:cubicBezTo>
                <a:cubicBezTo>
                  <a:pt x="2203" y="1253"/>
                  <a:pt x="2202" y="1254"/>
                  <a:pt x="2202" y="1254"/>
                </a:cubicBezTo>
                <a:cubicBezTo>
                  <a:pt x="2201" y="1255"/>
                  <a:pt x="2200" y="1256"/>
                  <a:pt x="2199" y="1257"/>
                </a:cubicBezTo>
                <a:cubicBezTo>
                  <a:pt x="2199" y="1259"/>
                  <a:pt x="2199" y="1260"/>
                  <a:pt x="2200" y="1261"/>
                </a:cubicBezTo>
                <a:cubicBezTo>
                  <a:pt x="2200" y="1262"/>
                  <a:pt x="2200" y="1262"/>
                  <a:pt x="2200" y="1263"/>
                </a:cubicBezTo>
                <a:cubicBezTo>
                  <a:pt x="2200" y="1263"/>
                  <a:pt x="2200" y="1264"/>
                  <a:pt x="2200" y="1264"/>
                </a:cubicBezTo>
                <a:cubicBezTo>
                  <a:pt x="2201" y="1265"/>
                  <a:pt x="2201" y="1266"/>
                  <a:pt x="2201" y="1267"/>
                </a:cubicBezTo>
                <a:cubicBezTo>
                  <a:pt x="2201" y="1267"/>
                  <a:pt x="2200" y="1267"/>
                  <a:pt x="2199" y="1267"/>
                </a:cubicBezTo>
                <a:cubicBezTo>
                  <a:pt x="2198" y="1267"/>
                  <a:pt x="2196" y="1267"/>
                  <a:pt x="2194" y="1267"/>
                </a:cubicBezTo>
                <a:cubicBezTo>
                  <a:pt x="2193" y="1268"/>
                  <a:pt x="2192" y="1269"/>
                  <a:pt x="2191" y="1267"/>
                </a:cubicBezTo>
                <a:cubicBezTo>
                  <a:pt x="2191" y="1266"/>
                  <a:pt x="2192" y="1264"/>
                  <a:pt x="2192" y="1263"/>
                </a:cubicBezTo>
                <a:cubicBezTo>
                  <a:pt x="2191" y="1261"/>
                  <a:pt x="2189" y="1263"/>
                  <a:pt x="2189" y="1263"/>
                </a:cubicBezTo>
                <a:cubicBezTo>
                  <a:pt x="2187" y="1264"/>
                  <a:pt x="2186" y="1265"/>
                  <a:pt x="2185" y="1266"/>
                </a:cubicBezTo>
                <a:cubicBezTo>
                  <a:pt x="2184" y="1266"/>
                  <a:pt x="2182" y="1267"/>
                  <a:pt x="2181" y="1267"/>
                </a:cubicBezTo>
                <a:cubicBezTo>
                  <a:pt x="2180" y="1268"/>
                  <a:pt x="2180" y="1269"/>
                  <a:pt x="2179" y="1269"/>
                </a:cubicBezTo>
                <a:cubicBezTo>
                  <a:pt x="2178" y="1269"/>
                  <a:pt x="2178" y="1269"/>
                  <a:pt x="2177" y="1269"/>
                </a:cubicBezTo>
                <a:cubicBezTo>
                  <a:pt x="2177" y="1268"/>
                  <a:pt x="2176" y="1269"/>
                  <a:pt x="2176" y="1268"/>
                </a:cubicBezTo>
                <a:cubicBezTo>
                  <a:pt x="2174" y="1268"/>
                  <a:pt x="2177" y="1267"/>
                  <a:pt x="2176" y="1265"/>
                </a:cubicBezTo>
                <a:cubicBezTo>
                  <a:pt x="2175" y="1265"/>
                  <a:pt x="2173" y="1265"/>
                  <a:pt x="2172" y="1265"/>
                </a:cubicBezTo>
                <a:cubicBezTo>
                  <a:pt x="2171" y="1265"/>
                  <a:pt x="2170" y="1265"/>
                  <a:pt x="2168" y="1265"/>
                </a:cubicBezTo>
                <a:cubicBezTo>
                  <a:pt x="2168" y="1265"/>
                  <a:pt x="2167" y="1264"/>
                  <a:pt x="2166" y="1265"/>
                </a:cubicBezTo>
                <a:cubicBezTo>
                  <a:pt x="2165" y="1265"/>
                  <a:pt x="2165" y="1265"/>
                  <a:pt x="2164" y="1265"/>
                </a:cubicBezTo>
                <a:cubicBezTo>
                  <a:pt x="2162" y="1266"/>
                  <a:pt x="2163" y="1264"/>
                  <a:pt x="2161" y="1263"/>
                </a:cubicBezTo>
                <a:cubicBezTo>
                  <a:pt x="2160" y="1262"/>
                  <a:pt x="2159" y="1262"/>
                  <a:pt x="2158" y="1261"/>
                </a:cubicBezTo>
                <a:cubicBezTo>
                  <a:pt x="2156" y="1261"/>
                  <a:pt x="2154" y="1261"/>
                  <a:pt x="2152" y="1260"/>
                </a:cubicBezTo>
                <a:cubicBezTo>
                  <a:pt x="2152" y="1259"/>
                  <a:pt x="2152" y="1259"/>
                  <a:pt x="2151" y="1259"/>
                </a:cubicBezTo>
                <a:cubicBezTo>
                  <a:pt x="2151" y="1259"/>
                  <a:pt x="2150" y="1259"/>
                  <a:pt x="2150" y="1259"/>
                </a:cubicBezTo>
                <a:cubicBezTo>
                  <a:pt x="2149" y="1259"/>
                  <a:pt x="2148" y="1258"/>
                  <a:pt x="2149" y="1257"/>
                </a:cubicBezTo>
                <a:cubicBezTo>
                  <a:pt x="2150" y="1256"/>
                  <a:pt x="2151" y="1257"/>
                  <a:pt x="2152" y="1257"/>
                </a:cubicBezTo>
                <a:cubicBezTo>
                  <a:pt x="2152" y="1256"/>
                  <a:pt x="2152" y="1256"/>
                  <a:pt x="2152" y="1256"/>
                </a:cubicBezTo>
                <a:cubicBezTo>
                  <a:pt x="2151" y="1255"/>
                  <a:pt x="2149" y="1255"/>
                  <a:pt x="2148" y="1255"/>
                </a:cubicBezTo>
                <a:cubicBezTo>
                  <a:pt x="2146" y="1254"/>
                  <a:pt x="2145" y="1254"/>
                  <a:pt x="2143" y="1254"/>
                </a:cubicBezTo>
                <a:cubicBezTo>
                  <a:pt x="2142" y="1253"/>
                  <a:pt x="2141" y="1253"/>
                  <a:pt x="2139" y="1253"/>
                </a:cubicBezTo>
                <a:cubicBezTo>
                  <a:pt x="2137" y="1253"/>
                  <a:pt x="2136" y="1252"/>
                  <a:pt x="2136" y="1250"/>
                </a:cubicBezTo>
                <a:cubicBezTo>
                  <a:pt x="2136" y="1250"/>
                  <a:pt x="2136" y="1249"/>
                  <a:pt x="2136" y="1248"/>
                </a:cubicBezTo>
                <a:cubicBezTo>
                  <a:pt x="2135" y="1248"/>
                  <a:pt x="2135" y="1247"/>
                  <a:pt x="2134" y="1246"/>
                </a:cubicBezTo>
                <a:cubicBezTo>
                  <a:pt x="2134" y="1245"/>
                  <a:pt x="2134" y="1243"/>
                  <a:pt x="2134" y="1242"/>
                </a:cubicBezTo>
                <a:cubicBezTo>
                  <a:pt x="2133" y="1240"/>
                  <a:pt x="2132" y="1239"/>
                  <a:pt x="2131" y="1238"/>
                </a:cubicBezTo>
                <a:cubicBezTo>
                  <a:pt x="2130" y="1237"/>
                  <a:pt x="2129" y="1235"/>
                  <a:pt x="2130" y="1234"/>
                </a:cubicBezTo>
                <a:cubicBezTo>
                  <a:pt x="2131" y="1234"/>
                  <a:pt x="2131" y="1234"/>
                  <a:pt x="2131" y="1233"/>
                </a:cubicBezTo>
                <a:cubicBezTo>
                  <a:pt x="2131" y="1233"/>
                  <a:pt x="2131" y="1232"/>
                  <a:pt x="2131" y="1231"/>
                </a:cubicBezTo>
                <a:cubicBezTo>
                  <a:pt x="2131" y="1230"/>
                  <a:pt x="2130" y="1231"/>
                  <a:pt x="2129" y="1231"/>
                </a:cubicBezTo>
                <a:cubicBezTo>
                  <a:pt x="2127" y="1231"/>
                  <a:pt x="2126" y="1230"/>
                  <a:pt x="2124" y="1231"/>
                </a:cubicBezTo>
                <a:cubicBezTo>
                  <a:pt x="2124" y="1231"/>
                  <a:pt x="2122" y="1231"/>
                  <a:pt x="2122" y="1230"/>
                </a:cubicBezTo>
                <a:cubicBezTo>
                  <a:pt x="2122" y="1229"/>
                  <a:pt x="2123" y="1229"/>
                  <a:pt x="2123" y="1229"/>
                </a:cubicBezTo>
                <a:cubicBezTo>
                  <a:pt x="2125" y="1229"/>
                  <a:pt x="2125" y="1227"/>
                  <a:pt x="2126" y="1227"/>
                </a:cubicBezTo>
                <a:cubicBezTo>
                  <a:pt x="2127" y="1226"/>
                  <a:pt x="2127" y="1226"/>
                  <a:pt x="2128" y="1225"/>
                </a:cubicBezTo>
                <a:cubicBezTo>
                  <a:pt x="2128" y="1224"/>
                  <a:pt x="2130" y="1223"/>
                  <a:pt x="2130" y="1221"/>
                </a:cubicBezTo>
                <a:cubicBezTo>
                  <a:pt x="2130" y="1220"/>
                  <a:pt x="2131" y="1219"/>
                  <a:pt x="2131" y="1217"/>
                </a:cubicBezTo>
                <a:cubicBezTo>
                  <a:pt x="2131" y="1217"/>
                  <a:pt x="2131" y="1216"/>
                  <a:pt x="2132" y="1215"/>
                </a:cubicBezTo>
                <a:cubicBezTo>
                  <a:pt x="2132" y="1215"/>
                  <a:pt x="2133" y="1215"/>
                  <a:pt x="2133" y="1215"/>
                </a:cubicBezTo>
                <a:cubicBezTo>
                  <a:pt x="2134" y="1215"/>
                  <a:pt x="2135" y="1214"/>
                  <a:pt x="2134" y="1214"/>
                </a:cubicBezTo>
                <a:cubicBezTo>
                  <a:pt x="2134" y="1213"/>
                  <a:pt x="2132" y="1214"/>
                  <a:pt x="2132" y="1214"/>
                </a:cubicBezTo>
                <a:cubicBezTo>
                  <a:pt x="2130" y="1214"/>
                  <a:pt x="2129" y="1214"/>
                  <a:pt x="2127" y="1214"/>
                </a:cubicBezTo>
                <a:cubicBezTo>
                  <a:pt x="2126" y="1214"/>
                  <a:pt x="2124" y="1213"/>
                  <a:pt x="2123" y="1213"/>
                </a:cubicBezTo>
                <a:cubicBezTo>
                  <a:pt x="2121" y="1214"/>
                  <a:pt x="2120" y="1215"/>
                  <a:pt x="2118" y="1215"/>
                </a:cubicBezTo>
                <a:cubicBezTo>
                  <a:pt x="2118" y="1215"/>
                  <a:pt x="2117" y="1215"/>
                  <a:pt x="2116" y="1215"/>
                </a:cubicBezTo>
                <a:cubicBezTo>
                  <a:pt x="2115" y="1215"/>
                  <a:pt x="2115" y="1216"/>
                  <a:pt x="2115" y="1216"/>
                </a:cubicBezTo>
                <a:cubicBezTo>
                  <a:pt x="2114" y="1217"/>
                  <a:pt x="2114" y="1216"/>
                  <a:pt x="2113" y="1215"/>
                </a:cubicBezTo>
                <a:cubicBezTo>
                  <a:pt x="2113" y="1214"/>
                  <a:pt x="2113" y="1213"/>
                  <a:pt x="2113" y="1212"/>
                </a:cubicBezTo>
                <a:cubicBezTo>
                  <a:pt x="2112" y="1210"/>
                  <a:pt x="2111" y="1209"/>
                  <a:pt x="2110" y="1208"/>
                </a:cubicBezTo>
                <a:cubicBezTo>
                  <a:pt x="2109" y="1207"/>
                  <a:pt x="2107" y="1207"/>
                  <a:pt x="2106" y="1206"/>
                </a:cubicBezTo>
                <a:cubicBezTo>
                  <a:pt x="2105" y="1206"/>
                  <a:pt x="2105" y="1206"/>
                  <a:pt x="2104" y="1206"/>
                </a:cubicBezTo>
                <a:cubicBezTo>
                  <a:pt x="2104" y="1205"/>
                  <a:pt x="2103" y="1206"/>
                  <a:pt x="2102" y="1205"/>
                </a:cubicBezTo>
                <a:cubicBezTo>
                  <a:pt x="2103" y="1204"/>
                  <a:pt x="2104" y="1205"/>
                  <a:pt x="2105" y="1205"/>
                </a:cubicBezTo>
                <a:cubicBezTo>
                  <a:pt x="2106" y="1204"/>
                  <a:pt x="2106" y="1204"/>
                  <a:pt x="2107" y="1204"/>
                </a:cubicBezTo>
                <a:cubicBezTo>
                  <a:pt x="2108" y="1203"/>
                  <a:pt x="2109" y="1202"/>
                  <a:pt x="2111" y="1203"/>
                </a:cubicBezTo>
                <a:cubicBezTo>
                  <a:pt x="2112" y="1204"/>
                  <a:pt x="2113" y="1204"/>
                  <a:pt x="2115" y="1205"/>
                </a:cubicBezTo>
                <a:cubicBezTo>
                  <a:pt x="2115" y="1205"/>
                  <a:pt x="2116" y="1205"/>
                  <a:pt x="2117" y="1205"/>
                </a:cubicBezTo>
                <a:cubicBezTo>
                  <a:pt x="2117" y="1206"/>
                  <a:pt x="2117" y="1206"/>
                  <a:pt x="2118" y="1206"/>
                </a:cubicBezTo>
                <a:cubicBezTo>
                  <a:pt x="2121" y="1207"/>
                  <a:pt x="2124" y="1206"/>
                  <a:pt x="2126" y="1204"/>
                </a:cubicBezTo>
                <a:cubicBezTo>
                  <a:pt x="2127" y="1203"/>
                  <a:pt x="2128" y="1202"/>
                  <a:pt x="2130" y="1201"/>
                </a:cubicBezTo>
                <a:cubicBezTo>
                  <a:pt x="2131" y="1201"/>
                  <a:pt x="2132" y="1201"/>
                  <a:pt x="2133" y="1199"/>
                </a:cubicBezTo>
                <a:cubicBezTo>
                  <a:pt x="2134" y="1198"/>
                  <a:pt x="2134" y="1197"/>
                  <a:pt x="2135" y="1197"/>
                </a:cubicBezTo>
                <a:cubicBezTo>
                  <a:pt x="2136" y="1196"/>
                  <a:pt x="2137" y="1197"/>
                  <a:pt x="2138" y="1196"/>
                </a:cubicBezTo>
                <a:cubicBezTo>
                  <a:pt x="2140" y="1196"/>
                  <a:pt x="2140" y="1195"/>
                  <a:pt x="2142" y="1195"/>
                </a:cubicBezTo>
                <a:cubicBezTo>
                  <a:pt x="2143" y="1195"/>
                  <a:pt x="2144" y="1193"/>
                  <a:pt x="2144" y="1192"/>
                </a:cubicBezTo>
                <a:cubicBezTo>
                  <a:pt x="2143" y="1192"/>
                  <a:pt x="2143" y="1192"/>
                  <a:pt x="2143" y="1191"/>
                </a:cubicBezTo>
                <a:cubicBezTo>
                  <a:pt x="2142" y="1190"/>
                  <a:pt x="2143" y="1190"/>
                  <a:pt x="2144" y="1190"/>
                </a:cubicBezTo>
                <a:cubicBezTo>
                  <a:pt x="2144" y="1190"/>
                  <a:pt x="2145" y="1189"/>
                  <a:pt x="2144" y="1188"/>
                </a:cubicBezTo>
                <a:cubicBezTo>
                  <a:pt x="2144" y="1188"/>
                  <a:pt x="2143" y="1188"/>
                  <a:pt x="2142" y="1188"/>
                </a:cubicBezTo>
                <a:cubicBezTo>
                  <a:pt x="2142" y="1187"/>
                  <a:pt x="2141" y="1187"/>
                  <a:pt x="2141" y="1186"/>
                </a:cubicBezTo>
                <a:cubicBezTo>
                  <a:pt x="2141" y="1186"/>
                  <a:pt x="2140" y="1185"/>
                  <a:pt x="2140" y="1185"/>
                </a:cubicBezTo>
                <a:cubicBezTo>
                  <a:pt x="2139" y="1185"/>
                  <a:pt x="2138" y="1184"/>
                  <a:pt x="2140" y="1184"/>
                </a:cubicBezTo>
                <a:cubicBezTo>
                  <a:pt x="2140" y="1183"/>
                  <a:pt x="2141" y="1184"/>
                  <a:pt x="2141" y="1185"/>
                </a:cubicBezTo>
                <a:cubicBezTo>
                  <a:pt x="2142" y="1185"/>
                  <a:pt x="2143" y="1185"/>
                  <a:pt x="2143" y="1185"/>
                </a:cubicBezTo>
                <a:cubicBezTo>
                  <a:pt x="2144" y="1186"/>
                  <a:pt x="2144" y="1187"/>
                  <a:pt x="2144" y="1187"/>
                </a:cubicBezTo>
                <a:cubicBezTo>
                  <a:pt x="2144" y="1187"/>
                  <a:pt x="2144" y="1187"/>
                  <a:pt x="2145" y="1187"/>
                </a:cubicBezTo>
                <a:cubicBezTo>
                  <a:pt x="2145" y="1185"/>
                  <a:pt x="2143" y="1183"/>
                  <a:pt x="2142" y="1182"/>
                </a:cubicBezTo>
                <a:cubicBezTo>
                  <a:pt x="2142" y="1181"/>
                  <a:pt x="2141" y="1181"/>
                  <a:pt x="2140" y="1181"/>
                </a:cubicBezTo>
                <a:cubicBezTo>
                  <a:pt x="2140" y="1180"/>
                  <a:pt x="2139" y="1180"/>
                  <a:pt x="2139" y="1179"/>
                </a:cubicBezTo>
                <a:cubicBezTo>
                  <a:pt x="2138" y="1178"/>
                  <a:pt x="2137" y="1178"/>
                  <a:pt x="2135" y="1177"/>
                </a:cubicBezTo>
                <a:cubicBezTo>
                  <a:pt x="2133" y="1176"/>
                  <a:pt x="2130" y="1175"/>
                  <a:pt x="2127" y="1174"/>
                </a:cubicBezTo>
                <a:cubicBezTo>
                  <a:pt x="2124" y="1174"/>
                  <a:pt x="2121" y="1173"/>
                  <a:pt x="2118" y="1173"/>
                </a:cubicBezTo>
                <a:cubicBezTo>
                  <a:pt x="2117" y="1173"/>
                  <a:pt x="2115" y="1173"/>
                  <a:pt x="2113" y="1173"/>
                </a:cubicBezTo>
                <a:cubicBezTo>
                  <a:pt x="2111" y="1174"/>
                  <a:pt x="2109" y="1174"/>
                  <a:pt x="2106" y="1174"/>
                </a:cubicBezTo>
                <a:cubicBezTo>
                  <a:pt x="2105" y="1174"/>
                  <a:pt x="2104" y="1175"/>
                  <a:pt x="2102" y="1175"/>
                </a:cubicBezTo>
                <a:cubicBezTo>
                  <a:pt x="2100" y="1175"/>
                  <a:pt x="2098" y="1175"/>
                  <a:pt x="2096" y="1176"/>
                </a:cubicBezTo>
                <a:cubicBezTo>
                  <a:pt x="2095" y="1176"/>
                  <a:pt x="2093" y="1177"/>
                  <a:pt x="2092" y="1177"/>
                </a:cubicBezTo>
                <a:cubicBezTo>
                  <a:pt x="2090" y="1178"/>
                  <a:pt x="2089" y="1179"/>
                  <a:pt x="2087" y="1180"/>
                </a:cubicBezTo>
                <a:cubicBezTo>
                  <a:pt x="2084" y="1182"/>
                  <a:pt x="2081" y="1182"/>
                  <a:pt x="2077" y="1183"/>
                </a:cubicBezTo>
                <a:cubicBezTo>
                  <a:pt x="2074" y="1183"/>
                  <a:pt x="2072" y="1186"/>
                  <a:pt x="2069" y="1187"/>
                </a:cubicBezTo>
                <a:cubicBezTo>
                  <a:pt x="2067" y="1188"/>
                  <a:pt x="2066" y="1188"/>
                  <a:pt x="2064" y="1188"/>
                </a:cubicBezTo>
                <a:cubicBezTo>
                  <a:pt x="2062" y="1188"/>
                  <a:pt x="2061" y="1190"/>
                  <a:pt x="2059" y="1191"/>
                </a:cubicBezTo>
                <a:cubicBezTo>
                  <a:pt x="2057" y="1192"/>
                  <a:pt x="2055" y="1193"/>
                  <a:pt x="2053" y="1194"/>
                </a:cubicBezTo>
                <a:cubicBezTo>
                  <a:pt x="2052" y="1195"/>
                  <a:pt x="2050" y="1196"/>
                  <a:pt x="2048" y="1197"/>
                </a:cubicBezTo>
                <a:cubicBezTo>
                  <a:pt x="2048" y="1198"/>
                  <a:pt x="2047" y="1198"/>
                  <a:pt x="2046" y="1199"/>
                </a:cubicBezTo>
                <a:cubicBezTo>
                  <a:pt x="2045" y="1200"/>
                  <a:pt x="2044" y="1202"/>
                  <a:pt x="2042" y="1203"/>
                </a:cubicBezTo>
                <a:cubicBezTo>
                  <a:pt x="2041" y="1204"/>
                  <a:pt x="2041" y="1204"/>
                  <a:pt x="2040" y="1205"/>
                </a:cubicBezTo>
                <a:cubicBezTo>
                  <a:pt x="2039" y="1206"/>
                  <a:pt x="2038" y="1207"/>
                  <a:pt x="2037" y="1209"/>
                </a:cubicBezTo>
                <a:cubicBezTo>
                  <a:pt x="2035" y="1210"/>
                  <a:pt x="2035" y="1211"/>
                  <a:pt x="2033" y="1212"/>
                </a:cubicBezTo>
                <a:cubicBezTo>
                  <a:pt x="2032" y="1213"/>
                  <a:pt x="2031" y="1214"/>
                  <a:pt x="2030" y="1215"/>
                </a:cubicBezTo>
                <a:cubicBezTo>
                  <a:pt x="2029" y="1216"/>
                  <a:pt x="2028" y="1217"/>
                  <a:pt x="2027" y="1218"/>
                </a:cubicBezTo>
                <a:cubicBezTo>
                  <a:pt x="2026" y="1219"/>
                  <a:pt x="2025" y="1219"/>
                  <a:pt x="2024" y="1220"/>
                </a:cubicBezTo>
                <a:cubicBezTo>
                  <a:pt x="2024" y="1220"/>
                  <a:pt x="2024" y="1221"/>
                  <a:pt x="2023" y="1222"/>
                </a:cubicBezTo>
                <a:cubicBezTo>
                  <a:pt x="2023" y="1223"/>
                  <a:pt x="2022" y="1224"/>
                  <a:pt x="2021" y="1225"/>
                </a:cubicBezTo>
                <a:cubicBezTo>
                  <a:pt x="2018" y="1226"/>
                  <a:pt x="2017" y="1229"/>
                  <a:pt x="2014" y="1231"/>
                </a:cubicBezTo>
                <a:cubicBezTo>
                  <a:pt x="2013" y="1232"/>
                  <a:pt x="2012" y="1233"/>
                  <a:pt x="2010" y="1233"/>
                </a:cubicBezTo>
                <a:cubicBezTo>
                  <a:pt x="2009" y="1234"/>
                  <a:pt x="2008" y="1235"/>
                  <a:pt x="2006" y="1236"/>
                </a:cubicBezTo>
                <a:cubicBezTo>
                  <a:pt x="2005" y="1236"/>
                  <a:pt x="2004" y="1237"/>
                  <a:pt x="2002" y="1237"/>
                </a:cubicBezTo>
                <a:cubicBezTo>
                  <a:pt x="2001" y="1238"/>
                  <a:pt x="2000" y="1238"/>
                  <a:pt x="1999" y="1239"/>
                </a:cubicBezTo>
                <a:cubicBezTo>
                  <a:pt x="1999" y="1239"/>
                  <a:pt x="1999" y="1239"/>
                  <a:pt x="1999" y="1239"/>
                </a:cubicBezTo>
                <a:cubicBezTo>
                  <a:pt x="2000" y="1237"/>
                  <a:pt x="2001" y="1236"/>
                  <a:pt x="2002" y="1235"/>
                </a:cubicBezTo>
                <a:cubicBezTo>
                  <a:pt x="2003" y="1235"/>
                  <a:pt x="2003" y="1234"/>
                  <a:pt x="2004" y="1234"/>
                </a:cubicBezTo>
                <a:cubicBezTo>
                  <a:pt x="2004" y="1234"/>
                  <a:pt x="2005" y="1233"/>
                  <a:pt x="2006" y="1232"/>
                </a:cubicBezTo>
                <a:cubicBezTo>
                  <a:pt x="2007" y="1231"/>
                  <a:pt x="2008" y="1231"/>
                  <a:pt x="2009" y="1230"/>
                </a:cubicBezTo>
                <a:cubicBezTo>
                  <a:pt x="2010" y="1229"/>
                  <a:pt x="2010" y="1228"/>
                  <a:pt x="2011" y="1227"/>
                </a:cubicBezTo>
                <a:cubicBezTo>
                  <a:pt x="2012" y="1226"/>
                  <a:pt x="2012" y="1225"/>
                  <a:pt x="2013" y="1224"/>
                </a:cubicBezTo>
                <a:cubicBezTo>
                  <a:pt x="2013" y="1223"/>
                  <a:pt x="2014" y="1221"/>
                  <a:pt x="2015" y="1221"/>
                </a:cubicBezTo>
                <a:cubicBezTo>
                  <a:pt x="2016" y="1220"/>
                  <a:pt x="2018" y="1220"/>
                  <a:pt x="2019" y="1219"/>
                </a:cubicBezTo>
                <a:cubicBezTo>
                  <a:pt x="2020" y="1218"/>
                  <a:pt x="2020" y="1217"/>
                  <a:pt x="2021" y="1216"/>
                </a:cubicBezTo>
                <a:cubicBezTo>
                  <a:pt x="2022" y="1215"/>
                  <a:pt x="2023" y="1215"/>
                  <a:pt x="2024" y="1214"/>
                </a:cubicBezTo>
                <a:cubicBezTo>
                  <a:pt x="2025" y="1212"/>
                  <a:pt x="2026" y="1211"/>
                  <a:pt x="2026" y="1210"/>
                </a:cubicBezTo>
                <a:cubicBezTo>
                  <a:pt x="2027" y="1209"/>
                  <a:pt x="2028" y="1208"/>
                  <a:pt x="2028" y="1206"/>
                </a:cubicBezTo>
                <a:cubicBezTo>
                  <a:pt x="2029" y="1205"/>
                  <a:pt x="2029" y="1203"/>
                  <a:pt x="2031" y="1203"/>
                </a:cubicBezTo>
                <a:cubicBezTo>
                  <a:pt x="2033" y="1202"/>
                  <a:pt x="2034" y="1201"/>
                  <a:pt x="2035" y="1200"/>
                </a:cubicBezTo>
                <a:cubicBezTo>
                  <a:pt x="2035" y="1199"/>
                  <a:pt x="2035" y="1198"/>
                  <a:pt x="2036" y="1198"/>
                </a:cubicBezTo>
                <a:cubicBezTo>
                  <a:pt x="2036" y="1197"/>
                  <a:pt x="2037" y="1197"/>
                  <a:pt x="2038" y="1196"/>
                </a:cubicBezTo>
                <a:cubicBezTo>
                  <a:pt x="2039" y="1195"/>
                  <a:pt x="2039" y="1194"/>
                  <a:pt x="2039" y="1192"/>
                </a:cubicBezTo>
                <a:cubicBezTo>
                  <a:pt x="2040" y="1191"/>
                  <a:pt x="2042" y="1191"/>
                  <a:pt x="2043" y="1190"/>
                </a:cubicBezTo>
                <a:cubicBezTo>
                  <a:pt x="2044" y="1189"/>
                  <a:pt x="2044" y="1187"/>
                  <a:pt x="2045" y="1186"/>
                </a:cubicBezTo>
                <a:cubicBezTo>
                  <a:pt x="2046" y="1186"/>
                  <a:pt x="2046" y="1185"/>
                  <a:pt x="2047" y="1185"/>
                </a:cubicBezTo>
                <a:cubicBezTo>
                  <a:pt x="2048" y="1184"/>
                  <a:pt x="2048" y="1184"/>
                  <a:pt x="2049" y="1183"/>
                </a:cubicBezTo>
                <a:cubicBezTo>
                  <a:pt x="2050" y="1182"/>
                  <a:pt x="2051" y="1182"/>
                  <a:pt x="2052" y="1181"/>
                </a:cubicBezTo>
                <a:cubicBezTo>
                  <a:pt x="2053" y="1180"/>
                  <a:pt x="2054" y="1178"/>
                  <a:pt x="2055" y="1178"/>
                </a:cubicBezTo>
                <a:cubicBezTo>
                  <a:pt x="2056" y="1178"/>
                  <a:pt x="2056" y="1179"/>
                  <a:pt x="2057" y="1178"/>
                </a:cubicBezTo>
                <a:cubicBezTo>
                  <a:pt x="2058" y="1178"/>
                  <a:pt x="2058" y="1177"/>
                  <a:pt x="2058" y="1177"/>
                </a:cubicBezTo>
                <a:cubicBezTo>
                  <a:pt x="2059" y="1176"/>
                  <a:pt x="2060" y="1175"/>
                  <a:pt x="2061" y="1174"/>
                </a:cubicBezTo>
                <a:cubicBezTo>
                  <a:pt x="2063" y="1173"/>
                  <a:pt x="2065" y="1172"/>
                  <a:pt x="2068" y="1171"/>
                </a:cubicBezTo>
                <a:cubicBezTo>
                  <a:pt x="2070" y="1171"/>
                  <a:pt x="2071" y="1171"/>
                  <a:pt x="2072" y="1170"/>
                </a:cubicBezTo>
                <a:cubicBezTo>
                  <a:pt x="2074" y="1170"/>
                  <a:pt x="2075" y="1169"/>
                  <a:pt x="2076" y="1169"/>
                </a:cubicBezTo>
                <a:cubicBezTo>
                  <a:pt x="2076" y="1169"/>
                  <a:pt x="2077" y="1169"/>
                  <a:pt x="2077" y="1169"/>
                </a:cubicBezTo>
                <a:cubicBezTo>
                  <a:pt x="2078" y="1169"/>
                  <a:pt x="2078" y="1168"/>
                  <a:pt x="2079" y="1168"/>
                </a:cubicBezTo>
                <a:cubicBezTo>
                  <a:pt x="2080" y="1168"/>
                  <a:pt x="2081" y="1168"/>
                  <a:pt x="2082" y="1166"/>
                </a:cubicBezTo>
                <a:cubicBezTo>
                  <a:pt x="2082" y="1164"/>
                  <a:pt x="2082" y="1162"/>
                  <a:pt x="2083" y="1159"/>
                </a:cubicBezTo>
                <a:cubicBezTo>
                  <a:pt x="2083" y="1159"/>
                  <a:pt x="2084" y="1158"/>
                  <a:pt x="2084" y="1158"/>
                </a:cubicBezTo>
                <a:cubicBezTo>
                  <a:pt x="2085" y="1157"/>
                  <a:pt x="2086" y="1157"/>
                  <a:pt x="2086" y="1157"/>
                </a:cubicBezTo>
                <a:cubicBezTo>
                  <a:pt x="2087" y="1155"/>
                  <a:pt x="2087" y="1154"/>
                  <a:pt x="2088" y="1153"/>
                </a:cubicBezTo>
                <a:cubicBezTo>
                  <a:pt x="2089" y="1152"/>
                  <a:pt x="2091" y="1152"/>
                  <a:pt x="2092" y="1151"/>
                </a:cubicBezTo>
                <a:cubicBezTo>
                  <a:pt x="2093" y="1150"/>
                  <a:pt x="2094" y="1148"/>
                  <a:pt x="2095" y="1147"/>
                </a:cubicBezTo>
                <a:cubicBezTo>
                  <a:pt x="2097" y="1146"/>
                  <a:pt x="2101" y="1148"/>
                  <a:pt x="2103" y="1148"/>
                </a:cubicBezTo>
                <a:cubicBezTo>
                  <a:pt x="2105" y="1148"/>
                  <a:pt x="2107" y="1148"/>
                  <a:pt x="2108" y="1148"/>
                </a:cubicBezTo>
                <a:cubicBezTo>
                  <a:pt x="2109" y="1148"/>
                  <a:pt x="2110" y="1148"/>
                  <a:pt x="2110" y="1148"/>
                </a:cubicBezTo>
                <a:cubicBezTo>
                  <a:pt x="2112" y="1147"/>
                  <a:pt x="2113" y="1147"/>
                  <a:pt x="2115" y="1147"/>
                </a:cubicBezTo>
                <a:cubicBezTo>
                  <a:pt x="2117" y="1146"/>
                  <a:pt x="2119" y="1146"/>
                  <a:pt x="2122" y="1146"/>
                </a:cubicBezTo>
                <a:cubicBezTo>
                  <a:pt x="2124" y="1146"/>
                  <a:pt x="2126" y="1145"/>
                  <a:pt x="2128" y="1145"/>
                </a:cubicBezTo>
                <a:cubicBezTo>
                  <a:pt x="2132" y="1145"/>
                  <a:pt x="2135" y="1146"/>
                  <a:pt x="2139" y="1146"/>
                </a:cubicBezTo>
                <a:cubicBezTo>
                  <a:pt x="2142" y="1145"/>
                  <a:pt x="2146" y="1145"/>
                  <a:pt x="2149" y="1146"/>
                </a:cubicBezTo>
                <a:cubicBezTo>
                  <a:pt x="2151" y="1146"/>
                  <a:pt x="2152" y="1146"/>
                  <a:pt x="2154" y="1146"/>
                </a:cubicBezTo>
                <a:cubicBezTo>
                  <a:pt x="2155" y="1147"/>
                  <a:pt x="2155" y="1147"/>
                  <a:pt x="2156" y="1147"/>
                </a:cubicBezTo>
                <a:cubicBezTo>
                  <a:pt x="2158" y="1147"/>
                  <a:pt x="2160" y="1147"/>
                  <a:pt x="2162" y="1147"/>
                </a:cubicBezTo>
                <a:cubicBezTo>
                  <a:pt x="2165" y="1147"/>
                  <a:pt x="2168" y="1146"/>
                  <a:pt x="2171" y="1146"/>
                </a:cubicBezTo>
                <a:cubicBezTo>
                  <a:pt x="2172" y="1146"/>
                  <a:pt x="2174" y="1146"/>
                  <a:pt x="2175" y="1146"/>
                </a:cubicBezTo>
                <a:cubicBezTo>
                  <a:pt x="2177" y="1146"/>
                  <a:pt x="2178" y="1146"/>
                  <a:pt x="2180" y="1147"/>
                </a:cubicBezTo>
                <a:cubicBezTo>
                  <a:pt x="2181" y="1147"/>
                  <a:pt x="2183" y="1147"/>
                  <a:pt x="2184" y="1147"/>
                </a:cubicBezTo>
                <a:cubicBezTo>
                  <a:pt x="2186" y="1147"/>
                  <a:pt x="2187" y="1147"/>
                  <a:pt x="2189" y="1147"/>
                </a:cubicBezTo>
                <a:cubicBezTo>
                  <a:pt x="2190" y="1147"/>
                  <a:pt x="2192" y="1148"/>
                  <a:pt x="2193" y="1149"/>
                </a:cubicBezTo>
                <a:cubicBezTo>
                  <a:pt x="2195" y="1149"/>
                  <a:pt x="2194" y="1151"/>
                  <a:pt x="2196" y="1151"/>
                </a:cubicBezTo>
                <a:cubicBezTo>
                  <a:pt x="2197" y="1151"/>
                  <a:pt x="2199" y="1150"/>
                  <a:pt x="2200" y="1150"/>
                </a:cubicBezTo>
                <a:cubicBezTo>
                  <a:pt x="2202" y="1150"/>
                  <a:pt x="2203" y="1149"/>
                  <a:pt x="2204" y="1149"/>
                </a:cubicBezTo>
                <a:cubicBezTo>
                  <a:pt x="2208" y="1148"/>
                  <a:pt x="2211" y="1148"/>
                  <a:pt x="2214" y="1148"/>
                </a:cubicBezTo>
                <a:cubicBezTo>
                  <a:pt x="2217" y="1147"/>
                  <a:pt x="2220" y="1147"/>
                  <a:pt x="2224" y="1147"/>
                </a:cubicBezTo>
                <a:cubicBezTo>
                  <a:pt x="2225" y="1147"/>
                  <a:pt x="2227" y="1148"/>
                  <a:pt x="2228" y="1147"/>
                </a:cubicBezTo>
                <a:cubicBezTo>
                  <a:pt x="2229" y="1147"/>
                  <a:pt x="2230" y="1146"/>
                  <a:pt x="2231" y="1145"/>
                </a:cubicBezTo>
                <a:cubicBezTo>
                  <a:pt x="2232" y="1145"/>
                  <a:pt x="2233" y="1144"/>
                  <a:pt x="2234" y="1143"/>
                </a:cubicBezTo>
                <a:cubicBezTo>
                  <a:pt x="2235" y="1142"/>
                  <a:pt x="2236" y="1141"/>
                  <a:pt x="2237" y="1140"/>
                </a:cubicBezTo>
                <a:cubicBezTo>
                  <a:pt x="2238" y="1139"/>
                  <a:pt x="2241" y="1137"/>
                  <a:pt x="2243" y="1136"/>
                </a:cubicBezTo>
                <a:cubicBezTo>
                  <a:pt x="2244" y="1136"/>
                  <a:pt x="2245" y="1135"/>
                  <a:pt x="2245" y="1134"/>
                </a:cubicBezTo>
                <a:cubicBezTo>
                  <a:pt x="2246" y="1133"/>
                  <a:pt x="2247" y="1133"/>
                  <a:pt x="2248" y="1132"/>
                </a:cubicBezTo>
                <a:cubicBezTo>
                  <a:pt x="2248" y="1131"/>
                  <a:pt x="2249" y="1131"/>
                  <a:pt x="2249" y="1131"/>
                </a:cubicBezTo>
                <a:cubicBezTo>
                  <a:pt x="2250" y="1131"/>
                  <a:pt x="2249" y="1132"/>
                  <a:pt x="2250" y="1133"/>
                </a:cubicBezTo>
                <a:cubicBezTo>
                  <a:pt x="2250" y="1134"/>
                  <a:pt x="2251" y="1133"/>
                  <a:pt x="2251" y="1132"/>
                </a:cubicBezTo>
                <a:cubicBezTo>
                  <a:pt x="2252" y="1132"/>
                  <a:pt x="2252" y="1131"/>
                  <a:pt x="2252" y="1130"/>
                </a:cubicBezTo>
                <a:cubicBezTo>
                  <a:pt x="2252" y="1129"/>
                  <a:pt x="2253" y="1129"/>
                  <a:pt x="2252" y="1128"/>
                </a:cubicBezTo>
                <a:cubicBezTo>
                  <a:pt x="2252" y="1127"/>
                  <a:pt x="2251" y="1127"/>
                  <a:pt x="2252" y="1126"/>
                </a:cubicBezTo>
                <a:cubicBezTo>
                  <a:pt x="2252" y="1125"/>
                  <a:pt x="2254" y="1124"/>
                  <a:pt x="2255" y="1124"/>
                </a:cubicBezTo>
                <a:cubicBezTo>
                  <a:pt x="2256" y="1123"/>
                  <a:pt x="2257" y="1122"/>
                  <a:pt x="2259" y="1122"/>
                </a:cubicBezTo>
                <a:cubicBezTo>
                  <a:pt x="2260" y="1122"/>
                  <a:pt x="2260" y="1122"/>
                  <a:pt x="2259" y="1121"/>
                </a:cubicBezTo>
                <a:cubicBezTo>
                  <a:pt x="2258" y="1120"/>
                  <a:pt x="2258" y="1120"/>
                  <a:pt x="2259" y="1119"/>
                </a:cubicBezTo>
                <a:cubicBezTo>
                  <a:pt x="2260" y="1118"/>
                  <a:pt x="2263" y="1117"/>
                  <a:pt x="2265" y="1117"/>
                </a:cubicBezTo>
                <a:cubicBezTo>
                  <a:pt x="2266" y="1117"/>
                  <a:pt x="2267" y="1117"/>
                  <a:pt x="2269" y="1116"/>
                </a:cubicBezTo>
                <a:cubicBezTo>
                  <a:pt x="2270" y="1116"/>
                  <a:pt x="2272" y="1115"/>
                  <a:pt x="2273" y="1115"/>
                </a:cubicBezTo>
                <a:cubicBezTo>
                  <a:pt x="2275" y="1114"/>
                  <a:pt x="2276" y="1114"/>
                  <a:pt x="2277" y="1114"/>
                </a:cubicBezTo>
                <a:cubicBezTo>
                  <a:pt x="2279" y="1114"/>
                  <a:pt x="2281" y="1114"/>
                  <a:pt x="2282" y="1114"/>
                </a:cubicBezTo>
                <a:cubicBezTo>
                  <a:pt x="2284" y="1114"/>
                  <a:pt x="2285" y="1115"/>
                  <a:pt x="2286" y="1115"/>
                </a:cubicBezTo>
                <a:cubicBezTo>
                  <a:pt x="2288" y="1115"/>
                  <a:pt x="2289" y="1115"/>
                  <a:pt x="2291" y="1115"/>
                </a:cubicBezTo>
                <a:cubicBezTo>
                  <a:pt x="2292" y="1115"/>
                  <a:pt x="2294" y="1114"/>
                  <a:pt x="2295" y="1113"/>
                </a:cubicBezTo>
                <a:cubicBezTo>
                  <a:pt x="2297" y="1112"/>
                  <a:pt x="2298" y="1110"/>
                  <a:pt x="2300" y="1109"/>
                </a:cubicBezTo>
                <a:cubicBezTo>
                  <a:pt x="2301" y="1109"/>
                  <a:pt x="2301" y="1109"/>
                  <a:pt x="2302" y="1109"/>
                </a:cubicBezTo>
                <a:cubicBezTo>
                  <a:pt x="2303" y="1108"/>
                  <a:pt x="2305" y="1107"/>
                  <a:pt x="2306" y="1106"/>
                </a:cubicBezTo>
                <a:cubicBezTo>
                  <a:pt x="2307" y="1105"/>
                  <a:pt x="2309" y="1104"/>
                  <a:pt x="2310" y="1104"/>
                </a:cubicBezTo>
                <a:cubicBezTo>
                  <a:pt x="2311" y="1103"/>
                  <a:pt x="2312" y="1102"/>
                  <a:pt x="2313" y="1101"/>
                </a:cubicBezTo>
                <a:cubicBezTo>
                  <a:pt x="2314" y="1100"/>
                  <a:pt x="2314" y="1100"/>
                  <a:pt x="2315" y="1099"/>
                </a:cubicBezTo>
                <a:cubicBezTo>
                  <a:pt x="2316" y="1099"/>
                  <a:pt x="2316" y="1098"/>
                  <a:pt x="2316" y="1097"/>
                </a:cubicBezTo>
                <a:cubicBezTo>
                  <a:pt x="2317" y="1095"/>
                  <a:pt x="2317" y="1094"/>
                  <a:pt x="2318" y="1093"/>
                </a:cubicBezTo>
                <a:cubicBezTo>
                  <a:pt x="2319" y="1093"/>
                  <a:pt x="2320" y="1094"/>
                  <a:pt x="2320" y="1093"/>
                </a:cubicBezTo>
                <a:cubicBezTo>
                  <a:pt x="2321" y="1092"/>
                  <a:pt x="2319" y="1092"/>
                  <a:pt x="2319" y="1092"/>
                </a:cubicBezTo>
                <a:cubicBezTo>
                  <a:pt x="2318" y="1091"/>
                  <a:pt x="2318" y="1091"/>
                  <a:pt x="2318" y="1091"/>
                </a:cubicBezTo>
                <a:cubicBezTo>
                  <a:pt x="2317" y="1091"/>
                  <a:pt x="2316" y="1091"/>
                  <a:pt x="2316" y="1090"/>
                </a:cubicBezTo>
                <a:cubicBezTo>
                  <a:pt x="2315" y="1090"/>
                  <a:pt x="2315" y="1088"/>
                  <a:pt x="2316" y="1088"/>
                </a:cubicBezTo>
                <a:cubicBezTo>
                  <a:pt x="2317" y="1089"/>
                  <a:pt x="2316" y="1090"/>
                  <a:pt x="2317" y="1090"/>
                </a:cubicBezTo>
                <a:cubicBezTo>
                  <a:pt x="2318" y="1090"/>
                  <a:pt x="2318" y="1089"/>
                  <a:pt x="2318" y="1089"/>
                </a:cubicBezTo>
                <a:cubicBezTo>
                  <a:pt x="2319" y="1088"/>
                  <a:pt x="2319" y="1089"/>
                  <a:pt x="2319" y="1089"/>
                </a:cubicBezTo>
                <a:cubicBezTo>
                  <a:pt x="2321" y="1089"/>
                  <a:pt x="2320" y="1086"/>
                  <a:pt x="2318" y="1085"/>
                </a:cubicBezTo>
                <a:cubicBezTo>
                  <a:pt x="2317" y="1085"/>
                  <a:pt x="2316" y="1086"/>
                  <a:pt x="2315" y="1085"/>
                </a:cubicBezTo>
                <a:cubicBezTo>
                  <a:pt x="2314" y="1085"/>
                  <a:pt x="2314" y="1084"/>
                  <a:pt x="2313" y="1084"/>
                </a:cubicBezTo>
                <a:cubicBezTo>
                  <a:pt x="2313" y="1084"/>
                  <a:pt x="2311" y="1084"/>
                  <a:pt x="2311" y="1083"/>
                </a:cubicBezTo>
                <a:cubicBezTo>
                  <a:pt x="2311" y="1083"/>
                  <a:pt x="2312" y="1083"/>
                  <a:pt x="2313" y="1083"/>
                </a:cubicBezTo>
                <a:cubicBezTo>
                  <a:pt x="2313" y="1082"/>
                  <a:pt x="2313" y="1081"/>
                  <a:pt x="2314" y="1081"/>
                </a:cubicBezTo>
                <a:cubicBezTo>
                  <a:pt x="2315" y="1081"/>
                  <a:pt x="2316" y="1082"/>
                  <a:pt x="2316" y="1082"/>
                </a:cubicBezTo>
                <a:cubicBezTo>
                  <a:pt x="2317" y="1082"/>
                  <a:pt x="2318" y="1081"/>
                  <a:pt x="2317" y="1080"/>
                </a:cubicBezTo>
                <a:cubicBezTo>
                  <a:pt x="2317" y="1080"/>
                  <a:pt x="2315" y="1080"/>
                  <a:pt x="2315" y="1080"/>
                </a:cubicBezTo>
                <a:cubicBezTo>
                  <a:pt x="2314" y="1080"/>
                  <a:pt x="2314" y="1079"/>
                  <a:pt x="2314" y="1079"/>
                </a:cubicBezTo>
                <a:cubicBezTo>
                  <a:pt x="2314" y="1079"/>
                  <a:pt x="2313" y="1079"/>
                  <a:pt x="2313" y="1079"/>
                </a:cubicBezTo>
                <a:cubicBezTo>
                  <a:pt x="2312" y="1078"/>
                  <a:pt x="2312" y="1078"/>
                  <a:pt x="2313" y="1078"/>
                </a:cubicBezTo>
                <a:cubicBezTo>
                  <a:pt x="2314" y="1077"/>
                  <a:pt x="2314" y="1078"/>
                  <a:pt x="2315" y="1077"/>
                </a:cubicBezTo>
                <a:cubicBezTo>
                  <a:pt x="2315" y="1076"/>
                  <a:pt x="2315" y="1076"/>
                  <a:pt x="2316" y="1075"/>
                </a:cubicBezTo>
                <a:cubicBezTo>
                  <a:pt x="2317" y="1075"/>
                  <a:pt x="2318" y="1075"/>
                  <a:pt x="2317" y="1074"/>
                </a:cubicBezTo>
                <a:cubicBezTo>
                  <a:pt x="2317" y="1074"/>
                  <a:pt x="2316" y="1074"/>
                  <a:pt x="2316" y="1073"/>
                </a:cubicBezTo>
                <a:cubicBezTo>
                  <a:pt x="2315" y="1073"/>
                  <a:pt x="2315" y="1072"/>
                  <a:pt x="2315" y="1072"/>
                </a:cubicBezTo>
                <a:cubicBezTo>
                  <a:pt x="2314" y="1072"/>
                  <a:pt x="2313" y="1072"/>
                  <a:pt x="2312" y="1072"/>
                </a:cubicBezTo>
                <a:cubicBezTo>
                  <a:pt x="2312" y="1071"/>
                  <a:pt x="2312" y="1070"/>
                  <a:pt x="2313" y="1070"/>
                </a:cubicBezTo>
                <a:cubicBezTo>
                  <a:pt x="2314" y="1070"/>
                  <a:pt x="2314" y="1071"/>
                  <a:pt x="2315" y="1070"/>
                </a:cubicBezTo>
                <a:cubicBezTo>
                  <a:pt x="2316" y="1070"/>
                  <a:pt x="2316" y="1070"/>
                  <a:pt x="2316" y="1069"/>
                </a:cubicBezTo>
                <a:cubicBezTo>
                  <a:pt x="2317" y="1068"/>
                  <a:pt x="2317" y="1068"/>
                  <a:pt x="2318" y="1068"/>
                </a:cubicBezTo>
                <a:cubicBezTo>
                  <a:pt x="2319" y="1067"/>
                  <a:pt x="2319" y="1065"/>
                  <a:pt x="2318" y="1064"/>
                </a:cubicBezTo>
                <a:cubicBezTo>
                  <a:pt x="2318" y="1063"/>
                  <a:pt x="2318" y="1061"/>
                  <a:pt x="2316" y="1061"/>
                </a:cubicBezTo>
                <a:cubicBezTo>
                  <a:pt x="2315" y="1060"/>
                  <a:pt x="2313" y="1061"/>
                  <a:pt x="2312" y="1060"/>
                </a:cubicBezTo>
                <a:cubicBezTo>
                  <a:pt x="2312" y="1060"/>
                  <a:pt x="2312" y="1059"/>
                  <a:pt x="2312" y="1058"/>
                </a:cubicBezTo>
                <a:cubicBezTo>
                  <a:pt x="2311" y="1058"/>
                  <a:pt x="2311" y="1058"/>
                  <a:pt x="2310" y="1058"/>
                </a:cubicBezTo>
                <a:cubicBezTo>
                  <a:pt x="2309" y="1057"/>
                  <a:pt x="2309" y="1056"/>
                  <a:pt x="2311" y="1056"/>
                </a:cubicBezTo>
                <a:cubicBezTo>
                  <a:pt x="2312" y="1056"/>
                  <a:pt x="2312" y="1057"/>
                  <a:pt x="2313" y="1057"/>
                </a:cubicBezTo>
                <a:cubicBezTo>
                  <a:pt x="2314" y="1057"/>
                  <a:pt x="2314" y="1057"/>
                  <a:pt x="2314" y="1056"/>
                </a:cubicBezTo>
                <a:cubicBezTo>
                  <a:pt x="2313" y="1055"/>
                  <a:pt x="2311" y="1055"/>
                  <a:pt x="2310" y="1055"/>
                </a:cubicBezTo>
                <a:cubicBezTo>
                  <a:pt x="2309" y="1054"/>
                  <a:pt x="2307" y="1054"/>
                  <a:pt x="2306" y="1054"/>
                </a:cubicBezTo>
                <a:cubicBezTo>
                  <a:pt x="2305" y="1053"/>
                  <a:pt x="2305" y="1053"/>
                  <a:pt x="2304" y="1053"/>
                </a:cubicBezTo>
                <a:cubicBezTo>
                  <a:pt x="2303" y="1053"/>
                  <a:pt x="2302" y="1054"/>
                  <a:pt x="2301" y="1053"/>
                </a:cubicBezTo>
                <a:cubicBezTo>
                  <a:pt x="2300" y="1052"/>
                  <a:pt x="2304" y="1052"/>
                  <a:pt x="2305" y="1051"/>
                </a:cubicBezTo>
                <a:cubicBezTo>
                  <a:pt x="2305" y="1049"/>
                  <a:pt x="2304" y="1050"/>
                  <a:pt x="2302" y="1050"/>
                </a:cubicBezTo>
                <a:cubicBezTo>
                  <a:pt x="2302" y="1049"/>
                  <a:pt x="2302" y="1049"/>
                  <a:pt x="2301" y="1049"/>
                </a:cubicBezTo>
                <a:cubicBezTo>
                  <a:pt x="2301" y="1049"/>
                  <a:pt x="2300" y="1050"/>
                  <a:pt x="2300" y="1050"/>
                </a:cubicBezTo>
                <a:cubicBezTo>
                  <a:pt x="2298" y="1053"/>
                  <a:pt x="2294" y="1049"/>
                  <a:pt x="2292" y="1051"/>
                </a:cubicBezTo>
                <a:cubicBezTo>
                  <a:pt x="2292" y="1052"/>
                  <a:pt x="2292" y="1053"/>
                  <a:pt x="2291" y="1053"/>
                </a:cubicBezTo>
                <a:cubicBezTo>
                  <a:pt x="2291" y="1054"/>
                  <a:pt x="2290" y="1054"/>
                  <a:pt x="2290" y="1054"/>
                </a:cubicBezTo>
                <a:cubicBezTo>
                  <a:pt x="2289" y="1055"/>
                  <a:pt x="2289" y="1055"/>
                  <a:pt x="2288" y="1057"/>
                </a:cubicBezTo>
                <a:cubicBezTo>
                  <a:pt x="2288" y="1057"/>
                  <a:pt x="2288" y="1059"/>
                  <a:pt x="2286" y="1058"/>
                </a:cubicBezTo>
                <a:cubicBezTo>
                  <a:pt x="2285" y="1058"/>
                  <a:pt x="2287" y="1055"/>
                  <a:pt x="2286" y="1054"/>
                </a:cubicBezTo>
                <a:cubicBezTo>
                  <a:pt x="2286" y="1054"/>
                  <a:pt x="2282" y="1054"/>
                  <a:pt x="2284" y="1053"/>
                </a:cubicBezTo>
                <a:cubicBezTo>
                  <a:pt x="2286" y="1052"/>
                  <a:pt x="2287" y="1051"/>
                  <a:pt x="2288" y="1051"/>
                </a:cubicBezTo>
                <a:cubicBezTo>
                  <a:pt x="2289" y="1050"/>
                  <a:pt x="2289" y="1050"/>
                  <a:pt x="2289" y="1049"/>
                </a:cubicBezTo>
                <a:cubicBezTo>
                  <a:pt x="2290" y="1049"/>
                  <a:pt x="2291" y="1049"/>
                  <a:pt x="2291" y="1048"/>
                </a:cubicBezTo>
                <a:cubicBezTo>
                  <a:pt x="2292" y="1047"/>
                  <a:pt x="2290" y="1046"/>
                  <a:pt x="2290" y="1045"/>
                </a:cubicBezTo>
                <a:cubicBezTo>
                  <a:pt x="2289" y="1044"/>
                  <a:pt x="2289" y="1043"/>
                  <a:pt x="2287" y="1042"/>
                </a:cubicBezTo>
                <a:cubicBezTo>
                  <a:pt x="2286" y="1041"/>
                  <a:pt x="2285" y="1041"/>
                  <a:pt x="2284" y="1041"/>
                </a:cubicBezTo>
                <a:cubicBezTo>
                  <a:pt x="2284" y="1040"/>
                  <a:pt x="2284" y="1039"/>
                  <a:pt x="2283" y="1039"/>
                </a:cubicBezTo>
                <a:cubicBezTo>
                  <a:pt x="2282" y="1039"/>
                  <a:pt x="2282" y="1038"/>
                  <a:pt x="2281" y="1038"/>
                </a:cubicBezTo>
                <a:cubicBezTo>
                  <a:pt x="2281" y="1038"/>
                  <a:pt x="2280" y="1038"/>
                  <a:pt x="2279" y="1038"/>
                </a:cubicBezTo>
                <a:cubicBezTo>
                  <a:pt x="2278" y="1037"/>
                  <a:pt x="2276" y="1038"/>
                  <a:pt x="2275" y="1037"/>
                </a:cubicBezTo>
                <a:cubicBezTo>
                  <a:pt x="2273" y="1037"/>
                  <a:pt x="2272" y="1036"/>
                  <a:pt x="2270" y="1036"/>
                </a:cubicBezTo>
                <a:cubicBezTo>
                  <a:pt x="2269" y="1036"/>
                  <a:pt x="2267" y="1036"/>
                  <a:pt x="2266" y="1036"/>
                </a:cubicBezTo>
                <a:cubicBezTo>
                  <a:pt x="2266" y="1035"/>
                  <a:pt x="2268" y="1035"/>
                  <a:pt x="2268" y="1034"/>
                </a:cubicBezTo>
                <a:cubicBezTo>
                  <a:pt x="2269" y="1034"/>
                  <a:pt x="2269" y="1033"/>
                  <a:pt x="2270" y="1032"/>
                </a:cubicBezTo>
                <a:cubicBezTo>
                  <a:pt x="2271" y="1032"/>
                  <a:pt x="2272" y="1032"/>
                  <a:pt x="2273" y="1032"/>
                </a:cubicBezTo>
                <a:cubicBezTo>
                  <a:pt x="2274" y="1032"/>
                  <a:pt x="2277" y="1033"/>
                  <a:pt x="2279" y="1032"/>
                </a:cubicBezTo>
                <a:cubicBezTo>
                  <a:pt x="2279" y="1032"/>
                  <a:pt x="2279" y="1032"/>
                  <a:pt x="2280" y="1031"/>
                </a:cubicBezTo>
                <a:cubicBezTo>
                  <a:pt x="2281" y="1031"/>
                  <a:pt x="2282" y="1031"/>
                  <a:pt x="2282" y="1031"/>
                </a:cubicBezTo>
                <a:cubicBezTo>
                  <a:pt x="2283" y="1031"/>
                  <a:pt x="2283" y="1030"/>
                  <a:pt x="2283" y="1029"/>
                </a:cubicBezTo>
                <a:cubicBezTo>
                  <a:pt x="2282" y="1029"/>
                  <a:pt x="2281" y="1029"/>
                  <a:pt x="2282" y="1028"/>
                </a:cubicBezTo>
                <a:cubicBezTo>
                  <a:pt x="2282" y="1028"/>
                  <a:pt x="2283" y="1028"/>
                  <a:pt x="2284" y="1028"/>
                </a:cubicBezTo>
                <a:cubicBezTo>
                  <a:pt x="2285" y="1028"/>
                  <a:pt x="2286" y="1028"/>
                  <a:pt x="2286" y="1027"/>
                </a:cubicBezTo>
                <a:cubicBezTo>
                  <a:pt x="2285" y="1026"/>
                  <a:pt x="2284" y="1026"/>
                  <a:pt x="2284" y="1026"/>
                </a:cubicBezTo>
                <a:cubicBezTo>
                  <a:pt x="2282" y="1025"/>
                  <a:pt x="2280" y="1026"/>
                  <a:pt x="2278" y="1025"/>
                </a:cubicBezTo>
                <a:cubicBezTo>
                  <a:pt x="2277" y="1024"/>
                  <a:pt x="2277" y="1022"/>
                  <a:pt x="2275" y="1022"/>
                </a:cubicBezTo>
                <a:cubicBezTo>
                  <a:pt x="2274" y="1022"/>
                  <a:pt x="2274" y="1022"/>
                  <a:pt x="2274" y="1021"/>
                </a:cubicBezTo>
                <a:cubicBezTo>
                  <a:pt x="2274" y="1020"/>
                  <a:pt x="2274" y="1019"/>
                  <a:pt x="2274" y="1019"/>
                </a:cubicBezTo>
                <a:cubicBezTo>
                  <a:pt x="2274" y="1018"/>
                  <a:pt x="2274" y="1017"/>
                  <a:pt x="2274" y="1017"/>
                </a:cubicBezTo>
                <a:cubicBezTo>
                  <a:pt x="2273" y="1016"/>
                  <a:pt x="2272" y="1017"/>
                  <a:pt x="2272" y="1017"/>
                </a:cubicBezTo>
                <a:cubicBezTo>
                  <a:pt x="2271" y="1018"/>
                  <a:pt x="2269" y="1017"/>
                  <a:pt x="2268" y="1018"/>
                </a:cubicBezTo>
                <a:cubicBezTo>
                  <a:pt x="2267" y="1018"/>
                  <a:pt x="2266" y="1018"/>
                  <a:pt x="2267" y="1019"/>
                </a:cubicBezTo>
                <a:cubicBezTo>
                  <a:pt x="2267" y="1020"/>
                  <a:pt x="2269" y="1020"/>
                  <a:pt x="2268" y="1020"/>
                </a:cubicBezTo>
                <a:cubicBezTo>
                  <a:pt x="2268" y="1021"/>
                  <a:pt x="2267" y="1020"/>
                  <a:pt x="2266" y="1020"/>
                </a:cubicBezTo>
                <a:cubicBezTo>
                  <a:pt x="2265" y="1020"/>
                  <a:pt x="2265" y="1020"/>
                  <a:pt x="2264" y="1021"/>
                </a:cubicBezTo>
                <a:cubicBezTo>
                  <a:pt x="2263" y="1022"/>
                  <a:pt x="2262" y="1022"/>
                  <a:pt x="2261" y="1021"/>
                </a:cubicBezTo>
                <a:cubicBezTo>
                  <a:pt x="2260" y="1021"/>
                  <a:pt x="2260" y="1020"/>
                  <a:pt x="2259" y="1020"/>
                </a:cubicBezTo>
                <a:cubicBezTo>
                  <a:pt x="2258" y="1020"/>
                  <a:pt x="2256" y="1020"/>
                  <a:pt x="2255" y="1020"/>
                </a:cubicBezTo>
                <a:cubicBezTo>
                  <a:pt x="2254" y="1019"/>
                  <a:pt x="2253" y="1019"/>
                  <a:pt x="2253" y="1018"/>
                </a:cubicBezTo>
                <a:cubicBezTo>
                  <a:pt x="2253" y="1017"/>
                  <a:pt x="2253" y="1017"/>
                  <a:pt x="2253" y="1016"/>
                </a:cubicBezTo>
                <a:cubicBezTo>
                  <a:pt x="2253" y="1015"/>
                  <a:pt x="2252" y="1015"/>
                  <a:pt x="2252" y="1014"/>
                </a:cubicBezTo>
                <a:cubicBezTo>
                  <a:pt x="2252" y="1013"/>
                  <a:pt x="2253" y="1012"/>
                  <a:pt x="2253" y="1011"/>
                </a:cubicBezTo>
                <a:cubicBezTo>
                  <a:pt x="2252" y="1009"/>
                  <a:pt x="2251" y="1011"/>
                  <a:pt x="2250" y="1011"/>
                </a:cubicBezTo>
                <a:cubicBezTo>
                  <a:pt x="2249" y="1011"/>
                  <a:pt x="2249" y="1011"/>
                  <a:pt x="2248" y="1012"/>
                </a:cubicBezTo>
                <a:cubicBezTo>
                  <a:pt x="2248" y="1013"/>
                  <a:pt x="2247" y="1014"/>
                  <a:pt x="2246" y="1013"/>
                </a:cubicBezTo>
                <a:cubicBezTo>
                  <a:pt x="2246" y="1012"/>
                  <a:pt x="2246" y="1011"/>
                  <a:pt x="2247" y="1010"/>
                </a:cubicBezTo>
                <a:cubicBezTo>
                  <a:pt x="2248" y="1010"/>
                  <a:pt x="2250" y="1010"/>
                  <a:pt x="2249" y="1008"/>
                </a:cubicBezTo>
                <a:cubicBezTo>
                  <a:pt x="2249" y="1007"/>
                  <a:pt x="2248" y="1008"/>
                  <a:pt x="2247" y="1008"/>
                </a:cubicBezTo>
                <a:cubicBezTo>
                  <a:pt x="2246" y="1009"/>
                  <a:pt x="2245" y="1009"/>
                  <a:pt x="2245" y="1010"/>
                </a:cubicBezTo>
                <a:cubicBezTo>
                  <a:pt x="2244" y="1011"/>
                  <a:pt x="2245" y="1012"/>
                  <a:pt x="2244" y="1012"/>
                </a:cubicBezTo>
                <a:cubicBezTo>
                  <a:pt x="2243" y="1013"/>
                  <a:pt x="2243" y="1013"/>
                  <a:pt x="2242" y="1013"/>
                </a:cubicBezTo>
                <a:cubicBezTo>
                  <a:pt x="2241" y="1013"/>
                  <a:pt x="2240" y="1014"/>
                  <a:pt x="2240" y="1014"/>
                </a:cubicBezTo>
                <a:cubicBezTo>
                  <a:pt x="2239" y="1015"/>
                  <a:pt x="2239" y="1015"/>
                  <a:pt x="2238" y="1015"/>
                </a:cubicBezTo>
                <a:cubicBezTo>
                  <a:pt x="2237" y="1016"/>
                  <a:pt x="2237" y="1016"/>
                  <a:pt x="2237" y="1017"/>
                </a:cubicBezTo>
                <a:cubicBezTo>
                  <a:pt x="2236" y="1018"/>
                  <a:pt x="2236" y="1018"/>
                  <a:pt x="2235" y="1018"/>
                </a:cubicBezTo>
                <a:cubicBezTo>
                  <a:pt x="2235" y="1019"/>
                  <a:pt x="2234" y="1022"/>
                  <a:pt x="2233" y="1022"/>
                </a:cubicBezTo>
                <a:cubicBezTo>
                  <a:pt x="2233" y="1020"/>
                  <a:pt x="2234" y="1019"/>
                  <a:pt x="2235" y="1018"/>
                </a:cubicBezTo>
                <a:cubicBezTo>
                  <a:pt x="2236" y="1017"/>
                  <a:pt x="2236" y="1016"/>
                  <a:pt x="2237" y="1015"/>
                </a:cubicBezTo>
                <a:cubicBezTo>
                  <a:pt x="2238" y="1015"/>
                  <a:pt x="2238" y="1015"/>
                  <a:pt x="2239" y="1014"/>
                </a:cubicBezTo>
                <a:cubicBezTo>
                  <a:pt x="2239" y="1013"/>
                  <a:pt x="2239" y="1013"/>
                  <a:pt x="2240" y="1012"/>
                </a:cubicBezTo>
                <a:cubicBezTo>
                  <a:pt x="2241" y="1012"/>
                  <a:pt x="2241" y="1012"/>
                  <a:pt x="2242" y="1011"/>
                </a:cubicBezTo>
                <a:cubicBezTo>
                  <a:pt x="2243" y="1010"/>
                  <a:pt x="2241" y="1009"/>
                  <a:pt x="2240" y="1010"/>
                </a:cubicBezTo>
                <a:cubicBezTo>
                  <a:pt x="2239" y="1010"/>
                  <a:pt x="2239" y="1011"/>
                  <a:pt x="2238" y="1011"/>
                </a:cubicBezTo>
                <a:cubicBezTo>
                  <a:pt x="2237" y="1011"/>
                  <a:pt x="2236" y="1011"/>
                  <a:pt x="2235" y="1010"/>
                </a:cubicBezTo>
                <a:cubicBezTo>
                  <a:pt x="2235" y="1009"/>
                  <a:pt x="2236" y="1009"/>
                  <a:pt x="2237" y="1008"/>
                </a:cubicBezTo>
                <a:cubicBezTo>
                  <a:pt x="2238" y="1006"/>
                  <a:pt x="2235" y="1005"/>
                  <a:pt x="2234" y="1006"/>
                </a:cubicBezTo>
                <a:cubicBezTo>
                  <a:pt x="2234" y="1006"/>
                  <a:pt x="2234" y="1007"/>
                  <a:pt x="2233" y="1007"/>
                </a:cubicBezTo>
                <a:cubicBezTo>
                  <a:pt x="2232" y="1008"/>
                  <a:pt x="2232" y="1007"/>
                  <a:pt x="2231" y="1007"/>
                </a:cubicBezTo>
                <a:cubicBezTo>
                  <a:pt x="2230" y="1006"/>
                  <a:pt x="2230" y="1007"/>
                  <a:pt x="2229" y="1007"/>
                </a:cubicBezTo>
                <a:cubicBezTo>
                  <a:pt x="2229" y="1008"/>
                  <a:pt x="2228" y="1007"/>
                  <a:pt x="2228" y="1008"/>
                </a:cubicBezTo>
                <a:cubicBezTo>
                  <a:pt x="2228" y="1009"/>
                  <a:pt x="2229" y="1009"/>
                  <a:pt x="2229" y="1009"/>
                </a:cubicBezTo>
                <a:cubicBezTo>
                  <a:pt x="2229" y="1010"/>
                  <a:pt x="2228" y="1011"/>
                  <a:pt x="2228" y="1011"/>
                </a:cubicBezTo>
                <a:cubicBezTo>
                  <a:pt x="2228" y="1010"/>
                  <a:pt x="2228" y="1010"/>
                  <a:pt x="2228" y="1009"/>
                </a:cubicBezTo>
                <a:cubicBezTo>
                  <a:pt x="2228" y="1009"/>
                  <a:pt x="2227" y="1009"/>
                  <a:pt x="2227" y="1008"/>
                </a:cubicBezTo>
                <a:cubicBezTo>
                  <a:pt x="2227" y="1008"/>
                  <a:pt x="2226" y="1007"/>
                  <a:pt x="2225" y="1008"/>
                </a:cubicBezTo>
                <a:cubicBezTo>
                  <a:pt x="2224" y="1008"/>
                  <a:pt x="2224" y="1009"/>
                  <a:pt x="2223" y="1009"/>
                </a:cubicBezTo>
                <a:cubicBezTo>
                  <a:pt x="2222" y="1010"/>
                  <a:pt x="2222" y="1009"/>
                  <a:pt x="2222" y="1008"/>
                </a:cubicBezTo>
                <a:cubicBezTo>
                  <a:pt x="2223" y="1008"/>
                  <a:pt x="2223" y="1007"/>
                  <a:pt x="2222" y="1007"/>
                </a:cubicBezTo>
                <a:cubicBezTo>
                  <a:pt x="2222" y="1007"/>
                  <a:pt x="2220" y="1007"/>
                  <a:pt x="2221" y="1006"/>
                </a:cubicBezTo>
                <a:cubicBezTo>
                  <a:pt x="2221" y="1006"/>
                  <a:pt x="2222" y="1006"/>
                  <a:pt x="2223" y="1005"/>
                </a:cubicBezTo>
                <a:cubicBezTo>
                  <a:pt x="2224" y="1004"/>
                  <a:pt x="2223" y="1003"/>
                  <a:pt x="2225" y="1002"/>
                </a:cubicBezTo>
                <a:cubicBezTo>
                  <a:pt x="2225" y="1002"/>
                  <a:pt x="2226" y="1002"/>
                  <a:pt x="2227" y="1002"/>
                </a:cubicBezTo>
                <a:cubicBezTo>
                  <a:pt x="2227" y="1001"/>
                  <a:pt x="2227" y="1000"/>
                  <a:pt x="2227" y="1000"/>
                </a:cubicBezTo>
                <a:cubicBezTo>
                  <a:pt x="2226" y="1000"/>
                  <a:pt x="2225" y="1001"/>
                  <a:pt x="2225" y="1001"/>
                </a:cubicBezTo>
                <a:cubicBezTo>
                  <a:pt x="2224" y="1001"/>
                  <a:pt x="2223" y="1001"/>
                  <a:pt x="2224" y="1000"/>
                </a:cubicBezTo>
                <a:cubicBezTo>
                  <a:pt x="2224" y="999"/>
                  <a:pt x="2225" y="1000"/>
                  <a:pt x="2225" y="998"/>
                </a:cubicBezTo>
                <a:cubicBezTo>
                  <a:pt x="2225" y="997"/>
                  <a:pt x="2224" y="998"/>
                  <a:pt x="2224" y="998"/>
                </a:cubicBezTo>
                <a:cubicBezTo>
                  <a:pt x="2223" y="999"/>
                  <a:pt x="2223" y="998"/>
                  <a:pt x="2222" y="998"/>
                </a:cubicBezTo>
                <a:cubicBezTo>
                  <a:pt x="2221" y="997"/>
                  <a:pt x="2221" y="998"/>
                  <a:pt x="2221" y="997"/>
                </a:cubicBezTo>
                <a:cubicBezTo>
                  <a:pt x="2220" y="995"/>
                  <a:pt x="2222" y="995"/>
                  <a:pt x="2223" y="994"/>
                </a:cubicBezTo>
                <a:cubicBezTo>
                  <a:pt x="2224" y="993"/>
                  <a:pt x="2224" y="991"/>
                  <a:pt x="2222" y="991"/>
                </a:cubicBezTo>
                <a:cubicBezTo>
                  <a:pt x="2221" y="991"/>
                  <a:pt x="2221" y="992"/>
                  <a:pt x="2221" y="993"/>
                </a:cubicBezTo>
                <a:cubicBezTo>
                  <a:pt x="2220" y="993"/>
                  <a:pt x="2219" y="993"/>
                  <a:pt x="2219" y="993"/>
                </a:cubicBezTo>
                <a:cubicBezTo>
                  <a:pt x="2218" y="992"/>
                  <a:pt x="2219" y="991"/>
                  <a:pt x="2218" y="991"/>
                </a:cubicBezTo>
                <a:cubicBezTo>
                  <a:pt x="2218" y="991"/>
                  <a:pt x="2217" y="992"/>
                  <a:pt x="2217" y="992"/>
                </a:cubicBezTo>
                <a:cubicBezTo>
                  <a:pt x="2216" y="993"/>
                  <a:pt x="2214" y="993"/>
                  <a:pt x="2213" y="992"/>
                </a:cubicBezTo>
                <a:cubicBezTo>
                  <a:pt x="2213" y="992"/>
                  <a:pt x="2213" y="992"/>
                  <a:pt x="2213" y="992"/>
                </a:cubicBezTo>
                <a:cubicBezTo>
                  <a:pt x="2214" y="992"/>
                  <a:pt x="2215" y="992"/>
                  <a:pt x="2215" y="991"/>
                </a:cubicBezTo>
                <a:cubicBezTo>
                  <a:pt x="2215" y="991"/>
                  <a:pt x="2215" y="990"/>
                  <a:pt x="2214" y="990"/>
                </a:cubicBezTo>
                <a:cubicBezTo>
                  <a:pt x="2213" y="989"/>
                  <a:pt x="2212" y="990"/>
                  <a:pt x="2210" y="990"/>
                </a:cubicBezTo>
                <a:cubicBezTo>
                  <a:pt x="2210" y="989"/>
                  <a:pt x="2209" y="989"/>
                  <a:pt x="2209" y="989"/>
                </a:cubicBezTo>
                <a:cubicBezTo>
                  <a:pt x="2208" y="988"/>
                  <a:pt x="2208" y="988"/>
                  <a:pt x="2208" y="987"/>
                </a:cubicBezTo>
                <a:cubicBezTo>
                  <a:pt x="2207" y="987"/>
                  <a:pt x="2206" y="988"/>
                  <a:pt x="2205" y="987"/>
                </a:cubicBezTo>
                <a:cubicBezTo>
                  <a:pt x="2205" y="987"/>
                  <a:pt x="2205" y="987"/>
                  <a:pt x="2204" y="986"/>
                </a:cubicBezTo>
                <a:cubicBezTo>
                  <a:pt x="2204" y="986"/>
                  <a:pt x="2203" y="986"/>
                  <a:pt x="2203" y="986"/>
                </a:cubicBezTo>
                <a:cubicBezTo>
                  <a:pt x="2202" y="986"/>
                  <a:pt x="2201" y="986"/>
                  <a:pt x="2202" y="985"/>
                </a:cubicBezTo>
                <a:cubicBezTo>
                  <a:pt x="2203" y="984"/>
                  <a:pt x="2203" y="985"/>
                  <a:pt x="2204" y="985"/>
                </a:cubicBezTo>
                <a:cubicBezTo>
                  <a:pt x="2205" y="985"/>
                  <a:pt x="2205" y="984"/>
                  <a:pt x="2204" y="984"/>
                </a:cubicBezTo>
                <a:cubicBezTo>
                  <a:pt x="2204" y="984"/>
                  <a:pt x="2203" y="984"/>
                  <a:pt x="2203" y="983"/>
                </a:cubicBezTo>
                <a:cubicBezTo>
                  <a:pt x="2203" y="982"/>
                  <a:pt x="2204" y="982"/>
                  <a:pt x="2204" y="981"/>
                </a:cubicBezTo>
                <a:cubicBezTo>
                  <a:pt x="2204" y="979"/>
                  <a:pt x="2201" y="980"/>
                  <a:pt x="2200" y="980"/>
                </a:cubicBezTo>
                <a:cubicBezTo>
                  <a:pt x="2199" y="979"/>
                  <a:pt x="2198" y="978"/>
                  <a:pt x="2197" y="978"/>
                </a:cubicBezTo>
                <a:cubicBezTo>
                  <a:pt x="2195" y="978"/>
                  <a:pt x="2194" y="979"/>
                  <a:pt x="2192" y="978"/>
                </a:cubicBezTo>
                <a:cubicBezTo>
                  <a:pt x="2191" y="978"/>
                  <a:pt x="2188" y="978"/>
                  <a:pt x="2190" y="977"/>
                </a:cubicBezTo>
                <a:cubicBezTo>
                  <a:pt x="2190" y="977"/>
                  <a:pt x="2191" y="976"/>
                  <a:pt x="2191" y="976"/>
                </a:cubicBezTo>
                <a:cubicBezTo>
                  <a:pt x="2192" y="976"/>
                  <a:pt x="2192" y="977"/>
                  <a:pt x="2193" y="977"/>
                </a:cubicBezTo>
                <a:cubicBezTo>
                  <a:pt x="2194" y="977"/>
                  <a:pt x="2194" y="977"/>
                  <a:pt x="2195" y="977"/>
                </a:cubicBezTo>
                <a:cubicBezTo>
                  <a:pt x="2196" y="977"/>
                  <a:pt x="2197" y="978"/>
                  <a:pt x="2198" y="977"/>
                </a:cubicBezTo>
                <a:cubicBezTo>
                  <a:pt x="2199" y="977"/>
                  <a:pt x="2197" y="976"/>
                  <a:pt x="2197" y="976"/>
                </a:cubicBezTo>
                <a:cubicBezTo>
                  <a:pt x="2196" y="976"/>
                  <a:pt x="2196" y="976"/>
                  <a:pt x="2195" y="975"/>
                </a:cubicBezTo>
                <a:cubicBezTo>
                  <a:pt x="2194" y="975"/>
                  <a:pt x="2194" y="975"/>
                  <a:pt x="2194" y="974"/>
                </a:cubicBezTo>
                <a:cubicBezTo>
                  <a:pt x="2193" y="974"/>
                  <a:pt x="2193" y="974"/>
                  <a:pt x="2192" y="973"/>
                </a:cubicBezTo>
                <a:cubicBezTo>
                  <a:pt x="2191" y="973"/>
                  <a:pt x="2190" y="972"/>
                  <a:pt x="2191" y="971"/>
                </a:cubicBezTo>
                <a:cubicBezTo>
                  <a:pt x="2191" y="971"/>
                  <a:pt x="2192" y="971"/>
                  <a:pt x="2193" y="971"/>
                </a:cubicBezTo>
                <a:cubicBezTo>
                  <a:pt x="2194" y="971"/>
                  <a:pt x="2194" y="970"/>
                  <a:pt x="2195" y="970"/>
                </a:cubicBezTo>
                <a:cubicBezTo>
                  <a:pt x="2196" y="970"/>
                  <a:pt x="2196" y="971"/>
                  <a:pt x="2197" y="971"/>
                </a:cubicBezTo>
                <a:cubicBezTo>
                  <a:pt x="2197" y="970"/>
                  <a:pt x="2195" y="969"/>
                  <a:pt x="2194" y="969"/>
                </a:cubicBezTo>
                <a:cubicBezTo>
                  <a:pt x="2194" y="969"/>
                  <a:pt x="2193" y="969"/>
                  <a:pt x="2193" y="969"/>
                </a:cubicBezTo>
                <a:cubicBezTo>
                  <a:pt x="2192" y="968"/>
                  <a:pt x="2192" y="968"/>
                  <a:pt x="2192" y="968"/>
                </a:cubicBezTo>
                <a:cubicBezTo>
                  <a:pt x="2191" y="967"/>
                  <a:pt x="2191" y="968"/>
                  <a:pt x="2190" y="969"/>
                </a:cubicBezTo>
                <a:cubicBezTo>
                  <a:pt x="2189" y="969"/>
                  <a:pt x="2188" y="969"/>
                  <a:pt x="2187" y="968"/>
                </a:cubicBezTo>
                <a:cubicBezTo>
                  <a:pt x="2187" y="968"/>
                  <a:pt x="2188" y="968"/>
                  <a:pt x="2189" y="967"/>
                </a:cubicBezTo>
                <a:cubicBezTo>
                  <a:pt x="2189" y="967"/>
                  <a:pt x="2189" y="967"/>
                  <a:pt x="2189" y="967"/>
                </a:cubicBezTo>
                <a:cubicBezTo>
                  <a:pt x="2190" y="967"/>
                  <a:pt x="2190" y="967"/>
                  <a:pt x="2190" y="966"/>
                </a:cubicBezTo>
                <a:cubicBezTo>
                  <a:pt x="2191" y="966"/>
                  <a:pt x="2191" y="965"/>
                  <a:pt x="2192" y="965"/>
                </a:cubicBezTo>
                <a:cubicBezTo>
                  <a:pt x="2192" y="966"/>
                  <a:pt x="2192" y="966"/>
                  <a:pt x="2193" y="967"/>
                </a:cubicBezTo>
                <a:cubicBezTo>
                  <a:pt x="2194" y="967"/>
                  <a:pt x="2194" y="967"/>
                  <a:pt x="2195" y="967"/>
                </a:cubicBezTo>
                <a:cubicBezTo>
                  <a:pt x="2195" y="967"/>
                  <a:pt x="2196" y="968"/>
                  <a:pt x="2197" y="967"/>
                </a:cubicBezTo>
                <a:cubicBezTo>
                  <a:pt x="2197" y="966"/>
                  <a:pt x="2196" y="966"/>
                  <a:pt x="2196" y="966"/>
                </a:cubicBezTo>
                <a:cubicBezTo>
                  <a:pt x="2195" y="965"/>
                  <a:pt x="2195" y="965"/>
                  <a:pt x="2194" y="964"/>
                </a:cubicBezTo>
                <a:cubicBezTo>
                  <a:pt x="2194" y="964"/>
                  <a:pt x="2193" y="964"/>
                  <a:pt x="2193" y="963"/>
                </a:cubicBezTo>
                <a:cubicBezTo>
                  <a:pt x="2194" y="962"/>
                  <a:pt x="2194" y="962"/>
                  <a:pt x="2195" y="962"/>
                </a:cubicBezTo>
                <a:cubicBezTo>
                  <a:pt x="2195" y="962"/>
                  <a:pt x="2196" y="962"/>
                  <a:pt x="2196" y="962"/>
                </a:cubicBezTo>
                <a:cubicBezTo>
                  <a:pt x="2196" y="962"/>
                  <a:pt x="2196" y="961"/>
                  <a:pt x="2196" y="961"/>
                </a:cubicBezTo>
                <a:cubicBezTo>
                  <a:pt x="2197" y="961"/>
                  <a:pt x="2197" y="961"/>
                  <a:pt x="2197" y="962"/>
                </a:cubicBezTo>
                <a:cubicBezTo>
                  <a:pt x="2197" y="962"/>
                  <a:pt x="2196" y="962"/>
                  <a:pt x="2196" y="963"/>
                </a:cubicBezTo>
                <a:cubicBezTo>
                  <a:pt x="2196" y="965"/>
                  <a:pt x="2198" y="964"/>
                  <a:pt x="2199" y="965"/>
                </a:cubicBezTo>
                <a:cubicBezTo>
                  <a:pt x="2199" y="966"/>
                  <a:pt x="2198" y="966"/>
                  <a:pt x="2199" y="966"/>
                </a:cubicBezTo>
                <a:cubicBezTo>
                  <a:pt x="2199" y="967"/>
                  <a:pt x="2200" y="966"/>
                  <a:pt x="2200" y="966"/>
                </a:cubicBezTo>
                <a:cubicBezTo>
                  <a:pt x="2201" y="967"/>
                  <a:pt x="2201" y="967"/>
                  <a:pt x="2201" y="968"/>
                </a:cubicBezTo>
                <a:cubicBezTo>
                  <a:pt x="2203" y="968"/>
                  <a:pt x="2203" y="964"/>
                  <a:pt x="2202" y="963"/>
                </a:cubicBezTo>
                <a:cubicBezTo>
                  <a:pt x="2201" y="963"/>
                  <a:pt x="2199" y="963"/>
                  <a:pt x="2199" y="962"/>
                </a:cubicBezTo>
                <a:cubicBezTo>
                  <a:pt x="2199" y="961"/>
                  <a:pt x="2200" y="960"/>
                  <a:pt x="2200" y="961"/>
                </a:cubicBezTo>
                <a:cubicBezTo>
                  <a:pt x="2200" y="961"/>
                  <a:pt x="2200" y="962"/>
                  <a:pt x="2200" y="962"/>
                </a:cubicBezTo>
                <a:cubicBezTo>
                  <a:pt x="2201" y="962"/>
                  <a:pt x="2201" y="962"/>
                  <a:pt x="2201" y="961"/>
                </a:cubicBezTo>
                <a:cubicBezTo>
                  <a:pt x="2202" y="961"/>
                  <a:pt x="2202" y="961"/>
                  <a:pt x="2202" y="960"/>
                </a:cubicBezTo>
                <a:cubicBezTo>
                  <a:pt x="2203" y="958"/>
                  <a:pt x="2201" y="959"/>
                  <a:pt x="2200" y="959"/>
                </a:cubicBezTo>
                <a:cubicBezTo>
                  <a:pt x="2200" y="959"/>
                  <a:pt x="2199" y="959"/>
                  <a:pt x="2199" y="959"/>
                </a:cubicBezTo>
                <a:cubicBezTo>
                  <a:pt x="2198" y="958"/>
                  <a:pt x="2200" y="958"/>
                  <a:pt x="2200" y="958"/>
                </a:cubicBezTo>
                <a:cubicBezTo>
                  <a:pt x="2201" y="957"/>
                  <a:pt x="2200" y="957"/>
                  <a:pt x="2201" y="956"/>
                </a:cubicBezTo>
                <a:cubicBezTo>
                  <a:pt x="2202" y="956"/>
                  <a:pt x="2202" y="957"/>
                  <a:pt x="2202" y="958"/>
                </a:cubicBezTo>
                <a:cubicBezTo>
                  <a:pt x="2203" y="958"/>
                  <a:pt x="2203" y="957"/>
                  <a:pt x="2203" y="956"/>
                </a:cubicBezTo>
                <a:cubicBezTo>
                  <a:pt x="2202" y="955"/>
                  <a:pt x="2203" y="953"/>
                  <a:pt x="2202" y="953"/>
                </a:cubicBezTo>
                <a:cubicBezTo>
                  <a:pt x="2201" y="952"/>
                  <a:pt x="2199" y="952"/>
                  <a:pt x="2198" y="952"/>
                </a:cubicBezTo>
                <a:cubicBezTo>
                  <a:pt x="2197" y="951"/>
                  <a:pt x="2197" y="950"/>
                  <a:pt x="2196" y="950"/>
                </a:cubicBezTo>
                <a:cubicBezTo>
                  <a:pt x="2195" y="950"/>
                  <a:pt x="2195" y="950"/>
                  <a:pt x="2194" y="950"/>
                </a:cubicBezTo>
                <a:cubicBezTo>
                  <a:pt x="2194" y="951"/>
                  <a:pt x="2192" y="950"/>
                  <a:pt x="2191" y="950"/>
                </a:cubicBezTo>
                <a:cubicBezTo>
                  <a:pt x="2191" y="950"/>
                  <a:pt x="2190" y="949"/>
                  <a:pt x="2190" y="949"/>
                </a:cubicBezTo>
                <a:cubicBezTo>
                  <a:pt x="2191" y="948"/>
                  <a:pt x="2191" y="949"/>
                  <a:pt x="2191" y="948"/>
                </a:cubicBezTo>
                <a:cubicBezTo>
                  <a:pt x="2192" y="948"/>
                  <a:pt x="2192" y="947"/>
                  <a:pt x="2192" y="947"/>
                </a:cubicBezTo>
                <a:cubicBezTo>
                  <a:pt x="2192" y="946"/>
                  <a:pt x="2193" y="946"/>
                  <a:pt x="2193" y="945"/>
                </a:cubicBezTo>
                <a:cubicBezTo>
                  <a:pt x="2193" y="944"/>
                  <a:pt x="2192" y="944"/>
                  <a:pt x="2192" y="944"/>
                </a:cubicBezTo>
                <a:cubicBezTo>
                  <a:pt x="2191" y="943"/>
                  <a:pt x="2189" y="943"/>
                  <a:pt x="2188" y="943"/>
                </a:cubicBezTo>
                <a:cubicBezTo>
                  <a:pt x="2187" y="942"/>
                  <a:pt x="2187" y="942"/>
                  <a:pt x="2186" y="942"/>
                </a:cubicBezTo>
                <a:cubicBezTo>
                  <a:pt x="2185" y="943"/>
                  <a:pt x="2185" y="943"/>
                  <a:pt x="2184" y="943"/>
                </a:cubicBezTo>
                <a:cubicBezTo>
                  <a:pt x="2182" y="942"/>
                  <a:pt x="2184" y="941"/>
                  <a:pt x="2185" y="940"/>
                </a:cubicBezTo>
                <a:cubicBezTo>
                  <a:pt x="2186" y="940"/>
                  <a:pt x="2187" y="940"/>
                  <a:pt x="2187" y="940"/>
                </a:cubicBezTo>
                <a:cubicBezTo>
                  <a:pt x="2188" y="940"/>
                  <a:pt x="2189" y="939"/>
                  <a:pt x="2189" y="939"/>
                </a:cubicBezTo>
                <a:cubicBezTo>
                  <a:pt x="2191" y="938"/>
                  <a:pt x="2192" y="937"/>
                  <a:pt x="2191" y="936"/>
                </a:cubicBezTo>
                <a:cubicBezTo>
                  <a:pt x="2191" y="935"/>
                  <a:pt x="2191" y="934"/>
                  <a:pt x="2190" y="934"/>
                </a:cubicBezTo>
                <a:cubicBezTo>
                  <a:pt x="2190" y="933"/>
                  <a:pt x="2189" y="933"/>
                  <a:pt x="2189" y="933"/>
                </a:cubicBezTo>
                <a:cubicBezTo>
                  <a:pt x="2188" y="932"/>
                  <a:pt x="2188" y="932"/>
                  <a:pt x="2187" y="931"/>
                </a:cubicBezTo>
                <a:cubicBezTo>
                  <a:pt x="2186" y="931"/>
                  <a:pt x="2185" y="931"/>
                  <a:pt x="2185" y="930"/>
                </a:cubicBezTo>
                <a:cubicBezTo>
                  <a:pt x="2184" y="930"/>
                  <a:pt x="2184" y="929"/>
                  <a:pt x="2183" y="929"/>
                </a:cubicBezTo>
                <a:cubicBezTo>
                  <a:pt x="2183" y="928"/>
                  <a:pt x="2182" y="929"/>
                  <a:pt x="2182" y="930"/>
                </a:cubicBezTo>
                <a:cubicBezTo>
                  <a:pt x="2181" y="930"/>
                  <a:pt x="2181" y="930"/>
                  <a:pt x="2180" y="929"/>
                </a:cubicBezTo>
                <a:cubicBezTo>
                  <a:pt x="2180" y="928"/>
                  <a:pt x="2180" y="928"/>
                  <a:pt x="2179" y="928"/>
                </a:cubicBezTo>
                <a:cubicBezTo>
                  <a:pt x="2179" y="927"/>
                  <a:pt x="2178" y="926"/>
                  <a:pt x="2179" y="926"/>
                </a:cubicBezTo>
                <a:cubicBezTo>
                  <a:pt x="2180" y="926"/>
                  <a:pt x="2181" y="926"/>
                  <a:pt x="2181" y="926"/>
                </a:cubicBezTo>
                <a:cubicBezTo>
                  <a:pt x="2182" y="926"/>
                  <a:pt x="2183" y="926"/>
                  <a:pt x="2183" y="925"/>
                </a:cubicBezTo>
                <a:cubicBezTo>
                  <a:pt x="2182" y="923"/>
                  <a:pt x="2179" y="925"/>
                  <a:pt x="2180" y="923"/>
                </a:cubicBezTo>
                <a:cubicBezTo>
                  <a:pt x="2180" y="923"/>
                  <a:pt x="2180" y="923"/>
                  <a:pt x="2181" y="922"/>
                </a:cubicBezTo>
                <a:cubicBezTo>
                  <a:pt x="2181" y="922"/>
                  <a:pt x="2181" y="921"/>
                  <a:pt x="2180" y="921"/>
                </a:cubicBezTo>
                <a:cubicBezTo>
                  <a:pt x="2180" y="921"/>
                  <a:pt x="2180" y="922"/>
                  <a:pt x="2179" y="922"/>
                </a:cubicBezTo>
                <a:cubicBezTo>
                  <a:pt x="2179" y="922"/>
                  <a:pt x="2179" y="922"/>
                  <a:pt x="2178" y="922"/>
                </a:cubicBezTo>
                <a:cubicBezTo>
                  <a:pt x="2178" y="922"/>
                  <a:pt x="2177" y="923"/>
                  <a:pt x="2177" y="923"/>
                </a:cubicBezTo>
                <a:cubicBezTo>
                  <a:pt x="2176" y="923"/>
                  <a:pt x="2176" y="922"/>
                  <a:pt x="2175" y="922"/>
                </a:cubicBezTo>
                <a:cubicBezTo>
                  <a:pt x="2175" y="922"/>
                  <a:pt x="2174" y="922"/>
                  <a:pt x="2173" y="922"/>
                </a:cubicBezTo>
                <a:cubicBezTo>
                  <a:pt x="2170" y="922"/>
                  <a:pt x="2168" y="924"/>
                  <a:pt x="2166" y="926"/>
                </a:cubicBezTo>
                <a:cubicBezTo>
                  <a:pt x="2167" y="924"/>
                  <a:pt x="2167" y="923"/>
                  <a:pt x="2169" y="922"/>
                </a:cubicBezTo>
                <a:cubicBezTo>
                  <a:pt x="2170" y="922"/>
                  <a:pt x="2170" y="921"/>
                  <a:pt x="2171" y="921"/>
                </a:cubicBezTo>
                <a:cubicBezTo>
                  <a:pt x="2172" y="920"/>
                  <a:pt x="2173" y="920"/>
                  <a:pt x="2174" y="921"/>
                </a:cubicBezTo>
                <a:cubicBezTo>
                  <a:pt x="2175" y="921"/>
                  <a:pt x="2176" y="921"/>
                  <a:pt x="2177" y="921"/>
                </a:cubicBezTo>
                <a:cubicBezTo>
                  <a:pt x="2177" y="919"/>
                  <a:pt x="2176" y="919"/>
                  <a:pt x="2176" y="918"/>
                </a:cubicBezTo>
                <a:cubicBezTo>
                  <a:pt x="2176" y="918"/>
                  <a:pt x="2177" y="917"/>
                  <a:pt x="2177" y="917"/>
                </a:cubicBezTo>
                <a:cubicBezTo>
                  <a:pt x="2177" y="916"/>
                  <a:pt x="2177" y="916"/>
                  <a:pt x="2177" y="915"/>
                </a:cubicBezTo>
                <a:cubicBezTo>
                  <a:pt x="2177" y="914"/>
                  <a:pt x="2178" y="914"/>
                  <a:pt x="2178" y="913"/>
                </a:cubicBezTo>
                <a:cubicBezTo>
                  <a:pt x="2178" y="912"/>
                  <a:pt x="2176" y="911"/>
                  <a:pt x="2176" y="911"/>
                </a:cubicBezTo>
                <a:cubicBezTo>
                  <a:pt x="2174" y="912"/>
                  <a:pt x="2174" y="914"/>
                  <a:pt x="2172" y="913"/>
                </a:cubicBezTo>
                <a:cubicBezTo>
                  <a:pt x="2171" y="912"/>
                  <a:pt x="2170" y="912"/>
                  <a:pt x="2168" y="913"/>
                </a:cubicBezTo>
                <a:cubicBezTo>
                  <a:pt x="2168" y="914"/>
                  <a:pt x="2167" y="914"/>
                  <a:pt x="2167" y="913"/>
                </a:cubicBezTo>
                <a:cubicBezTo>
                  <a:pt x="2166" y="913"/>
                  <a:pt x="2166" y="913"/>
                  <a:pt x="2166" y="913"/>
                </a:cubicBezTo>
                <a:cubicBezTo>
                  <a:pt x="2166" y="913"/>
                  <a:pt x="2165" y="913"/>
                  <a:pt x="2165" y="913"/>
                </a:cubicBezTo>
                <a:cubicBezTo>
                  <a:pt x="2164" y="913"/>
                  <a:pt x="2164" y="912"/>
                  <a:pt x="2163" y="913"/>
                </a:cubicBezTo>
                <a:cubicBezTo>
                  <a:pt x="2162" y="913"/>
                  <a:pt x="2162" y="914"/>
                  <a:pt x="2161" y="914"/>
                </a:cubicBezTo>
                <a:cubicBezTo>
                  <a:pt x="2161" y="913"/>
                  <a:pt x="2161" y="913"/>
                  <a:pt x="2161" y="912"/>
                </a:cubicBezTo>
                <a:cubicBezTo>
                  <a:pt x="2160" y="912"/>
                  <a:pt x="2159" y="912"/>
                  <a:pt x="2160" y="911"/>
                </a:cubicBezTo>
                <a:cubicBezTo>
                  <a:pt x="2160" y="910"/>
                  <a:pt x="2162" y="911"/>
                  <a:pt x="2163" y="911"/>
                </a:cubicBezTo>
                <a:cubicBezTo>
                  <a:pt x="2164" y="911"/>
                  <a:pt x="2164" y="911"/>
                  <a:pt x="2166" y="910"/>
                </a:cubicBezTo>
                <a:cubicBezTo>
                  <a:pt x="2167" y="910"/>
                  <a:pt x="2168" y="910"/>
                  <a:pt x="2168" y="909"/>
                </a:cubicBezTo>
                <a:cubicBezTo>
                  <a:pt x="2169" y="908"/>
                  <a:pt x="2170" y="908"/>
                  <a:pt x="2171" y="908"/>
                </a:cubicBezTo>
                <a:cubicBezTo>
                  <a:pt x="2172" y="907"/>
                  <a:pt x="2171" y="906"/>
                  <a:pt x="2170" y="905"/>
                </a:cubicBezTo>
                <a:cubicBezTo>
                  <a:pt x="2169" y="905"/>
                  <a:pt x="2169" y="904"/>
                  <a:pt x="2170" y="903"/>
                </a:cubicBezTo>
                <a:cubicBezTo>
                  <a:pt x="2170" y="902"/>
                  <a:pt x="2170" y="902"/>
                  <a:pt x="2168" y="901"/>
                </a:cubicBezTo>
                <a:cubicBezTo>
                  <a:pt x="2168" y="901"/>
                  <a:pt x="2167" y="900"/>
                  <a:pt x="2166" y="900"/>
                </a:cubicBezTo>
                <a:cubicBezTo>
                  <a:pt x="2165" y="900"/>
                  <a:pt x="2165" y="901"/>
                  <a:pt x="2164" y="900"/>
                </a:cubicBezTo>
                <a:cubicBezTo>
                  <a:pt x="2164" y="900"/>
                  <a:pt x="2165" y="899"/>
                  <a:pt x="2165" y="899"/>
                </a:cubicBezTo>
                <a:cubicBezTo>
                  <a:pt x="2166" y="898"/>
                  <a:pt x="2165" y="898"/>
                  <a:pt x="2165" y="897"/>
                </a:cubicBezTo>
                <a:cubicBezTo>
                  <a:pt x="2163" y="895"/>
                  <a:pt x="2167" y="896"/>
                  <a:pt x="2166" y="894"/>
                </a:cubicBezTo>
                <a:cubicBezTo>
                  <a:pt x="2166" y="894"/>
                  <a:pt x="2165" y="894"/>
                  <a:pt x="2164" y="894"/>
                </a:cubicBezTo>
                <a:cubicBezTo>
                  <a:pt x="2163" y="894"/>
                  <a:pt x="2163" y="893"/>
                  <a:pt x="2163" y="893"/>
                </a:cubicBezTo>
                <a:cubicBezTo>
                  <a:pt x="2162" y="893"/>
                  <a:pt x="2162" y="894"/>
                  <a:pt x="2161" y="894"/>
                </a:cubicBezTo>
                <a:cubicBezTo>
                  <a:pt x="2160" y="894"/>
                  <a:pt x="2160" y="894"/>
                  <a:pt x="2159" y="894"/>
                </a:cubicBezTo>
                <a:cubicBezTo>
                  <a:pt x="2158" y="894"/>
                  <a:pt x="2158" y="895"/>
                  <a:pt x="2157" y="895"/>
                </a:cubicBezTo>
                <a:cubicBezTo>
                  <a:pt x="2157" y="895"/>
                  <a:pt x="2156" y="895"/>
                  <a:pt x="2155" y="895"/>
                </a:cubicBezTo>
                <a:cubicBezTo>
                  <a:pt x="2154" y="895"/>
                  <a:pt x="2153" y="894"/>
                  <a:pt x="2151" y="895"/>
                </a:cubicBezTo>
                <a:cubicBezTo>
                  <a:pt x="2151" y="896"/>
                  <a:pt x="2150" y="899"/>
                  <a:pt x="2149" y="896"/>
                </a:cubicBezTo>
                <a:cubicBezTo>
                  <a:pt x="2149" y="896"/>
                  <a:pt x="2149" y="895"/>
                  <a:pt x="2149" y="895"/>
                </a:cubicBezTo>
                <a:cubicBezTo>
                  <a:pt x="2149" y="895"/>
                  <a:pt x="2148" y="895"/>
                  <a:pt x="2148" y="894"/>
                </a:cubicBezTo>
                <a:cubicBezTo>
                  <a:pt x="2148" y="894"/>
                  <a:pt x="2150" y="894"/>
                  <a:pt x="2150" y="894"/>
                </a:cubicBezTo>
                <a:cubicBezTo>
                  <a:pt x="2151" y="894"/>
                  <a:pt x="2152" y="894"/>
                  <a:pt x="2152" y="894"/>
                </a:cubicBezTo>
                <a:cubicBezTo>
                  <a:pt x="2153" y="894"/>
                  <a:pt x="2154" y="894"/>
                  <a:pt x="2154" y="894"/>
                </a:cubicBezTo>
                <a:cubicBezTo>
                  <a:pt x="2156" y="894"/>
                  <a:pt x="2157" y="894"/>
                  <a:pt x="2158" y="893"/>
                </a:cubicBezTo>
                <a:cubicBezTo>
                  <a:pt x="2159" y="893"/>
                  <a:pt x="2159" y="892"/>
                  <a:pt x="2160" y="892"/>
                </a:cubicBezTo>
                <a:cubicBezTo>
                  <a:pt x="2160" y="892"/>
                  <a:pt x="2161" y="892"/>
                  <a:pt x="2161" y="891"/>
                </a:cubicBezTo>
                <a:cubicBezTo>
                  <a:pt x="2162" y="889"/>
                  <a:pt x="2158" y="890"/>
                  <a:pt x="2157" y="889"/>
                </a:cubicBezTo>
                <a:cubicBezTo>
                  <a:pt x="2157" y="888"/>
                  <a:pt x="2158" y="887"/>
                  <a:pt x="2158" y="886"/>
                </a:cubicBezTo>
                <a:cubicBezTo>
                  <a:pt x="2157" y="885"/>
                  <a:pt x="2156" y="885"/>
                  <a:pt x="2156" y="886"/>
                </a:cubicBezTo>
                <a:cubicBezTo>
                  <a:pt x="2156" y="887"/>
                  <a:pt x="2155" y="887"/>
                  <a:pt x="2155" y="887"/>
                </a:cubicBezTo>
                <a:cubicBezTo>
                  <a:pt x="2154" y="886"/>
                  <a:pt x="2154" y="886"/>
                  <a:pt x="2154" y="885"/>
                </a:cubicBezTo>
                <a:cubicBezTo>
                  <a:pt x="2154" y="885"/>
                  <a:pt x="2153" y="885"/>
                  <a:pt x="2153" y="885"/>
                </a:cubicBezTo>
                <a:cubicBezTo>
                  <a:pt x="2152" y="885"/>
                  <a:pt x="2153" y="885"/>
                  <a:pt x="2152" y="885"/>
                </a:cubicBezTo>
                <a:cubicBezTo>
                  <a:pt x="2151" y="884"/>
                  <a:pt x="2151" y="884"/>
                  <a:pt x="2150" y="884"/>
                </a:cubicBezTo>
                <a:cubicBezTo>
                  <a:pt x="2149" y="884"/>
                  <a:pt x="2149" y="883"/>
                  <a:pt x="2150" y="883"/>
                </a:cubicBezTo>
                <a:cubicBezTo>
                  <a:pt x="2151" y="882"/>
                  <a:pt x="2151" y="883"/>
                  <a:pt x="2152" y="883"/>
                </a:cubicBezTo>
                <a:cubicBezTo>
                  <a:pt x="2153" y="883"/>
                  <a:pt x="2153" y="883"/>
                  <a:pt x="2153" y="882"/>
                </a:cubicBezTo>
                <a:cubicBezTo>
                  <a:pt x="2153" y="882"/>
                  <a:pt x="2153" y="881"/>
                  <a:pt x="2153" y="880"/>
                </a:cubicBezTo>
                <a:cubicBezTo>
                  <a:pt x="2153" y="880"/>
                  <a:pt x="2152" y="880"/>
                  <a:pt x="2151" y="879"/>
                </a:cubicBezTo>
                <a:cubicBezTo>
                  <a:pt x="2151" y="879"/>
                  <a:pt x="2150" y="878"/>
                  <a:pt x="2150" y="878"/>
                </a:cubicBezTo>
                <a:cubicBezTo>
                  <a:pt x="2149" y="876"/>
                  <a:pt x="2148" y="876"/>
                  <a:pt x="2147" y="876"/>
                </a:cubicBezTo>
                <a:cubicBezTo>
                  <a:pt x="2146" y="875"/>
                  <a:pt x="2145" y="875"/>
                  <a:pt x="2144" y="875"/>
                </a:cubicBezTo>
                <a:cubicBezTo>
                  <a:pt x="2144" y="874"/>
                  <a:pt x="2144" y="873"/>
                  <a:pt x="2144" y="872"/>
                </a:cubicBezTo>
                <a:cubicBezTo>
                  <a:pt x="2144" y="871"/>
                  <a:pt x="2144" y="871"/>
                  <a:pt x="2145" y="870"/>
                </a:cubicBezTo>
                <a:cubicBezTo>
                  <a:pt x="2145" y="870"/>
                  <a:pt x="2146" y="870"/>
                  <a:pt x="2145" y="869"/>
                </a:cubicBezTo>
                <a:cubicBezTo>
                  <a:pt x="2145" y="869"/>
                  <a:pt x="2145" y="869"/>
                  <a:pt x="2145" y="869"/>
                </a:cubicBezTo>
                <a:cubicBezTo>
                  <a:pt x="2144" y="868"/>
                  <a:pt x="2144" y="869"/>
                  <a:pt x="2144" y="867"/>
                </a:cubicBezTo>
                <a:cubicBezTo>
                  <a:pt x="2145" y="867"/>
                  <a:pt x="2145" y="866"/>
                  <a:pt x="2144" y="866"/>
                </a:cubicBezTo>
                <a:cubicBezTo>
                  <a:pt x="2143" y="865"/>
                  <a:pt x="2142" y="865"/>
                  <a:pt x="2141" y="866"/>
                </a:cubicBezTo>
                <a:cubicBezTo>
                  <a:pt x="2140" y="867"/>
                  <a:pt x="2140" y="868"/>
                  <a:pt x="2139" y="868"/>
                </a:cubicBezTo>
                <a:cubicBezTo>
                  <a:pt x="2139" y="868"/>
                  <a:pt x="2139" y="868"/>
                  <a:pt x="2138" y="868"/>
                </a:cubicBezTo>
                <a:cubicBezTo>
                  <a:pt x="2138" y="868"/>
                  <a:pt x="2138" y="868"/>
                  <a:pt x="2138" y="868"/>
                </a:cubicBezTo>
                <a:cubicBezTo>
                  <a:pt x="2137" y="867"/>
                  <a:pt x="2137" y="866"/>
                  <a:pt x="2137" y="866"/>
                </a:cubicBezTo>
                <a:cubicBezTo>
                  <a:pt x="2138" y="865"/>
                  <a:pt x="2138" y="866"/>
                  <a:pt x="2138" y="866"/>
                </a:cubicBezTo>
                <a:cubicBezTo>
                  <a:pt x="2139" y="867"/>
                  <a:pt x="2140" y="865"/>
                  <a:pt x="2140" y="864"/>
                </a:cubicBezTo>
                <a:cubicBezTo>
                  <a:pt x="2140" y="864"/>
                  <a:pt x="2138" y="864"/>
                  <a:pt x="2137" y="864"/>
                </a:cubicBezTo>
                <a:cubicBezTo>
                  <a:pt x="2137" y="864"/>
                  <a:pt x="2136" y="863"/>
                  <a:pt x="2135" y="864"/>
                </a:cubicBezTo>
                <a:cubicBezTo>
                  <a:pt x="2134" y="864"/>
                  <a:pt x="2134" y="865"/>
                  <a:pt x="2134" y="865"/>
                </a:cubicBezTo>
                <a:cubicBezTo>
                  <a:pt x="2132" y="866"/>
                  <a:pt x="2133" y="863"/>
                  <a:pt x="2133" y="862"/>
                </a:cubicBezTo>
                <a:cubicBezTo>
                  <a:pt x="2134" y="862"/>
                  <a:pt x="2134" y="861"/>
                  <a:pt x="2135" y="861"/>
                </a:cubicBezTo>
                <a:cubicBezTo>
                  <a:pt x="2135" y="860"/>
                  <a:pt x="2135" y="860"/>
                  <a:pt x="2136" y="859"/>
                </a:cubicBezTo>
                <a:cubicBezTo>
                  <a:pt x="2136" y="858"/>
                  <a:pt x="2136" y="858"/>
                  <a:pt x="2137" y="858"/>
                </a:cubicBezTo>
                <a:cubicBezTo>
                  <a:pt x="2138" y="857"/>
                  <a:pt x="2138" y="858"/>
                  <a:pt x="2139" y="858"/>
                </a:cubicBezTo>
                <a:cubicBezTo>
                  <a:pt x="2140" y="857"/>
                  <a:pt x="2139" y="857"/>
                  <a:pt x="2138" y="856"/>
                </a:cubicBezTo>
                <a:cubicBezTo>
                  <a:pt x="2138" y="856"/>
                  <a:pt x="2137" y="856"/>
                  <a:pt x="2138" y="855"/>
                </a:cubicBezTo>
                <a:cubicBezTo>
                  <a:pt x="2138" y="855"/>
                  <a:pt x="2139" y="855"/>
                  <a:pt x="2139" y="854"/>
                </a:cubicBezTo>
                <a:cubicBezTo>
                  <a:pt x="2138" y="853"/>
                  <a:pt x="2137" y="853"/>
                  <a:pt x="2137" y="853"/>
                </a:cubicBezTo>
                <a:cubicBezTo>
                  <a:pt x="2136" y="853"/>
                  <a:pt x="2136" y="852"/>
                  <a:pt x="2135" y="852"/>
                </a:cubicBezTo>
                <a:cubicBezTo>
                  <a:pt x="2134" y="852"/>
                  <a:pt x="2133" y="852"/>
                  <a:pt x="2133" y="852"/>
                </a:cubicBezTo>
                <a:cubicBezTo>
                  <a:pt x="2132" y="852"/>
                  <a:pt x="2132" y="852"/>
                  <a:pt x="2131" y="851"/>
                </a:cubicBezTo>
                <a:cubicBezTo>
                  <a:pt x="2131" y="851"/>
                  <a:pt x="2131" y="850"/>
                  <a:pt x="2130" y="851"/>
                </a:cubicBezTo>
                <a:cubicBezTo>
                  <a:pt x="2130" y="851"/>
                  <a:pt x="2130" y="851"/>
                  <a:pt x="2130" y="851"/>
                </a:cubicBezTo>
                <a:cubicBezTo>
                  <a:pt x="2130" y="852"/>
                  <a:pt x="2131" y="852"/>
                  <a:pt x="2131" y="853"/>
                </a:cubicBezTo>
                <a:cubicBezTo>
                  <a:pt x="2132" y="854"/>
                  <a:pt x="2131" y="854"/>
                  <a:pt x="2131" y="854"/>
                </a:cubicBezTo>
                <a:cubicBezTo>
                  <a:pt x="2130" y="856"/>
                  <a:pt x="2130" y="857"/>
                  <a:pt x="2130" y="859"/>
                </a:cubicBezTo>
                <a:cubicBezTo>
                  <a:pt x="2130" y="860"/>
                  <a:pt x="2129" y="861"/>
                  <a:pt x="2128" y="862"/>
                </a:cubicBezTo>
                <a:cubicBezTo>
                  <a:pt x="2127" y="863"/>
                  <a:pt x="2126" y="864"/>
                  <a:pt x="2126" y="866"/>
                </a:cubicBezTo>
                <a:cubicBezTo>
                  <a:pt x="2126" y="866"/>
                  <a:pt x="2126" y="867"/>
                  <a:pt x="2126" y="868"/>
                </a:cubicBezTo>
                <a:cubicBezTo>
                  <a:pt x="2125" y="868"/>
                  <a:pt x="2124" y="868"/>
                  <a:pt x="2124" y="869"/>
                </a:cubicBezTo>
                <a:cubicBezTo>
                  <a:pt x="2124" y="870"/>
                  <a:pt x="2124" y="870"/>
                  <a:pt x="2123" y="871"/>
                </a:cubicBezTo>
                <a:cubicBezTo>
                  <a:pt x="2122" y="871"/>
                  <a:pt x="2122" y="871"/>
                  <a:pt x="2121" y="870"/>
                </a:cubicBezTo>
                <a:cubicBezTo>
                  <a:pt x="2120" y="870"/>
                  <a:pt x="2118" y="871"/>
                  <a:pt x="2118" y="872"/>
                </a:cubicBezTo>
                <a:cubicBezTo>
                  <a:pt x="2118" y="873"/>
                  <a:pt x="2118" y="873"/>
                  <a:pt x="2117" y="874"/>
                </a:cubicBezTo>
                <a:cubicBezTo>
                  <a:pt x="2117" y="875"/>
                  <a:pt x="2117" y="876"/>
                  <a:pt x="2117" y="878"/>
                </a:cubicBezTo>
                <a:cubicBezTo>
                  <a:pt x="2118" y="878"/>
                  <a:pt x="2118" y="878"/>
                  <a:pt x="2118" y="879"/>
                </a:cubicBezTo>
                <a:cubicBezTo>
                  <a:pt x="2118" y="879"/>
                  <a:pt x="2118" y="880"/>
                  <a:pt x="2118" y="881"/>
                </a:cubicBezTo>
                <a:cubicBezTo>
                  <a:pt x="2119" y="881"/>
                  <a:pt x="2120" y="881"/>
                  <a:pt x="2120" y="882"/>
                </a:cubicBezTo>
                <a:cubicBezTo>
                  <a:pt x="2119" y="882"/>
                  <a:pt x="2119" y="882"/>
                  <a:pt x="2118" y="882"/>
                </a:cubicBezTo>
                <a:cubicBezTo>
                  <a:pt x="2118" y="882"/>
                  <a:pt x="2118" y="882"/>
                  <a:pt x="2117" y="881"/>
                </a:cubicBezTo>
                <a:cubicBezTo>
                  <a:pt x="2117" y="881"/>
                  <a:pt x="2117" y="881"/>
                  <a:pt x="2116" y="881"/>
                </a:cubicBezTo>
                <a:cubicBezTo>
                  <a:pt x="2116" y="882"/>
                  <a:pt x="2116" y="882"/>
                  <a:pt x="2116" y="882"/>
                </a:cubicBezTo>
                <a:cubicBezTo>
                  <a:pt x="2117" y="883"/>
                  <a:pt x="2118" y="883"/>
                  <a:pt x="2119" y="883"/>
                </a:cubicBezTo>
                <a:cubicBezTo>
                  <a:pt x="2119" y="884"/>
                  <a:pt x="2118" y="884"/>
                  <a:pt x="2118" y="884"/>
                </a:cubicBezTo>
                <a:cubicBezTo>
                  <a:pt x="2118" y="884"/>
                  <a:pt x="2118" y="885"/>
                  <a:pt x="2118" y="885"/>
                </a:cubicBezTo>
                <a:cubicBezTo>
                  <a:pt x="2118" y="886"/>
                  <a:pt x="2118" y="887"/>
                  <a:pt x="2117" y="886"/>
                </a:cubicBezTo>
                <a:cubicBezTo>
                  <a:pt x="2117" y="885"/>
                  <a:pt x="2117" y="884"/>
                  <a:pt x="2116" y="885"/>
                </a:cubicBezTo>
                <a:cubicBezTo>
                  <a:pt x="2115" y="886"/>
                  <a:pt x="2116" y="886"/>
                  <a:pt x="2116" y="887"/>
                </a:cubicBezTo>
                <a:cubicBezTo>
                  <a:pt x="2117" y="887"/>
                  <a:pt x="2117" y="887"/>
                  <a:pt x="2117" y="887"/>
                </a:cubicBezTo>
                <a:cubicBezTo>
                  <a:pt x="2117" y="888"/>
                  <a:pt x="2117" y="888"/>
                  <a:pt x="2117" y="888"/>
                </a:cubicBezTo>
                <a:cubicBezTo>
                  <a:pt x="2117" y="889"/>
                  <a:pt x="2117" y="890"/>
                  <a:pt x="2116" y="890"/>
                </a:cubicBezTo>
                <a:cubicBezTo>
                  <a:pt x="2116" y="891"/>
                  <a:pt x="2115" y="890"/>
                  <a:pt x="2115" y="890"/>
                </a:cubicBezTo>
                <a:cubicBezTo>
                  <a:pt x="2114" y="889"/>
                  <a:pt x="2114" y="889"/>
                  <a:pt x="2114" y="888"/>
                </a:cubicBezTo>
                <a:cubicBezTo>
                  <a:pt x="2113" y="888"/>
                  <a:pt x="2113" y="887"/>
                  <a:pt x="2112" y="888"/>
                </a:cubicBezTo>
                <a:cubicBezTo>
                  <a:pt x="2112" y="888"/>
                  <a:pt x="2112" y="889"/>
                  <a:pt x="2112" y="890"/>
                </a:cubicBezTo>
                <a:cubicBezTo>
                  <a:pt x="2112" y="891"/>
                  <a:pt x="2112" y="892"/>
                  <a:pt x="2112" y="892"/>
                </a:cubicBezTo>
                <a:cubicBezTo>
                  <a:pt x="2113" y="892"/>
                  <a:pt x="2114" y="892"/>
                  <a:pt x="2114" y="893"/>
                </a:cubicBezTo>
                <a:cubicBezTo>
                  <a:pt x="2114" y="893"/>
                  <a:pt x="2113" y="894"/>
                  <a:pt x="2113" y="894"/>
                </a:cubicBezTo>
                <a:cubicBezTo>
                  <a:pt x="2114" y="895"/>
                  <a:pt x="2115" y="894"/>
                  <a:pt x="2115" y="894"/>
                </a:cubicBezTo>
                <a:cubicBezTo>
                  <a:pt x="2116" y="894"/>
                  <a:pt x="2117" y="893"/>
                  <a:pt x="2118" y="894"/>
                </a:cubicBezTo>
                <a:cubicBezTo>
                  <a:pt x="2118" y="894"/>
                  <a:pt x="2118" y="895"/>
                  <a:pt x="2118" y="895"/>
                </a:cubicBezTo>
                <a:cubicBezTo>
                  <a:pt x="2117" y="896"/>
                  <a:pt x="2115" y="895"/>
                  <a:pt x="2114" y="895"/>
                </a:cubicBezTo>
                <a:cubicBezTo>
                  <a:pt x="2113" y="895"/>
                  <a:pt x="2110" y="895"/>
                  <a:pt x="2112" y="896"/>
                </a:cubicBezTo>
                <a:cubicBezTo>
                  <a:pt x="2112" y="896"/>
                  <a:pt x="2113" y="896"/>
                  <a:pt x="2113" y="897"/>
                </a:cubicBezTo>
                <a:cubicBezTo>
                  <a:pt x="2113" y="899"/>
                  <a:pt x="2112" y="897"/>
                  <a:pt x="2112" y="897"/>
                </a:cubicBezTo>
                <a:cubicBezTo>
                  <a:pt x="2111" y="897"/>
                  <a:pt x="2110" y="897"/>
                  <a:pt x="2110" y="896"/>
                </a:cubicBezTo>
                <a:cubicBezTo>
                  <a:pt x="2109" y="896"/>
                  <a:pt x="2109" y="895"/>
                  <a:pt x="2109" y="896"/>
                </a:cubicBezTo>
                <a:cubicBezTo>
                  <a:pt x="2109" y="896"/>
                  <a:pt x="2109" y="897"/>
                  <a:pt x="2108" y="898"/>
                </a:cubicBezTo>
                <a:cubicBezTo>
                  <a:pt x="2108" y="898"/>
                  <a:pt x="2108" y="899"/>
                  <a:pt x="2108" y="900"/>
                </a:cubicBezTo>
                <a:cubicBezTo>
                  <a:pt x="2108" y="901"/>
                  <a:pt x="2109" y="900"/>
                  <a:pt x="2110" y="901"/>
                </a:cubicBezTo>
                <a:cubicBezTo>
                  <a:pt x="2111" y="902"/>
                  <a:pt x="2109" y="902"/>
                  <a:pt x="2109" y="902"/>
                </a:cubicBezTo>
                <a:cubicBezTo>
                  <a:pt x="2108" y="903"/>
                  <a:pt x="2108" y="903"/>
                  <a:pt x="2107" y="903"/>
                </a:cubicBezTo>
                <a:cubicBezTo>
                  <a:pt x="2106" y="903"/>
                  <a:pt x="2106" y="904"/>
                  <a:pt x="2106" y="905"/>
                </a:cubicBezTo>
                <a:cubicBezTo>
                  <a:pt x="2107" y="905"/>
                  <a:pt x="2107" y="905"/>
                  <a:pt x="2107" y="905"/>
                </a:cubicBezTo>
                <a:cubicBezTo>
                  <a:pt x="2107" y="905"/>
                  <a:pt x="2107" y="906"/>
                  <a:pt x="2107" y="906"/>
                </a:cubicBezTo>
                <a:cubicBezTo>
                  <a:pt x="2108" y="907"/>
                  <a:pt x="2108" y="907"/>
                  <a:pt x="2109" y="907"/>
                </a:cubicBezTo>
                <a:cubicBezTo>
                  <a:pt x="2111" y="908"/>
                  <a:pt x="2108" y="909"/>
                  <a:pt x="2108" y="911"/>
                </a:cubicBezTo>
                <a:cubicBezTo>
                  <a:pt x="2108" y="912"/>
                  <a:pt x="2110" y="914"/>
                  <a:pt x="2109" y="915"/>
                </a:cubicBezTo>
                <a:cubicBezTo>
                  <a:pt x="2108" y="915"/>
                  <a:pt x="2108" y="914"/>
                  <a:pt x="2108" y="913"/>
                </a:cubicBezTo>
                <a:cubicBezTo>
                  <a:pt x="2108" y="912"/>
                  <a:pt x="2107" y="912"/>
                  <a:pt x="2107" y="911"/>
                </a:cubicBezTo>
                <a:cubicBezTo>
                  <a:pt x="2106" y="911"/>
                  <a:pt x="2107" y="910"/>
                  <a:pt x="2108" y="910"/>
                </a:cubicBezTo>
                <a:cubicBezTo>
                  <a:pt x="2108" y="909"/>
                  <a:pt x="2108" y="908"/>
                  <a:pt x="2107" y="908"/>
                </a:cubicBezTo>
                <a:cubicBezTo>
                  <a:pt x="2107" y="907"/>
                  <a:pt x="2107" y="907"/>
                  <a:pt x="2106" y="906"/>
                </a:cubicBezTo>
                <a:cubicBezTo>
                  <a:pt x="2105" y="906"/>
                  <a:pt x="2105" y="905"/>
                  <a:pt x="2104" y="904"/>
                </a:cubicBezTo>
                <a:cubicBezTo>
                  <a:pt x="2103" y="903"/>
                  <a:pt x="2102" y="903"/>
                  <a:pt x="2101" y="903"/>
                </a:cubicBezTo>
                <a:cubicBezTo>
                  <a:pt x="2101" y="902"/>
                  <a:pt x="2100" y="902"/>
                  <a:pt x="2100" y="901"/>
                </a:cubicBezTo>
                <a:cubicBezTo>
                  <a:pt x="2098" y="900"/>
                  <a:pt x="2098" y="901"/>
                  <a:pt x="2098" y="902"/>
                </a:cubicBezTo>
                <a:cubicBezTo>
                  <a:pt x="2097" y="903"/>
                  <a:pt x="2096" y="904"/>
                  <a:pt x="2095" y="905"/>
                </a:cubicBezTo>
                <a:cubicBezTo>
                  <a:pt x="2094" y="907"/>
                  <a:pt x="2094" y="908"/>
                  <a:pt x="2094" y="909"/>
                </a:cubicBezTo>
                <a:cubicBezTo>
                  <a:pt x="2093" y="911"/>
                  <a:pt x="2092" y="912"/>
                  <a:pt x="2091" y="913"/>
                </a:cubicBezTo>
                <a:cubicBezTo>
                  <a:pt x="2089" y="913"/>
                  <a:pt x="2088" y="914"/>
                  <a:pt x="2086" y="915"/>
                </a:cubicBezTo>
                <a:cubicBezTo>
                  <a:pt x="2086" y="915"/>
                  <a:pt x="2085" y="915"/>
                  <a:pt x="2084" y="915"/>
                </a:cubicBezTo>
                <a:cubicBezTo>
                  <a:pt x="2082" y="916"/>
                  <a:pt x="2081" y="916"/>
                  <a:pt x="2079" y="917"/>
                </a:cubicBezTo>
                <a:cubicBezTo>
                  <a:pt x="2078" y="918"/>
                  <a:pt x="2077" y="918"/>
                  <a:pt x="2076" y="919"/>
                </a:cubicBezTo>
                <a:cubicBezTo>
                  <a:pt x="2075" y="919"/>
                  <a:pt x="2074" y="919"/>
                  <a:pt x="2073" y="920"/>
                </a:cubicBezTo>
                <a:cubicBezTo>
                  <a:pt x="2073" y="922"/>
                  <a:pt x="2073" y="923"/>
                  <a:pt x="2072" y="924"/>
                </a:cubicBezTo>
                <a:cubicBezTo>
                  <a:pt x="2071" y="924"/>
                  <a:pt x="2072" y="922"/>
                  <a:pt x="2072" y="921"/>
                </a:cubicBezTo>
                <a:cubicBezTo>
                  <a:pt x="2072" y="920"/>
                  <a:pt x="2073" y="920"/>
                  <a:pt x="2073" y="919"/>
                </a:cubicBezTo>
                <a:cubicBezTo>
                  <a:pt x="2073" y="918"/>
                  <a:pt x="2072" y="918"/>
                  <a:pt x="2072" y="918"/>
                </a:cubicBezTo>
                <a:cubicBezTo>
                  <a:pt x="2071" y="917"/>
                  <a:pt x="2071" y="916"/>
                  <a:pt x="2071" y="915"/>
                </a:cubicBezTo>
                <a:cubicBezTo>
                  <a:pt x="2072" y="915"/>
                  <a:pt x="2073" y="914"/>
                  <a:pt x="2072" y="914"/>
                </a:cubicBezTo>
                <a:cubicBezTo>
                  <a:pt x="2072" y="913"/>
                  <a:pt x="2071" y="913"/>
                  <a:pt x="2070" y="913"/>
                </a:cubicBezTo>
                <a:cubicBezTo>
                  <a:pt x="2070" y="914"/>
                  <a:pt x="2070" y="915"/>
                  <a:pt x="2070" y="915"/>
                </a:cubicBezTo>
                <a:cubicBezTo>
                  <a:pt x="2070" y="916"/>
                  <a:pt x="2070" y="917"/>
                  <a:pt x="2069" y="917"/>
                </a:cubicBezTo>
                <a:cubicBezTo>
                  <a:pt x="2068" y="917"/>
                  <a:pt x="2068" y="916"/>
                  <a:pt x="2068" y="916"/>
                </a:cubicBezTo>
                <a:cubicBezTo>
                  <a:pt x="2067" y="915"/>
                  <a:pt x="2067" y="915"/>
                  <a:pt x="2067" y="914"/>
                </a:cubicBezTo>
                <a:cubicBezTo>
                  <a:pt x="2067" y="913"/>
                  <a:pt x="2067" y="913"/>
                  <a:pt x="2068" y="912"/>
                </a:cubicBezTo>
                <a:cubicBezTo>
                  <a:pt x="2068" y="911"/>
                  <a:pt x="2068" y="911"/>
                  <a:pt x="2067" y="910"/>
                </a:cubicBezTo>
                <a:cubicBezTo>
                  <a:pt x="2067" y="909"/>
                  <a:pt x="2067" y="909"/>
                  <a:pt x="2066" y="910"/>
                </a:cubicBezTo>
                <a:cubicBezTo>
                  <a:pt x="2065" y="910"/>
                  <a:pt x="2064" y="910"/>
                  <a:pt x="2064" y="910"/>
                </a:cubicBezTo>
                <a:cubicBezTo>
                  <a:pt x="2063" y="911"/>
                  <a:pt x="2063" y="911"/>
                  <a:pt x="2063" y="912"/>
                </a:cubicBezTo>
                <a:cubicBezTo>
                  <a:pt x="2062" y="913"/>
                  <a:pt x="2061" y="912"/>
                  <a:pt x="2061" y="911"/>
                </a:cubicBezTo>
                <a:cubicBezTo>
                  <a:pt x="2061" y="910"/>
                  <a:pt x="2062" y="909"/>
                  <a:pt x="2061" y="908"/>
                </a:cubicBezTo>
                <a:cubicBezTo>
                  <a:pt x="2060" y="907"/>
                  <a:pt x="2059" y="906"/>
                  <a:pt x="2059" y="905"/>
                </a:cubicBezTo>
                <a:cubicBezTo>
                  <a:pt x="2058" y="904"/>
                  <a:pt x="2059" y="903"/>
                  <a:pt x="2058" y="903"/>
                </a:cubicBezTo>
                <a:cubicBezTo>
                  <a:pt x="2058" y="902"/>
                  <a:pt x="2057" y="902"/>
                  <a:pt x="2057" y="901"/>
                </a:cubicBezTo>
                <a:cubicBezTo>
                  <a:pt x="2056" y="901"/>
                  <a:pt x="2055" y="901"/>
                  <a:pt x="2054" y="901"/>
                </a:cubicBezTo>
                <a:cubicBezTo>
                  <a:pt x="2053" y="900"/>
                  <a:pt x="2053" y="899"/>
                  <a:pt x="2051" y="899"/>
                </a:cubicBezTo>
                <a:cubicBezTo>
                  <a:pt x="2050" y="899"/>
                  <a:pt x="2048" y="900"/>
                  <a:pt x="2047" y="900"/>
                </a:cubicBezTo>
                <a:cubicBezTo>
                  <a:pt x="2045" y="899"/>
                  <a:pt x="2044" y="899"/>
                  <a:pt x="2042" y="899"/>
                </a:cubicBezTo>
                <a:cubicBezTo>
                  <a:pt x="2041" y="899"/>
                  <a:pt x="2040" y="899"/>
                  <a:pt x="2038" y="899"/>
                </a:cubicBezTo>
                <a:cubicBezTo>
                  <a:pt x="2037" y="900"/>
                  <a:pt x="2037" y="900"/>
                  <a:pt x="2036" y="901"/>
                </a:cubicBezTo>
                <a:cubicBezTo>
                  <a:pt x="2035" y="902"/>
                  <a:pt x="2033" y="902"/>
                  <a:pt x="2033" y="903"/>
                </a:cubicBezTo>
                <a:cubicBezTo>
                  <a:pt x="2032" y="904"/>
                  <a:pt x="2032" y="904"/>
                  <a:pt x="2031" y="905"/>
                </a:cubicBezTo>
                <a:cubicBezTo>
                  <a:pt x="2031" y="905"/>
                  <a:pt x="2030" y="905"/>
                  <a:pt x="2030" y="906"/>
                </a:cubicBezTo>
                <a:cubicBezTo>
                  <a:pt x="2029" y="907"/>
                  <a:pt x="2029" y="910"/>
                  <a:pt x="2027" y="908"/>
                </a:cubicBezTo>
                <a:cubicBezTo>
                  <a:pt x="2026" y="908"/>
                  <a:pt x="2026" y="907"/>
                  <a:pt x="2026" y="906"/>
                </a:cubicBezTo>
                <a:cubicBezTo>
                  <a:pt x="2026" y="906"/>
                  <a:pt x="2025" y="905"/>
                  <a:pt x="2025" y="904"/>
                </a:cubicBezTo>
                <a:cubicBezTo>
                  <a:pt x="2025" y="904"/>
                  <a:pt x="2022" y="902"/>
                  <a:pt x="2023" y="902"/>
                </a:cubicBezTo>
                <a:cubicBezTo>
                  <a:pt x="2024" y="902"/>
                  <a:pt x="2025" y="902"/>
                  <a:pt x="2025" y="902"/>
                </a:cubicBezTo>
                <a:cubicBezTo>
                  <a:pt x="2026" y="902"/>
                  <a:pt x="2026" y="901"/>
                  <a:pt x="2027" y="901"/>
                </a:cubicBezTo>
                <a:cubicBezTo>
                  <a:pt x="2028" y="901"/>
                  <a:pt x="2027" y="902"/>
                  <a:pt x="2028" y="903"/>
                </a:cubicBezTo>
                <a:cubicBezTo>
                  <a:pt x="2029" y="903"/>
                  <a:pt x="2029" y="901"/>
                  <a:pt x="2028" y="901"/>
                </a:cubicBezTo>
                <a:cubicBezTo>
                  <a:pt x="2028" y="900"/>
                  <a:pt x="2029" y="899"/>
                  <a:pt x="2029" y="899"/>
                </a:cubicBezTo>
                <a:cubicBezTo>
                  <a:pt x="2028" y="898"/>
                  <a:pt x="2028" y="897"/>
                  <a:pt x="2029" y="896"/>
                </a:cubicBezTo>
                <a:cubicBezTo>
                  <a:pt x="2030" y="896"/>
                  <a:pt x="2030" y="897"/>
                  <a:pt x="2030" y="898"/>
                </a:cubicBezTo>
                <a:cubicBezTo>
                  <a:pt x="2031" y="899"/>
                  <a:pt x="2031" y="898"/>
                  <a:pt x="2031" y="899"/>
                </a:cubicBezTo>
                <a:cubicBezTo>
                  <a:pt x="2032" y="900"/>
                  <a:pt x="2031" y="900"/>
                  <a:pt x="2032" y="901"/>
                </a:cubicBezTo>
                <a:cubicBezTo>
                  <a:pt x="2032" y="902"/>
                  <a:pt x="2033" y="902"/>
                  <a:pt x="2033" y="902"/>
                </a:cubicBezTo>
                <a:cubicBezTo>
                  <a:pt x="2033" y="901"/>
                  <a:pt x="2034" y="901"/>
                  <a:pt x="2034" y="900"/>
                </a:cubicBezTo>
                <a:cubicBezTo>
                  <a:pt x="2035" y="900"/>
                  <a:pt x="2035" y="899"/>
                  <a:pt x="2035" y="898"/>
                </a:cubicBezTo>
                <a:cubicBezTo>
                  <a:pt x="2035" y="897"/>
                  <a:pt x="2035" y="896"/>
                  <a:pt x="2035" y="896"/>
                </a:cubicBezTo>
                <a:cubicBezTo>
                  <a:pt x="2036" y="895"/>
                  <a:pt x="2036" y="895"/>
                  <a:pt x="2037" y="895"/>
                </a:cubicBezTo>
                <a:cubicBezTo>
                  <a:pt x="2038" y="894"/>
                  <a:pt x="2037" y="892"/>
                  <a:pt x="2037" y="891"/>
                </a:cubicBezTo>
                <a:cubicBezTo>
                  <a:pt x="2037" y="890"/>
                  <a:pt x="2037" y="889"/>
                  <a:pt x="2038" y="889"/>
                </a:cubicBezTo>
                <a:cubicBezTo>
                  <a:pt x="2039" y="889"/>
                  <a:pt x="2039" y="890"/>
                  <a:pt x="2040" y="889"/>
                </a:cubicBezTo>
                <a:cubicBezTo>
                  <a:pt x="2040" y="889"/>
                  <a:pt x="2040" y="887"/>
                  <a:pt x="2040" y="887"/>
                </a:cubicBezTo>
                <a:cubicBezTo>
                  <a:pt x="2040" y="886"/>
                  <a:pt x="2039" y="886"/>
                  <a:pt x="2038" y="886"/>
                </a:cubicBezTo>
                <a:cubicBezTo>
                  <a:pt x="2037" y="886"/>
                  <a:pt x="2036" y="886"/>
                  <a:pt x="2035" y="886"/>
                </a:cubicBezTo>
                <a:cubicBezTo>
                  <a:pt x="2034" y="886"/>
                  <a:pt x="2033" y="886"/>
                  <a:pt x="2032" y="886"/>
                </a:cubicBezTo>
                <a:cubicBezTo>
                  <a:pt x="2031" y="886"/>
                  <a:pt x="2032" y="884"/>
                  <a:pt x="2032" y="883"/>
                </a:cubicBezTo>
                <a:cubicBezTo>
                  <a:pt x="2032" y="882"/>
                  <a:pt x="2031" y="882"/>
                  <a:pt x="2031" y="881"/>
                </a:cubicBezTo>
                <a:cubicBezTo>
                  <a:pt x="2031" y="880"/>
                  <a:pt x="2031" y="879"/>
                  <a:pt x="2031" y="879"/>
                </a:cubicBezTo>
                <a:cubicBezTo>
                  <a:pt x="2032" y="878"/>
                  <a:pt x="2034" y="879"/>
                  <a:pt x="2034" y="877"/>
                </a:cubicBezTo>
                <a:cubicBezTo>
                  <a:pt x="2035" y="875"/>
                  <a:pt x="2034" y="876"/>
                  <a:pt x="2033" y="875"/>
                </a:cubicBezTo>
                <a:cubicBezTo>
                  <a:pt x="2033" y="875"/>
                  <a:pt x="2033" y="874"/>
                  <a:pt x="2033" y="873"/>
                </a:cubicBezTo>
                <a:cubicBezTo>
                  <a:pt x="2033" y="871"/>
                  <a:pt x="2034" y="870"/>
                  <a:pt x="2032" y="869"/>
                </a:cubicBezTo>
                <a:cubicBezTo>
                  <a:pt x="2032" y="869"/>
                  <a:pt x="2032" y="869"/>
                  <a:pt x="2031" y="868"/>
                </a:cubicBezTo>
                <a:cubicBezTo>
                  <a:pt x="2031" y="867"/>
                  <a:pt x="2030" y="867"/>
                  <a:pt x="2030" y="867"/>
                </a:cubicBezTo>
                <a:cubicBezTo>
                  <a:pt x="2029" y="866"/>
                  <a:pt x="2029" y="866"/>
                  <a:pt x="2029" y="865"/>
                </a:cubicBezTo>
                <a:cubicBezTo>
                  <a:pt x="2028" y="865"/>
                  <a:pt x="2028" y="864"/>
                  <a:pt x="2029" y="863"/>
                </a:cubicBezTo>
                <a:cubicBezTo>
                  <a:pt x="2029" y="863"/>
                  <a:pt x="2030" y="863"/>
                  <a:pt x="2031" y="863"/>
                </a:cubicBezTo>
                <a:cubicBezTo>
                  <a:pt x="2031" y="864"/>
                  <a:pt x="2031" y="865"/>
                  <a:pt x="2032" y="864"/>
                </a:cubicBezTo>
                <a:cubicBezTo>
                  <a:pt x="2032" y="863"/>
                  <a:pt x="2032" y="861"/>
                  <a:pt x="2032" y="860"/>
                </a:cubicBezTo>
                <a:cubicBezTo>
                  <a:pt x="2032" y="859"/>
                  <a:pt x="2032" y="858"/>
                  <a:pt x="2032" y="858"/>
                </a:cubicBezTo>
                <a:cubicBezTo>
                  <a:pt x="2031" y="857"/>
                  <a:pt x="2030" y="857"/>
                  <a:pt x="2030" y="856"/>
                </a:cubicBezTo>
                <a:cubicBezTo>
                  <a:pt x="2030" y="855"/>
                  <a:pt x="2030" y="854"/>
                  <a:pt x="2030" y="854"/>
                </a:cubicBezTo>
                <a:cubicBezTo>
                  <a:pt x="2030" y="853"/>
                  <a:pt x="2030" y="852"/>
                  <a:pt x="2030" y="852"/>
                </a:cubicBezTo>
                <a:cubicBezTo>
                  <a:pt x="2030" y="851"/>
                  <a:pt x="2029" y="851"/>
                  <a:pt x="2029" y="850"/>
                </a:cubicBezTo>
                <a:cubicBezTo>
                  <a:pt x="2029" y="850"/>
                  <a:pt x="2029" y="849"/>
                  <a:pt x="2029" y="849"/>
                </a:cubicBezTo>
                <a:cubicBezTo>
                  <a:pt x="2030" y="848"/>
                  <a:pt x="2030" y="849"/>
                  <a:pt x="2031" y="849"/>
                </a:cubicBezTo>
                <a:cubicBezTo>
                  <a:pt x="2032" y="849"/>
                  <a:pt x="2031" y="847"/>
                  <a:pt x="2031" y="846"/>
                </a:cubicBezTo>
                <a:cubicBezTo>
                  <a:pt x="2031" y="844"/>
                  <a:pt x="2032" y="844"/>
                  <a:pt x="2033" y="843"/>
                </a:cubicBezTo>
                <a:cubicBezTo>
                  <a:pt x="2034" y="841"/>
                  <a:pt x="2035" y="842"/>
                  <a:pt x="2037" y="842"/>
                </a:cubicBezTo>
                <a:cubicBezTo>
                  <a:pt x="2038" y="842"/>
                  <a:pt x="2038" y="839"/>
                  <a:pt x="2037" y="838"/>
                </a:cubicBezTo>
                <a:cubicBezTo>
                  <a:pt x="2037" y="837"/>
                  <a:pt x="2035" y="836"/>
                  <a:pt x="2035" y="835"/>
                </a:cubicBezTo>
                <a:cubicBezTo>
                  <a:pt x="2035" y="834"/>
                  <a:pt x="2035" y="832"/>
                  <a:pt x="2033" y="832"/>
                </a:cubicBezTo>
                <a:cubicBezTo>
                  <a:pt x="2032" y="832"/>
                  <a:pt x="2031" y="834"/>
                  <a:pt x="2031" y="835"/>
                </a:cubicBezTo>
                <a:cubicBezTo>
                  <a:pt x="2031" y="836"/>
                  <a:pt x="2032" y="836"/>
                  <a:pt x="2031" y="837"/>
                </a:cubicBezTo>
                <a:cubicBezTo>
                  <a:pt x="2031" y="837"/>
                  <a:pt x="2031" y="838"/>
                  <a:pt x="2030" y="838"/>
                </a:cubicBezTo>
                <a:cubicBezTo>
                  <a:pt x="2030" y="839"/>
                  <a:pt x="2029" y="838"/>
                  <a:pt x="2029" y="838"/>
                </a:cubicBezTo>
                <a:cubicBezTo>
                  <a:pt x="2028" y="838"/>
                  <a:pt x="2027" y="838"/>
                  <a:pt x="2027" y="839"/>
                </a:cubicBezTo>
                <a:cubicBezTo>
                  <a:pt x="2027" y="839"/>
                  <a:pt x="2026" y="840"/>
                  <a:pt x="2026" y="840"/>
                </a:cubicBezTo>
                <a:cubicBezTo>
                  <a:pt x="2025" y="840"/>
                  <a:pt x="2024" y="839"/>
                  <a:pt x="2024" y="839"/>
                </a:cubicBezTo>
                <a:cubicBezTo>
                  <a:pt x="2024" y="838"/>
                  <a:pt x="2024" y="837"/>
                  <a:pt x="2023" y="836"/>
                </a:cubicBezTo>
                <a:cubicBezTo>
                  <a:pt x="2023" y="836"/>
                  <a:pt x="2022" y="836"/>
                  <a:pt x="2022" y="835"/>
                </a:cubicBezTo>
                <a:cubicBezTo>
                  <a:pt x="2022" y="833"/>
                  <a:pt x="2023" y="832"/>
                  <a:pt x="2020" y="832"/>
                </a:cubicBezTo>
                <a:cubicBezTo>
                  <a:pt x="2019" y="832"/>
                  <a:pt x="2019" y="832"/>
                  <a:pt x="2018" y="832"/>
                </a:cubicBezTo>
                <a:cubicBezTo>
                  <a:pt x="2016" y="833"/>
                  <a:pt x="2015" y="834"/>
                  <a:pt x="2013" y="834"/>
                </a:cubicBezTo>
                <a:cubicBezTo>
                  <a:pt x="2010" y="835"/>
                  <a:pt x="2007" y="833"/>
                  <a:pt x="2005" y="833"/>
                </a:cubicBezTo>
                <a:cubicBezTo>
                  <a:pt x="2002" y="832"/>
                  <a:pt x="1999" y="831"/>
                  <a:pt x="1996" y="830"/>
                </a:cubicBezTo>
                <a:cubicBezTo>
                  <a:pt x="1995" y="829"/>
                  <a:pt x="1994" y="828"/>
                  <a:pt x="1993" y="828"/>
                </a:cubicBezTo>
                <a:cubicBezTo>
                  <a:pt x="1992" y="827"/>
                  <a:pt x="1990" y="827"/>
                  <a:pt x="1990" y="826"/>
                </a:cubicBezTo>
                <a:cubicBezTo>
                  <a:pt x="1990" y="825"/>
                  <a:pt x="1989" y="825"/>
                  <a:pt x="1989" y="824"/>
                </a:cubicBezTo>
                <a:cubicBezTo>
                  <a:pt x="1989" y="824"/>
                  <a:pt x="1989" y="824"/>
                  <a:pt x="1989" y="823"/>
                </a:cubicBezTo>
                <a:cubicBezTo>
                  <a:pt x="1990" y="822"/>
                  <a:pt x="1991" y="823"/>
                  <a:pt x="1991" y="822"/>
                </a:cubicBezTo>
                <a:cubicBezTo>
                  <a:pt x="1992" y="821"/>
                  <a:pt x="1991" y="821"/>
                  <a:pt x="1990" y="821"/>
                </a:cubicBezTo>
                <a:cubicBezTo>
                  <a:pt x="1989" y="821"/>
                  <a:pt x="1988" y="820"/>
                  <a:pt x="1988" y="819"/>
                </a:cubicBezTo>
                <a:cubicBezTo>
                  <a:pt x="1987" y="817"/>
                  <a:pt x="1989" y="817"/>
                  <a:pt x="1990" y="817"/>
                </a:cubicBezTo>
                <a:cubicBezTo>
                  <a:pt x="1991" y="817"/>
                  <a:pt x="1992" y="817"/>
                  <a:pt x="1992" y="817"/>
                </a:cubicBezTo>
                <a:cubicBezTo>
                  <a:pt x="1992" y="816"/>
                  <a:pt x="1992" y="815"/>
                  <a:pt x="1991" y="815"/>
                </a:cubicBezTo>
                <a:cubicBezTo>
                  <a:pt x="1990" y="814"/>
                  <a:pt x="1989" y="813"/>
                  <a:pt x="1988" y="813"/>
                </a:cubicBezTo>
                <a:cubicBezTo>
                  <a:pt x="1987" y="813"/>
                  <a:pt x="1986" y="814"/>
                  <a:pt x="1986" y="814"/>
                </a:cubicBezTo>
                <a:cubicBezTo>
                  <a:pt x="1985" y="814"/>
                  <a:pt x="1984" y="814"/>
                  <a:pt x="1984" y="815"/>
                </a:cubicBezTo>
                <a:cubicBezTo>
                  <a:pt x="1983" y="815"/>
                  <a:pt x="1982" y="818"/>
                  <a:pt x="1981" y="816"/>
                </a:cubicBezTo>
                <a:cubicBezTo>
                  <a:pt x="1981" y="816"/>
                  <a:pt x="1981" y="815"/>
                  <a:pt x="1982" y="814"/>
                </a:cubicBezTo>
                <a:cubicBezTo>
                  <a:pt x="1982" y="814"/>
                  <a:pt x="1983" y="814"/>
                  <a:pt x="1983" y="813"/>
                </a:cubicBezTo>
                <a:cubicBezTo>
                  <a:pt x="1984" y="811"/>
                  <a:pt x="1981" y="812"/>
                  <a:pt x="1980" y="811"/>
                </a:cubicBezTo>
                <a:cubicBezTo>
                  <a:pt x="1979" y="810"/>
                  <a:pt x="1980" y="810"/>
                  <a:pt x="1980" y="809"/>
                </a:cubicBezTo>
                <a:cubicBezTo>
                  <a:pt x="1980" y="809"/>
                  <a:pt x="1979" y="808"/>
                  <a:pt x="1978" y="808"/>
                </a:cubicBezTo>
                <a:cubicBezTo>
                  <a:pt x="1977" y="806"/>
                  <a:pt x="1975" y="805"/>
                  <a:pt x="1973" y="805"/>
                </a:cubicBezTo>
                <a:cubicBezTo>
                  <a:pt x="1972" y="805"/>
                  <a:pt x="1971" y="805"/>
                  <a:pt x="1971" y="806"/>
                </a:cubicBezTo>
                <a:cubicBezTo>
                  <a:pt x="1970" y="806"/>
                  <a:pt x="1971" y="807"/>
                  <a:pt x="1971" y="808"/>
                </a:cubicBezTo>
                <a:cubicBezTo>
                  <a:pt x="1970" y="809"/>
                  <a:pt x="1970" y="808"/>
                  <a:pt x="1969" y="807"/>
                </a:cubicBezTo>
                <a:cubicBezTo>
                  <a:pt x="1969" y="806"/>
                  <a:pt x="1969" y="806"/>
                  <a:pt x="1969" y="805"/>
                </a:cubicBezTo>
                <a:cubicBezTo>
                  <a:pt x="1968" y="804"/>
                  <a:pt x="1969" y="805"/>
                  <a:pt x="1970" y="804"/>
                </a:cubicBezTo>
                <a:cubicBezTo>
                  <a:pt x="1970" y="804"/>
                  <a:pt x="1970" y="803"/>
                  <a:pt x="1970" y="802"/>
                </a:cubicBezTo>
                <a:cubicBezTo>
                  <a:pt x="1970" y="801"/>
                  <a:pt x="1970" y="799"/>
                  <a:pt x="1969" y="799"/>
                </a:cubicBezTo>
                <a:cubicBezTo>
                  <a:pt x="1966" y="797"/>
                  <a:pt x="1963" y="797"/>
                  <a:pt x="1961" y="796"/>
                </a:cubicBezTo>
                <a:cubicBezTo>
                  <a:pt x="1959" y="795"/>
                  <a:pt x="1959" y="794"/>
                  <a:pt x="1958" y="793"/>
                </a:cubicBezTo>
                <a:cubicBezTo>
                  <a:pt x="1957" y="792"/>
                  <a:pt x="1956" y="792"/>
                  <a:pt x="1956" y="792"/>
                </a:cubicBezTo>
                <a:cubicBezTo>
                  <a:pt x="1955" y="791"/>
                  <a:pt x="1954" y="790"/>
                  <a:pt x="1953" y="790"/>
                </a:cubicBezTo>
                <a:cubicBezTo>
                  <a:pt x="1952" y="789"/>
                  <a:pt x="1951" y="789"/>
                  <a:pt x="1950" y="788"/>
                </a:cubicBezTo>
                <a:cubicBezTo>
                  <a:pt x="1949" y="788"/>
                  <a:pt x="1947" y="788"/>
                  <a:pt x="1946" y="788"/>
                </a:cubicBezTo>
                <a:cubicBezTo>
                  <a:pt x="1944" y="789"/>
                  <a:pt x="1944" y="790"/>
                  <a:pt x="1943" y="791"/>
                </a:cubicBezTo>
                <a:cubicBezTo>
                  <a:pt x="1941" y="792"/>
                  <a:pt x="1940" y="792"/>
                  <a:pt x="1938" y="792"/>
                </a:cubicBezTo>
                <a:cubicBezTo>
                  <a:pt x="1937" y="792"/>
                  <a:pt x="1935" y="793"/>
                  <a:pt x="1934" y="794"/>
                </a:cubicBezTo>
                <a:cubicBezTo>
                  <a:pt x="1933" y="794"/>
                  <a:pt x="1932" y="795"/>
                  <a:pt x="1930" y="795"/>
                </a:cubicBezTo>
                <a:cubicBezTo>
                  <a:pt x="1929" y="795"/>
                  <a:pt x="1928" y="795"/>
                  <a:pt x="1927" y="795"/>
                </a:cubicBezTo>
                <a:cubicBezTo>
                  <a:pt x="1926" y="796"/>
                  <a:pt x="1926" y="797"/>
                  <a:pt x="1925" y="797"/>
                </a:cubicBezTo>
                <a:cubicBezTo>
                  <a:pt x="1924" y="798"/>
                  <a:pt x="1924" y="797"/>
                  <a:pt x="1923" y="796"/>
                </a:cubicBezTo>
                <a:cubicBezTo>
                  <a:pt x="1922" y="795"/>
                  <a:pt x="1921" y="795"/>
                  <a:pt x="1920" y="794"/>
                </a:cubicBezTo>
                <a:cubicBezTo>
                  <a:pt x="1919" y="794"/>
                  <a:pt x="1917" y="793"/>
                  <a:pt x="1916" y="793"/>
                </a:cubicBezTo>
                <a:cubicBezTo>
                  <a:pt x="1914" y="793"/>
                  <a:pt x="1913" y="793"/>
                  <a:pt x="1911" y="794"/>
                </a:cubicBezTo>
                <a:cubicBezTo>
                  <a:pt x="1910" y="795"/>
                  <a:pt x="1909" y="796"/>
                  <a:pt x="1908" y="794"/>
                </a:cubicBezTo>
                <a:cubicBezTo>
                  <a:pt x="1907" y="793"/>
                  <a:pt x="1907" y="793"/>
                  <a:pt x="1907" y="793"/>
                </a:cubicBezTo>
                <a:cubicBezTo>
                  <a:pt x="1906" y="792"/>
                  <a:pt x="1905" y="792"/>
                  <a:pt x="1904" y="792"/>
                </a:cubicBezTo>
                <a:cubicBezTo>
                  <a:pt x="1901" y="791"/>
                  <a:pt x="1898" y="790"/>
                  <a:pt x="1895" y="790"/>
                </a:cubicBezTo>
                <a:cubicBezTo>
                  <a:pt x="1892" y="789"/>
                  <a:pt x="1889" y="788"/>
                  <a:pt x="1887" y="787"/>
                </a:cubicBezTo>
                <a:cubicBezTo>
                  <a:pt x="1884" y="786"/>
                  <a:pt x="1881" y="785"/>
                  <a:pt x="1878" y="785"/>
                </a:cubicBezTo>
                <a:cubicBezTo>
                  <a:pt x="1877" y="785"/>
                  <a:pt x="1875" y="784"/>
                  <a:pt x="1874" y="784"/>
                </a:cubicBezTo>
                <a:cubicBezTo>
                  <a:pt x="1873" y="784"/>
                  <a:pt x="1873" y="784"/>
                  <a:pt x="1872" y="784"/>
                </a:cubicBezTo>
                <a:cubicBezTo>
                  <a:pt x="1870" y="784"/>
                  <a:pt x="1868" y="784"/>
                  <a:pt x="1867" y="785"/>
                </a:cubicBezTo>
                <a:cubicBezTo>
                  <a:pt x="1867" y="786"/>
                  <a:pt x="1866" y="786"/>
                  <a:pt x="1865" y="787"/>
                </a:cubicBezTo>
                <a:cubicBezTo>
                  <a:pt x="1865" y="787"/>
                  <a:pt x="1864" y="787"/>
                  <a:pt x="1863" y="788"/>
                </a:cubicBezTo>
                <a:cubicBezTo>
                  <a:pt x="1863" y="788"/>
                  <a:pt x="1862" y="789"/>
                  <a:pt x="1862" y="790"/>
                </a:cubicBezTo>
                <a:cubicBezTo>
                  <a:pt x="1861" y="790"/>
                  <a:pt x="1861" y="791"/>
                  <a:pt x="1860" y="791"/>
                </a:cubicBezTo>
                <a:cubicBezTo>
                  <a:pt x="1859" y="792"/>
                  <a:pt x="1856" y="792"/>
                  <a:pt x="1856" y="793"/>
                </a:cubicBezTo>
                <a:cubicBezTo>
                  <a:pt x="1856" y="794"/>
                  <a:pt x="1856" y="795"/>
                  <a:pt x="1856" y="795"/>
                </a:cubicBezTo>
                <a:cubicBezTo>
                  <a:pt x="1857" y="796"/>
                  <a:pt x="1856" y="797"/>
                  <a:pt x="1857" y="797"/>
                </a:cubicBezTo>
                <a:cubicBezTo>
                  <a:pt x="1857" y="798"/>
                  <a:pt x="1857" y="799"/>
                  <a:pt x="1858" y="799"/>
                </a:cubicBezTo>
                <a:cubicBezTo>
                  <a:pt x="1858" y="800"/>
                  <a:pt x="1858" y="801"/>
                  <a:pt x="1858" y="801"/>
                </a:cubicBezTo>
                <a:cubicBezTo>
                  <a:pt x="1858" y="802"/>
                  <a:pt x="1858" y="803"/>
                  <a:pt x="1859" y="804"/>
                </a:cubicBezTo>
                <a:cubicBezTo>
                  <a:pt x="1859" y="804"/>
                  <a:pt x="1860" y="805"/>
                  <a:pt x="1860" y="805"/>
                </a:cubicBezTo>
                <a:cubicBezTo>
                  <a:pt x="1860" y="806"/>
                  <a:pt x="1860" y="807"/>
                  <a:pt x="1860" y="808"/>
                </a:cubicBezTo>
                <a:cubicBezTo>
                  <a:pt x="1861" y="808"/>
                  <a:pt x="1861" y="809"/>
                  <a:pt x="1862" y="810"/>
                </a:cubicBezTo>
                <a:cubicBezTo>
                  <a:pt x="1862" y="810"/>
                  <a:pt x="1863" y="811"/>
                  <a:pt x="1863" y="811"/>
                </a:cubicBezTo>
                <a:cubicBezTo>
                  <a:pt x="1863" y="812"/>
                  <a:pt x="1863" y="815"/>
                  <a:pt x="1865" y="815"/>
                </a:cubicBezTo>
                <a:cubicBezTo>
                  <a:pt x="1865" y="815"/>
                  <a:pt x="1866" y="815"/>
                  <a:pt x="1867" y="815"/>
                </a:cubicBezTo>
                <a:cubicBezTo>
                  <a:pt x="1867" y="817"/>
                  <a:pt x="1865" y="816"/>
                  <a:pt x="1866" y="818"/>
                </a:cubicBezTo>
                <a:cubicBezTo>
                  <a:pt x="1866" y="819"/>
                  <a:pt x="1868" y="819"/>
                  <a:pt x="1867" y="820"/>
                </a:cubicBezTo>
                <a:cubicBezTo>
                  <a:pt x="1865" y="822"/>
                  <a:pt x="1864" y="819"/>
                  <a:pt x="1863" y="820"/>
                </a:cubicBezTo>
                <a:cubicBezTo>
                  <a:pt x="1863" y="820"/>
                  <a:pt x="1863" y="821"/>
                  <a:pt x="1863" y="822"/>
                </a:cubicBezTo>
                <a:cubicBezTo>
                  <a:pt x="1863" y="823"/>
                  <a:pt x="1863" y="824"/>
                  <a:pt x="1863" y="824"/>
                </a:cubicBezTo>
                <a:cubicBezTo>
                  <a:pt x="1863" y="826"/>
                  <a:pt x="1864" y="827"/>
                  <a:pt x="1863" y="829"/>
                </a:cubicBezTo>
                <a:cubicBezTo>
                  <a:pt x="1863" y="831"/>
                  <a:pt x="1862" y="832"/>
                  <a:pt x="1860" y="833"/>
                </a:cubicBezTo>
                <a:cubicBezTo>
                  <a:pt x="1859" y="834"/>
                  <a:pt x="1859" y="835"/>
                  <a:pt x="1858" y="835"/>
                </a:cubicBezTo>
                <a:cubicBezTo>
                  <a:pt x="1857" y="836"/>
                  <a:pt x="1856" y="837"/>
                  <a:pt x="1856" y="838"/>
                </a:cubicBezTo>
                <a:cubicBezTo>
                  <a:pt x="1856" y="839"/>
                  <a:pt x="1854" y="839"/>
                  <a:pt x="1854" y="840"/>
                </a:cubicBezTo>
                <a:cubicBezTo>
                  <a:pt x="1855" y="840"/>
                  <a:pt x="1856" y="840"/>
                  <a:pt x="1856" y="841"/>
                </a:cubicBezTo>
                <a:cubicBezTo>
                  <a:pt x="1857" y="841"/>
                  <a:pt x="1858" y="841"/>
                  <a:pt x="1859" y="840"/>
                </a:cubicBezTo>
                <a:cubicBezTo>
                  <a:pt x="1859" y="840"/>
                  <a:pt x="1859" y="839"/>
                  <a:pt x="1860" y="840"/>
                </a:cubicBezTo>
                <a:cubicBezTo>
                  <a:pt x="1861" y="840"/>
                  <a:pt x="1861" y="840"/>
                  <a:pt x="1861" y="841"/>
                </a:cubicBezTo>
                <a:cubicBezTo>
                  <a:pt x="1861" y="841"/>
                  <a:pt x="1862" y="841"/>
                  <a:pt x="1862" y="841"/>
                </a:cubicBezTo>
                <a:cubicBezTo>
                  <a:pt x="1863" y="841"/>
                  <a:pt x="1863" y="841"/>
                  <a:pt x="1864" y="842"/>
                </a:cubicBezTo>
                <a:cubicBezTo>
                  <a:pt x="1864" y="842"/>
                  <a:pt x="1866" y="842"/>
                  <a:pt x="1866" y="842"/>
                </a:cubicBezTo>
                <a:cubicBezTo>
                  <a:pt x="1865" y="843"/>
                  <a:pt x="1864" y="843"/>
                  <a:pt x="1864" y="844"/>
                </a:cubicBezTo>
                <a:cubicBezTo>
                  <a:pt x="1864" y="844"/>
                  <a:pt x="1864" y="844"/>
                  <a:pt x="1864" y="845"/>
                </a:cubicBezTo>
                <a:cubicBezTo>
                  <a:pt x="1864" y="845"/>
                  <a:pt x="1863" y="845"/>
                  <a:pt x="1863" y="845"/>
                </a:cubicBezTo>
                <a:cubicBezTo>
                  <a:pt x="1861" y="847"/>
                  <a:pt x="1864" y="846"/>
                  <a:pt x="1865" y="847"/>
                </a:cubicBezTo>
                <a:cubicBezTo>
                  <a:pt x="1866" y="847"/>
                  <a:pt x="1866" y="848"/>
                  <a:pt x="1867" y="848"/>
                </a:cubicBezTo>
                <a:cubicBezTo>
                  <a:pt x="1867" y="848"/>
                  <a:pt x="1868" y="847"/>
                  <a:pt x="1869" y="848"/>
                </a:cubicBezTo>
                <a:cubicBezTo>
                  <a:pt x="1869" y="849"/>
                  <a:pt x="1868" y="849"/>
                  <a:pt x="1867" y="849"/>
                </a:cubicBezTo>
                <a:cubicBezTo>
                  <a:pt x="1866" y="850"/>
                  <a:pt x="1864" y="851"/>
                  <a:pt x="1864" y="852"/>
                </a:cubicBezTo>
                <a:cubicBezTo>
                  <a:pt x="1864" y="854"/>
                  <a:pt x="1865" y="855"/>
                  <a:pt x="1865" y="856"/>
                </a:cubicBezTo>
                <a:cubicBezTo>
                  <a:pt x="1865" y="857"/>
                  <a:pt x="1865" y="858"/>
                  <a:pt x="1866" y="858"/>
                </a:cubicBezTo>
                <a:cubicBezTo>
                  <a:pt x="1866" y="859"/>
                  <a:pt x="1867" y="859"/>
                  <a:pt x="1867" y="859"/>
                </a:cubicBezTo>
                <a:cubicBezTo>
                  <a:pt x="1868" y="861"/>
                  <a:pt x="1866" y="862"/>
                  <a:pt x="1867" y="864"/>
                </a:cubicBezTo>
                <a:cubicBezTo>
                  <a:pt x="1867" y="864"/>
                  <a:pt x="1868" y="864"/>
                  <a:pt x="1869" y="864"/>
                </a:cubicBezTo>
                <a:cubicBezTo>
                  <a:pt x="1869" y="864"/>
                  <a:pt x="1869" y="865"/>
                  <a:pt x="1870" y="865"/>
                </a:cubicBezTo>
                <a:cubicBezTo>
                  <a:pt x="1870" y="865"/>
                  <a:pt x="1874" y="865"/>
                  <a:pt x="1873" y="866"/>
                </a:cubicBezTo>
                <a:cubicBezTo>
                  <a:pt x="1873" y="866"/>
                  <a:pt x="1873" y="866"/>
                  <a:pt x="1872" y="866"/>
                </a:cubicBezTo>
                <a:cubicBezTo>
                  <a:pt x="1872" y="866"/>
                  <a:pt x="1872" y="867"/>
                  <a:pt x="1872" y="867"/>
                </a:cubicBezTo>
                <a:cubicBezTo>
                  <a:pt x="1871" y="868"/>
                  <a:pt x="1871" y="868"/>
                  <a:pt x="1871" y="869"/>
                </a:cubicBezTo>
                <a:cubicBezTo>
                  <a:pt x="1871" y="869"/>
                  <a:pt x="1874" y="871"/>
                  <a:pt x="1872" y="872"/>
                </a:cubicBezTo>
                <a:cubicBezTo>
                  <a:pt x="1872" y="872"/>
                  <a:pt x="1871" y="872"/>
                  <a:pt x="1871" y="872"/>
                </a:cubicBezTo>
                <a:cubicBezTo>
                  <a:pt x="1871" y="872"/>
                  <a:pt x="1870" y="872"/>
                  <a:pt x="1870" y="872"/>
                </a:cubicBezTo>
                <a:cubicBezTo>
                  <a:pt x="1869" y="873"/>
                  <a:pt x="1868" y="873"/>
                  <a:pt x="1869" y="874"/>
                </a:cubicBezTo>
                <a:cubicBezTo>
                  <a:pt x="1869" y="875"/>
                  <a:pt x="1870" y="875"/>
                  <a:pt x="1869" y="876"/>
                </a:cubicBezTo>
                <a:cubicBezTo>
                  <a:pt x="1869" y="876"/>
                  <a:pt x="1869" y="876"/>
                  <a:pt x="1868" y="876"/>
                </a:cubicBezTo>
                <a:cubicBezTo>
                  <a:pt x="1868" y="876"/>
                  <a:pt x="1868" y="876"/>
                  <a:pt x="1868" y="876"/>
                </a:cubicBezTo>
                <a:cubicBezTo>
                  <a:pt x="1867" y="875"/>
                  <a:pt x="1867" y="875"/>
                  <a:pt x="1866" y="875"/>
                </a:cubicBezTo>
                <a:cubicBezTo>
                  <a:pt x="1866" y="875"/>
                  <a:pt x="1865" y="875"/>
                  <a:pt x="1865" y="875"/>
                </a:cubicBezTo>
                <a:cubicBezTo>
                  <a:pt x="1864" y="874"/>
                  <a:pt x="1864" y="873"/>
                  <a:pt x="1863" y="874"/>
                </a:cubicBezTo>
                <a:cubicBezTo>
                  <a:pt x="1862" y="875"/>
                  <a:pt x="1864" y="876"/>
                  <a:pt x="1865" y="877"/>
                </a:cubicBezTo>
                <a:cubicBezTo>
                  <a:pt x="1865" y="878"/>
                  <a:pt x="1865" y="879"/>
                  <a:pt x="1864" y="879"/>
                </a:cubicBezTo>
                <a:cubicBezTo>
                  <a:pt x="1864" y="880"/>
                  <a:pt x="1863" y="880"/>
                  <a:pt x="1863" y="880"/>
                </a:cubicBezTo>
                <a:cubicBezTo>
                  <a:pt x="1862" y="880"/>
                  <a:pt x="1862" y="881"/>
                  <a:pt x="1861" y="881"/>
                </a:cubicBezTo>
                <a:cubicBezTo>
                  <a:pt x="1860" y="881"/>
                  <a:pt x="1860" y="882"/>
                  <a:pt x="1861" y="883"/>
                </a:cubicBezTo>
                <a:cubicBezTo>
                  <a:pt x="1862" y="883"/>
                  <a:pt x="1864" y="883"/>
                  <a:pt x="1864" y="885"/>
                </a:cubicBezTo>
                <a:cubicBezTo>
                  <a:pt x="1863" y="886"/>
                  <a:pt x="1862" y="886"/>
                  <a:pt x="1861" y="887"/>
                </a:cubicBezTo>
                <a:cubicBezTo>
                  <a:pt x="1860" y="888"/>
                  <a:pt x="1860" y="888"/>
                  <a:pt x="1859" y="888"/>
                </a:cubicBezTo>
                <a:cubicBezTo>
                  <a:pt x="1858" y="889"/>
                  <a:pt x="1858" y="889"/>
                  <a:pt x="1857" y="889"/>
                </a:cubicBezTo>
                <a:cubicBezTo>
                  <a:pt x="1856" y="890"/>
                  <a:pt x="1856" y="891"/>
                  <a:pt x="1856" y="891"/>
                </a:cubicBezTo>
                <a:cubicBezTo>
                  <a:pt x="1856" y="892"/>
                  <a:pt x="1855" y="892"/>
                  <a:pt x="1854" y="893"/>
                </a:cubicBezTo>
                <a:cubicBezTo>
                  <a:pt x="1854" y="893"/>
                  <a:pt x="1853" y="893"/>
                  <a:pt x="1853" y="894"/>
                </a:cubicBezTo>
                <a:cubicBezTo>
                  <a:pt x="1853" y="895"/>
                  <a:pt x="1853" y="896"/>
                  <a:pt x="1853" y="896"/>
                </a:cubicBezTo>
                <a:cubicBezTo>
                  <a:pt x="1852" y="897"/>
                  <a:pt x="1851" y="897"/>
                  <a:pt x="1851" y="897"/>
                </a:cubicBezTo>
                <a:cubicBezTo>
                  <a:pt x="1850" y="897"/>
                  <a:pt x="1850" y="898"/>
                  <a:pt x="1849" y="898"/>
                </a:cubicBezTo>
                <a:cubicBezTo>
                  <a:pt x="1849" y="897"/>
                  <a:pt x="1848" y="896"/>
                  <a:pt x="1848" y="896"/>
                </a:cubicBezTo>
                <a:cubicBezTo>
                  <a:pt x="1847" y="897"/>
                  <a:pt x="1848" y="898"/>
                  <a:pt x="1848" y="899"/>
                </a:cubicBezTo>
                <a:cubicBezTo>
                  <a:pt x="1848" y="900"/>
                  <a:pt x="1848" y="902"/>
                  <a:pt x="1848" y="903"/>
                </a:cubicBezTo>
                <a:cubicBezTo>
                  <a:pt x="1848" y="904"/>
                  <a:pt x="1849" y="904"/>
                  <a:pt x="1849" y="905"/>
                </a:cubicBezTo>
                <a:cubicBezTo>
                  <a:pt x="1849" y="905"/>
                  <a:pt x="1849" y="906"/>
                  <a:pt x="1849" y="907"/>
                </a:cubicBezTo>
                <a:cubicBezTo>
                  <a:pt x="1849" y="908"/>
                  <a:pt x="1849" y="909"/>
                  <a:pt x="1849" y="909"/>
                </a:cubicBezTo>
                <a:cubicBezTo>
                  <a:pt x="1850" y="910"/>
                  <a:pt x="1850" y="910"/>
                  <a:pt x="1851" y="910"/>
                </a:cubicBezTo>
                <a:cubicBezTo>
                  <a:pt x="1852" y="910"/>
                  <a:pt x="1853" y="911"/>
                  <a:pt x="1854" y="911"/>
                </a:cubicBezTo>
                <a:cubicBezTo>
                  <a:pt x="1855" y="911"/>
                  <a:pt x="1855" y="911"/>
                  <a:pt x="1856" y="912"/>
                </a:cubicBezTo>
                <a:cubicBezTo>
                  <a:pt x="1857" y="912"/>
                  <a:pt x="1857" y="913"/>
                  <a:pt x="1858" y="914"/>
                </a:cubicBezTo>
                <a:cubicBezTo>
                  <a:pt x="1858" y="914"/>
                  <a:pt x="1859" y="915"/>
                  <a:pt x="1860" y="916"/>
                </a:cubicBezTo>
                <a:cubicBezTo>
                  <a:pt x="1861" y="916"/>
                  <a:pt x="1863" y="917"/>
                  <a:pt x="1864" y="917"/>
                </a:cubicBezTo>
                <a:cubicBezTo>
                  <a:pt x="1865" y="917"/>
                  <a:pt x="1867" y="918"/>
                  <a:pt x="1868" y="919"/>
                </a:cubicBezTo>
                <a:cubicBezTo>
                  <a:pt x="1869" y="919"/>
                  <a:pt x="1870" y="921"/>
                  <a:pt x="1871" y="922"/>
                </a:cubicBezTo>
                <a:cubicBezTo>
                  <a:pt x="1872" y="923"/>
                  <a:pt x="1873" y="923"/>
                  <a:pt x="1874" y="924"/>
                </a:cubicBezTo>
                <a:cubicBezTo>
                  <a:pt x="1875" y="925"/>
                  <a:pt x="1877" y="926"/>
                  <a:pt x="1878" y="926"/>
                </a:cubicBezTo>
                <a:cubicBezTo>
                  <a:pt x="1878" y="927"/>
                  <a:pt x="1879" y="928"/>
                  <a:pt x="1879" y="928"/>
                </a:cubicBezTo>
                <a:cubicBezTo>
                  <a:pt x="1879" y="929"/>
                  <a:pt x="1879" y="929"/>
                  <a:pt x="1880" y="930"/>
                </a:cubicBezTo>
                <a:cubicBezTo>
                  <a:pt x="1880" y="930"/>
                  <a:pt x="1880" y="930"/>
                  <a:pt x="1880" y="931"/>
                </a:cubicBezTo>
                <a:cubicBezTo>
                  <a:pt x="1881" y="932"/>
                  <a:pt x="1882" y="933"/>
                  <a:pt x="1882" y="935"/>
                </a:cubicBezTo>
                <a:cubicBezTo>
                  <a:pt x="1883" y="935"/>
                  <a:pt x="1883" y="936"/>
                  <a:pt x="1883" y="937"/>
                </a:cubicBezTo>
                <a:cubicBezTo>
                  <a:pt x="1884" y="939"/>
                  <a:pt x="1885" y="940"/>
                  <a:pt x="1885" y="942"/>
                </a:cubicBezTo>
                <a:cubicBezTo>
                  <a:pt x="1886" y="943"/>
                  <a:pt x="1887" y="945"/>
                  <a:pt x="1887" y="947"/>
                </a:cubicBezTo>
                <a:cubicBezTo>
                  <a:pt x="1888" y="950"/>
                  <a:pt x="1889" y="953"/>
                  <a:pt x="1889" y="957"/>
                </a:cubicBezTo>
                <a:cubicBezTo>
                  <a:pt x="1889" y="960"/>
                  <a:pt x="1890" y="963"/>
                  <a:pt x="1890" y="966"/>
                </a:cubicBezTo>
                <a:cubicBezTo>
                  <a:pt x="1890" y="968"/>
                  <a:pt x="1890" y="970"/>
                  <a:pt x="1890" y="971"/>
                </a:cubicBezTo>
                <a:cubicBezTo>
                  <a:pt x="1890" y="972"/>
                  <a:pt x="1890" y="973"/>
                  <a:pt x="1889" y="974"/>
                </a:cubicBezTo>
                <a:cubicBezTo>
                  <a:pt x="1889" y="976"/>
                  <a:pt x="1888" y="977"/>
                  <a:pt x="1888" y="979"/>
                </a:cubicBezTo>
                <a:cubicBezTo>
                  <a:pt x="1887" y="980"/>
                  <a:pt x="1887" y="982"/>
                  <a:pt x="1886" y="983"/>
                </a:cubicBezTo>
                <a:cubicBezTo>
                  <a:pt x="1886" y="985"/>
                  <a:pt x="1885" y="985"/>
                  <a:pt x="1884" y="987"/>
                </a:cubicBezTo>
                <a:cubicBezTo>
                  <a:pt x="1882" y="988"/>
                  <a:pt x="1881" y="989"/>
                  <a:pt x="1879" y="991"/>
                </a:cubicBezTo>
                <a:cubicBezTo>
                  <a:pt x="1878" y="992"/>
                  <a:pt x="1876" y="993"/>
                  <a:pt x="1876" y="995"/>
                </a:cubicBezTo>
                <a:cubicBezTo>
                  <a:pt x="1875" y="998"/>
                  <a:pt x="1871" y="999"/>
                  <a:pt x="1869" y="1001"/>
                </a:cubicBezTo>
                <a:cubicBezTo>
                  <a:pt x="1867" y="1003"/>
                  <a:pt x="1864" y="1006"/>
                  <a:pt x="1861" y="1007"/>
                </a:cubicBezTo>
                <a:cubicBezTo>
                  <a:pt x="1859" y="1008"/>
                  <a:pt x="1858" y="1008"/>
                  <a:pt x="1856" y="1009"/>
                </a:cubicBezTo>
                <a:cubicBezTo>
                  <a:pt x="1856" y="1009"/>
                  <a:pt x="1855" y="1010"/>
                  <a:pt x="1854" y="1010"/>
                </a:cubicBezTo>
                <a:cubicBezTo>
                  <a:pt x="1853" y="1010"/>
                  <a:pt x="1853" y="1010"/>
                  <a:pt x="1852" y="1011"/>
                </a:cubicBezTo>
                <a:cubicBezTo>
                  <a:pt x="1850" y="1011"/>
                  <a:pt x="1849" y="1012"/>
                  <a:pt x="1848" y="1013"/>
                </a:cubicBezTo>
                <a:cubicBezTo>
                  <a:pt x="1847" y="1013"/>
                  <a:pt x="1846" y="1013"/>
                  <a:pt x="1846" y="1014"/>
                </a:cubicBezTo>
                <a:cubicBezTo>
                  <a:pt x="1844" y="1014"/>
                  <a:pt x="1843" y="1015"/>
                  <a:pt x="1841" y="1016"/>
                </a:cubicBezTo>
                <a:cubicBezTo>
                  <a:pt x="1840" y="1016"/>
                  <a:pt x="1839" y="1016"/>
                  <a:pt x="1839" y="1017"/>
                </a:cubicBezTo>
                <a:cubicBezTo>
                  <a:pt x="1837" y="1018"/>
                  <a:pt x="1835" y="1018"/>
                  <a:pt x="1833" y="1019"/>
                </a:cubicBezTo>
                <a:cubicBezTo>
                  <a:pt x="1831" y="1020"/>
                  <a:pt x="1829" y="1021"/>
                  <a:pt x="1828" y="1021"/>
                </a:cubicBezTo>
                <a:cubicBezTo>
                  <a:pt x="1826" y="1022"/>
                  <a:pt x="1825" y="1023"/>
                  <a:pt x="1824" y="1023"/>
                </a:cubicBezTo>
                <a:cubicBezTo>
                  <a:pt x="1824" y="1023"/>
                  <a:pt x="1822" y="1024"/>
                  <a:pt x="1823" y="1024"/>
                </a:cubicBezTo>
                <a:cubicBezTo>
                  <a:pt x="1824" y="1025"/>
                  <a:pt x="1826" y="1024"/>
                  <a:pt x="1827" y="1026"/>
                </a:cubicBezTo>
                <a:cubicBezTo>
                  <a:pt x="1827" y="1026"/>
                  <a:pt x="1827" y="1027"/>
                  <a:pt x="1827" y="1028"/>
                </a:cubicBezTo>
                <a:cubicBezTo>
                  <a:pt x="1827" y="1029"/>
                  <a:pt x="1827" y="1029"/>
                  <a:pt x="1828" y="1030"/>
                </a:cubicBezTo>
                <a:cubicBezTo>
                  <a:pt x="1828" y="1031"/>
                  <a:pt x="1829" y="1031"/>
                  <a:pt x="1829" y="1032"/>
                </a:cubicBezTo>
                <a:cubicBezTo>
                  <a:pt x="1829" y="1033"/>
                  <a:pt x="1829" y="1035"/>
                  <a:pt x="1831" y="1036"/>
                </a:cubicBezTo>
                <a:cubicBezTo>
                  <a:pt x="1832" y="1036"/>
                  <a:pt x="1832" y="1036"/>
                  <a:pt x="1833" y="1036"/>
                </a:cubicBezTo>
                <a:cubicBezTo>
                  <a:pt x="1833" y="1037"/>
                  <a:pt x="1833" y="1039"/>
                  <a:pt x="1834" y="1038"/>
                </a:cubicBezTo>
                <a:cubicBezTo>
                  <a:pt x="1835" y="1038"/>
                  <a:pt x="1835" y="1037"/>
                  <a:pt x="1836" y="1037"/>
                </a:cubicBezTo>
                <a:cubicBezTo>
                  <a:pt x="1836" y="1038"/>
                  <a:pt x="1836" y="1038"/>
                  <a:pt x="1836" y="1039"/>
                </a:cubicBezTo>
                <a:cubicBezTo>
                  <a:pt x="1835" y="1040"/>
                  <a:pt x="1834" y="1039"/>
                  <a:pt x="1832" y="1040"/>
                </a:cubicBezTo>
                <a:cubicBezTo>
                  <a:pt x="1833" y="1041"/>
                  <a:pt x="1834" y="1040"/>
                  <a:pt x="1834" y="1040"/>
                </a:cubicBezTo>
                <a:cubicBezTo>
                  <a:pt x="1835" y="1041"/>
                  <a:pt x="1835" y="1041"/>
                  <a:pt x="1835" y="1041"/>
                </a:cubicBezTo>
                <a:cubicBezTo>
                  <a:pt x="1836" y="1042"/>
                  <a:pt x="1837" y="1041"/>
                  <a:pt x="1837" y="1042"/>
                </a:cubicBezTo>
                <a:cubicBezTo>
                  <a:pt x="1837" y="1043"/>
                  <a:pt x="1836" y="1043"/>
                  <a:pt x="1836" y="1043"/>
                </a:cubicBezTo>
                <a:cubicBezTo>
                  <a:pt x="1836" y="1043"/>
                  <a:pt x="1836" y="1043"/>
                  <a:pt x="1836" y="1044"/>
                </a:cubicBezTo>
                <a:cubicBezTo>
                  <a:pt x="1837" y="1044"/>
                  <a:pt x="1836" y="1045"/>
                  <a:pt x="1837" y="1045"/>
                </a:cubicBezTo>
                <a:cubicBezTo>
                  <a:pt x="1837" y="1045"/>
                  <a:pt x="1838" y="1046"/>
                  <a:pt x="1838" y="1046"/>
                </a:cubicBezTo>
                <a:cubicBezTo>
                  <a:pt x="1838" y="1047"/>
                  <a:pt x="1837" y="1047"/>
                  <a:pt x="1837" y="1048"/>
                </a:cubicBezTo>
                <a:cubicBezTo>
                  <a:pt x="1836" y="1049"/>
                  <a:pt x="1837" y="1049"/>
                  <a:pt x="1836" y="1050"/>
                </a:cubicBezTo>
                <a:cubicBezTo>
                  <a:pt x="1836" y="1051"/>
                  <a:pt x="1835" y="1051"/>
                  <a:pt x="1836" y="1051"/>
                </a:cubicBezTo>
                <a:cubicBezTo>
                  <a:pt x="1837" y="1052"/>
                  <a:pt x="1837" y="1051"/>
                  <a:pt x="1837" y="1052"/>
                </a:cubicBezTo>
                <a:cubicBezTo>
                  <a:pt x="1838" y="1053"/>
                  <a:pt x="1838" y="1053"/>
                  <a:pt x="1839" y="1054"/>
                </a:cubicBezTo>
                <a:cubicBezTo>
                  <a:pt x="1839" y="1054"/>
                  <a:pt x="1840" y="1054"/>
                  <a:pt x="1839" y="1055"/>
                </a:cubicBezTo>
                <a:cubicBezTo>
                  <a:pt x="1839" y="1055"/>
                  <a:pt x="1837" y="1055"/>
                  <a:pt x="1836" y="1056"/>
                </a:cubicBezTo>
                <a:cubicBezTo>
                  <a:pt x="1836" y="1057"/>
                  <a:pt x="1838" y="1059"/>
                  <a:pt x="1839" y="1060"/>
                </a:cubicBezTo>
                <a:cubicBezTo>
                  <a:pt x="1839" y="1060"/>
                  <a:pt x="1839" y="1061"/>
                  <a:pt x="1839" y="1062"/>
                </a:cubicBezTo>
                <a:cubicBezTo>
                  <a:pt x="1839" y="1062"/>
                  <a:pt x="1840" y="1063"/>
                  <a:pt x="1840" y="1063"/>
                </a:cubicBezTo>
                <a:cubicBezTo>
                  <a:pt x="1841" y="1065"/>
                  <a:pt x="1840" y="1067"/>
                  <a:pt x="1840" y="1069"/>
                </a:cubicBezTo>
                <a:cubicBezTo>
                  <a:pt x="1840" y="1069"/>
                  <a:pt x="1840" y="1070"/>
                  <a:pt x="1840" y="1070"/>
                </a:cubicBezTo>
                <a:cubicBezTo>
                  <a:pt x="1840" y="1071"/>
                  <a:pt x="1840" y="1071"/>
                  <a:pt x="1841" y="1071"/>
                </a:cubicBezTo>
                <a:cubicBezTo>
                  <a:pt x="1842" y="1071"/>
                  <a:pt x="1842" y="1072"/>
                  <a:pt x="1842" y="1073"/>
                </a:cubicBezTo>
                <a:cubicBezTo>
                  <a:pt x="1842" y="1073"/>
                  <a:pt x="1843" y="1073"/>
                  <a:pt x="1843" y="1074"/>
                </a:cubicBezTo>
                <a:cubicBezTo>
                  <a:pt x="1843" y="1074"/>
                  <a:pt x="1844" y="1074"/>
                  <a:pt x="1844" y="1074"/>
                </a:cubicBezTo>
                <a:cubicBezTo>
                  <a:pt x="1845" y="1075"/>
                  <a:pt x="1844" y="1077"/>
                  <a:pt x="1844" y="1079"/>
                </a:cubicBezTo>
                <a:cubicBezTo>
                  <a:pt x="1844" y="1080"/>
                  <a:pt x="1844" y="1082"/>
                  <a:pt x="1844" y="1083"/>
                </a:cubicBezTo>
                <a:cubicBezTo>
                  <a:pt x="1845" y="1085"/>
                  <a:pt x="1846" y="1084"/>
                  <a:pt x="1847" y="1085"/>
                </a:cubicBezTo>
                <a:cubicBezTo>
                  <a:pt x="1849" y="1086"/>
                  <a:pt x="1847" y="1090"/>
                  <a:pt x="1848" y="1091"/>
                </a:cubicBezTo>
                <a:cubicBezTo>
                  <a:pt x="1849" y="1092"/>
                  <a:pt x="1850" y="1091"/>
                  <a:pt x="1850" y="1092"/>
                </a:cubicBezTo>
                <a:cubicBezTo>
                  <a:pt x="1851" y="1093"/>
                  <a:pt x="1848" y="1094"/>
                  <a:pt x="1848" y="1095"/>
                </a:cubicBezTo>
                <a:cubicBezTo>
                  <a:pt x="1847" y="1096"/>
                  <a:pt x="1846" y="1097"/>
                  <a:pt x="1845" y="1098"/>
                </a:cubicBezTo>
                <a:cubicBezTo>
                  <a:pt x="1845" y="1099"/>
                  <a:pt x="1844" y="1099"/>
                  <a:pt x="1844" y="1100"/>
                </a:cubicBezTo>
                <a:cubicBezTo>
                  <a:pt x="1844" y="1101"/>
                  <a:pt x="1843" y="1101"/>
                  <a:pt x="1842" y="1102"/>
                </a:cubicBezTo>
                <a:cubicBezTo>
                  <a:pt x="1841" y="1103"/>
                  <a:pt x="1841" y="1104"/>
                  <a:pt x="1840" y="1105"/>
                </a:cubicBezTo>
                <a:cubicBezTo>
                  <a:pt x="1839" y="1105"/>
                  <a:pt x="1839" y="1106"/>
                  <a:pt x="1839" y="1107"/>
                </a:cubicBezTo>
                <a:cubicBezTo>
                  <a:pt x="1839" y="1107"/>
                  <a:pt x="1840" y="1108"/>
                  <a:pt x="1840" y="1108"/>
                </a:cubicBezTo>
                <a:cubicBezTo>
                  <a:pt x="1841" y="1109"/>
                  <a:pt x="1842" y="1109"/>
                  <a:pt x="1842" y="1109"/>
                </a:cubicBezTo>
                <a:cubicBezTo>
                  <a:pt x="1843" y="1110"/>
                  <a:pt x="1842" y="1110"/>
                  <a:pt x="1842" y="1111"/>
                </a:cubicBezTo>
                <a:cubicBezTo>
                  <a:pt x="1841" y="1113"/>
                  <a:pt x="1845" y="1112"/>
                  <a:pt x="1844" y="1114"/>
                </a:cubicBezTo>
                <a:cubicBezTo>
                  <a:pt x="1843" y="1114"/>
                  <a:pt x="1842" y="1114"/>
                  <a:pt x="1842" y="1115"/>
                </a:cubicBezTo>
                <a:cubicBezTo>
                  <a:pt x="1841" y="1115"/>
                  <a:pt x="1841" y="1115"/>
                  <a:pt x="1841" y="1116"/>
                </a:cubicBezTo>
                <a:cubicBezTo>
                  <a:pt x="1842" y="1117"/>
                  <a:pt x="1841" y="1118"/>
                  <a:pt x="1841" y="1118"/>
                </a:cubicBezTo>
                <a:cubicBezTo>
                  <a:pt x="1840" y="1118"/>
                  <a:pt x="1839" y="1117"/>
                  <a:pt x="1839" y="1116"/>
                </a:cubicBezTo>
                <a:cubicBezTo>
                  <a:pt x="1838" y="1116"/>
                  <a:pt x="1839" y="1115"/>
                  <a:pt x="1839" y="1114"/>
                </a:cubicBezTo>
                <a:cubicBezTo>
                  <a:pt x="1838" y="1112"/>
                  <a:pt x="1837" y="1112"/>
                  <a:pt x="1835" y="1112"/>
                </a:cubicBezTo>
                <a:cubicBezTo>
                  <a:pt x="1834" y="1111"/>
                  <a:pt x="1834" y="1109"/>
                  <a:pt x="1833" y="1109"/>
                </a:cubicBezTo>
                <a:cubicBezTo>
                  <a:pt x="1832" y="1109"/>
                  <a:pt x="1831" y="1110"/>
                  <a:pt x="1830" y="1111"/>
                </a:cubicBezTo>
                <a:cubicBezTo>
                  <a:pt x="1830" y="1111"/>
                  <a:pt x="1829" y="1112"/>
                  <a:pt x="1828" y="1112"/>
                </a:cubicBezTo>
                <a:cubicBezTo>
                  <a:pt x="1828" y="1112"/>
                  <a:pt x="1827" y="1113"/>
                  <a:pt x="1827" y="1113"/>
                </a:cubicBezTo>
                <a:cubicBezTo>
                  <a:pt x="1826" y="1114"/>
                  <a:pt x="1824" y="1115"/>
                  <a:pt x="1824" y="1116"/>
                </a:cubicBezTo>
                <a:cubicBezTo>
                  <a:pt x="1824" y="1117"/>
                  <a:pt x="1824" y="1118"/>
                  <a:pt x="1824" y="1119"/>
                </a:cubicBezTo>
                <a:cubicBezTo>
                  <a:pt x="1824" y="1119"/>
                  <a:pt x="1823" y="1120"/>
                  <a:pt x="1823" y="1120"/>
                </a:cubicBezTo>
                <a:cubicBezTo>
                  <a:pt x="1823" y="1121"/>
                  <a:pt x="1823" y="1122"/>
                  <a:pt x="1823" y="1122"/>
                </a:cubicBezTo>
                <a:cubicBezTo>
                  <a:pt x="1824" y="1123"/>
                  <a:pt x="1824" y="1123"/>
                  <a:pt x="1825" y="1124"/>
                </a:cubicBezTo>
                <a:cubicBezTo>
                  <a:pt x="1825" y="1125"/>
                  <a:pt x="1824" y="1125"/>
                  <a:pt x="1824" y="1124"/>
                </a:cubicBezTo>
                <a:cubicBezTo>
                  <a:pt x="1823" y="1124"/>
                  <a:pt x="1823" y="1123"/>
                  <a:pt x="1823" y="1122"/>
                </a:cubicBezTo>
                <a:cubicBezTo>
                  <a:pt x="1822" y="1121"/>
                  <a:pt x="1820" y="1121"/>
                  <a:pt x="1819" y="1120"/>
                </a:cubicBezTo>
                <a:cubicBezTo>
                  <a:pt x="1818" y="1119"/>
                  <a:pt x="1817" y="1118"/>
                  <a:pt x="1816" y="1118"/>
                </a:cubicBezTo>
                <a:cubicBezTo>
                  <a:pt x="1815" y="1118"/>
                  <a:pt x="1813" y="1118"/>
                  <a:pt x="1812" y="1117"/>
                </a:cubicBezTo>
                <a:cubicBezTo>
                  <a:pt x="1811" y="1117"/>
                  <a:pt x="1810" y="1116"/>
                  <a:pt x="1809" y="1117"/>
                </a:cubicBezTo>
                <a:cubicBezTo>
                  <a:pt x="1809" y="1117"/>
                  <a:pt x="1808" y="1117"/>
                  <a:pt x="1808" y="1118"/>
                </a:cubicBezTo>
                <a:cubicBezTo>
                  <a:pt x="1807" y="1118"/>
                  <a:pt x="1807" y="1118"/>
                  <a:pt x="1806" y="1118"/>
                </a:cubicBezTo>
                <a:cubicBezTo>
                  <a:pt x="1805" y="1119"/>
                  <a:pt x="1804" y="1120"/>
                  <a:pt x="1804" y="1121"/>
                </a:cubicBezTo>
                <a:cubicBezTo>
                  <a:pt x="1803" y="1122"/>
                  <a:pt x="1801" y="1123"/>
                  <a:pt x="1801" y="1124"/>
                </a:cubicBezTo>
                <a:cubicBezTo>
                  <a:pt x="1801" y="1121"/>
                  <a:pt x="1803" y="1121"/>
                  <a:pt x="1804" y="1119"/>
                </a:cubicBezTo>
                <a:cubicBezTo>
                  <a:pt x="1804" y="1119"/>
                  <a:pt x="1805" y="1118"/>
                  <a:pt x="1805" y="1117"/>
                </a:cubicBezTo>
                <a:cubicBezTo>
                  <a:pt x="1806" y="1117"/>
                  <a:pt x="1807" y="1117"/>
                  <a:pt x="1808" y="1117"/>
                </a:cubicBezTo>
                <a:cubicBezTo>
                  <a:pt x="1808" y="1116"/>
                  <a:pt x="1809" y="1115"/>
                  <a:pt x="1808" y="1113"/>
                </a:cubicBezTo>
                <a:cubicBezTo>
                  <a:pt x="1807" y="1112"/>
                  <a:pt x="1807" y="1111"/>
                  <a:pt x="1807" y="1110"/>
                </a:cubicBezTo>
                <a:cubicBezTo>
                  <a:pt x="1806" y="1109"/>
                  <a:pt x="1805" y="1108"/>
                  <a:pt x="1805" y="1107"/>
                </a:cubicBezTo>
                <a:cubicBezTo>
                  <a:pt x="1804" y="1105"/>
                  <a:pt x="1803" y="1104"/>
                  <a:pt x="1802" y="1102"/>
                </a:cubicBezTo>
                <a:cubicBezTo>
                  <a:pt x="1801" y="1102"/>
                  <a:pt x="1799" y="1102"/>
                  <a:pt x="1798" y="1101"/>
                </a:cubicBezTo>
                <a:cubicBezTo>
                  <a:pt x="1798" y="1100"/>
                  <a:pt x="1798" y="1099"/>
                  <a:pt x="1797" y="1098"/>
                </a:cubicBezTo>
                <a:cubicBezTo>
                  <a:pt x="1796" y="1097"/>
                  <a:pt x="1795" y="1098"/>
                  <a:pt x="1794" y="1098"/>
                </a:cubicBezTo>
                <a:cubicBezTo>
                  <a:pt x="1794" y="1098"/>
                  <a:pt x="1793" y="1097"/>
                  <a:pt x="1793" y="1097"/>
                </a:cubicBezTo>
                <a:cubicBezTo>
                  <a:pt x="1791" y="1096"/>
                  <a:pt x="1790" y="1097"/>
                  <a:pt x="1789" y="1095"/>
                </a:cubicBezTo>
                <a:cubicBezTo>
                  <a:pt x="1788" y="1094"/>
                  <a:pt x="1788" y="1093"/>
                  <a:pt x="1787" y="1092"/>
                </a:cubicBezTo>
                <a:cubicBezTo>
                  <a:pt x="1786" y="1091"/>
                  <a:pt x="1784" y="1092"/>
                  <a:pt x="1783" y="1092"/>
                </a:cubicBezTo>
                <a:cubicBezTo>
                  <a:pt x="1781" y="1091"/>
                  <a:pt x="1784" y="1090"/>
                  <a:pt x="1785" y="1090"/>
                </a:cubicBezTo>
                <a:cubicBezTo>
                  <a:pt x="1785" y="1090"/>
                  <a:pt x="1786" y="1091"/>
                  <a:pt x="1787" y="1090"/>
                </a:cubicBezTo>
                <a:cubicBezTo>
                  <a:pt x="1787" y="1090"/>
                  <a:pt x="1786" y="1089"/>
                  <a:pt x="1786" y="1089"/>
                </a:cubicBezTo>
                <a:cubicBezTo>
                  <a:pt x="1785" y="1088"/>
                  <a:pt x="1785" y="1086"/>
                  <a:pt x="1784" y="1085"/>
                </a:cubicBezTo>
                <a:cubicBezTo>
                  <a:pt x="1783" y="1084"/>
                  <a:pt x="1782" y="1083"/>
                  <a:pt x="1781" y="1083"/>
                </a:cubicBezTo>
                <a:cubicBezTo>
                  <a:pt x="1779" y="1081"/>
                  <a:pt x="1778" y="1078"/>
                  <a:pt x="1776" y="1076"/>
                </a:cubicBezTo>
                <a:cubicBezTo>
                  <a:pt x="1776" y="1075"/>
                  <a:pt x="1775" y="1074"/>
                  <a:pt x="1773" y="1074"/>
                </a:cubicBezTo>
                <a:cubicBezTo>
                  <a:pt x="1770" y="1072"/>
                  <a:pt x="1771" y="1068"/>
                  <a:pt x="1773" y="1066"/>
                </a:cubicBezTo>
                <a:cubicBezTo>
                  <a:pt x="1773" y="1064"/>
                  <a:pt x="1774" y="1063"/>
                  <a:pt x="1773" y="1061"/>
                </a:cubicBezTo>
                <a:cubicBezTo>
                  <a:pt x="1773" y="1060"/>
                  <a:pt x="1773" y="1060"/>
                  <a:pt x="1773" y="1059"/>
                </a:cubicBezTo>
                <a:cubicBezTo>
                  <a:pt x="1773" y="1058"/>
                  <a:pt x="1773" y="1057"/>
                  <a:pt x="1773" y="1057"/>
                </a:cubicBezTo>
                <a:cubicBezTo>
                  <a:pt x="1773" y="1055"/>
                  <a:pt x="1772" y="1054"/>
                  <a:pt x="1772" y="1052"/>
                </a:cubicBezTo>
                <a:cubicBezTo>
                  <a:pt x="1771" y="1051"/>
                  <a:pt x="1771" y="1049"/>
                  <a:pt x="1771" y="1047"/>
                </a:cubicBezTo>
                <a:cubicBezTo>
                  <a:pt x="1771" y="1046"/>
                  <a:pt x="1771" y="1044"/>
                  <a:pt x="1771" y="1043"/>
                </a:cubicBezTo>
                <a:cubicBezTo>
                  <a:pt x="1771" y="1042"/>
                  <a:pt x="1770" y="1041"/>
                  <a:pt x="1770" y="1041"/>
                </a:cubicBezTo>
                <a:cubicBezTo>
                  <a:pt x="1769" y="1040"/>
                  <a:pt x="1768" y="1038"/>
                  <a:pt x="1768" y="1037"/>
                </a:cubicBezTo>
                <a:cubicBezTo>
                  <a:pt x="1768" y="1035"/>
                  <a:pt x="1768" y="1034"/>
                  <a:pt x="1769" y="1033"/>
                </a:cubicBezTo>
                <a:cubicBezTo>
                  <a:pt x="1769" y="1032"/>
                  <a:pt x="1769" y="1030"/>
                  <a:pt x="1770" y="1029"/>
                </a:cubicBezTo>
                <a:cubicBezTo>
                  <a:pt x="1770" y="1027"/>
                  <a:pt x="1770" y="1026"/>
                  <a:pt x="1770" y="1024"/>
                </a:cubicBezTo>
                <a:cubicBezTo>
                  <a:pt x="1771" y="1023"/>
                  <a:pt x="1772" y="1022"/>
                  <a:pt x="1771" y="1020"/>
                </a:cubicBezTo>
                <a:cubicBezTo>
                  <a:pt x="1771" y="1018"/>
                  <a:pt x="1771" y="1017"/>
                  <a:pt x="1772" y="1015"/>
                </a:cubicBezTo>
                <a:cubicBezTo>
                  <a:pt x="1772" y="1014"/>
                  <a:pt x="1772" y="1012"/>
                  <a:pt x="1771" y="1011"/>
                </a:cubicBezTo>
                <a:cubicBezTo>
                  <a:pt x="1771" y="1010"/>
                  <a:pt x="1769" y="1011"/>
                  <a:pt x="1767" y="1011"/>
                </a:cubicBezTo>
                <a:cubicBezTo>
                  <a:pt x="1766" y="1011"/>
                  <a:pt x="1764" y="1011"/>
                  <a:pt x="1763" y="1011"/>
                </a:cubicBezTo>
                <a:cubicBezTo>
                  <a:pt x="1762" y="1010"/>
                  <a:pt x="1761" y="1010"/>
                  <a:pt x="1761" y="1010"/>
                </a:cubicBezTo>
                <a:cubicBezTo>
                  <a:pt x="1760" y="1010"/>
                  <a:pt x="1759" y="1010"/>
                  <a:pt x="1759" y="1010"/>
                </a:cubicBezTo>
                <a:cubicBezTo>
                  <a:pt x="1758" y="1009"/>
                  <a:pt x="1757" y="1008"/>
                  <a:pt x="1756" y="1008"/>
                </a:cubicBezTo>
                <a:cubicBezTo>
                  <a:pt x="1755" y="1007"/>
                  <a:pt x="1753" y="1007"/>
                  <a:pt x="1752" y="1007"/>
                </a:cubicBezTo>
                <a:cubicBezTo>
                  <a:pt x="1750" y="1007"/>
                  <a:pt x="1749" y="1007"/>
                  <a:pt x="1747" y="1007"/>
                </a:cubicBezTo>
                <a:cubicBezTo>
                  <a:pt x="1746" y="1007"/>
                  <a:pt x="1745" y="1007"/>
                  <a:pt x="1744" y="1007"/>
                </a:cubicBezTo>
                <a:cubicBezTo>
                  <a:pt x="1743" y="1007"/>
                  <a:pt x="1742" y="1006"/>
                  <a:pt x="1742" y="1006"/>
                </a:cubicBezTo>
                <a:cubicBezTo>
                  <a:pt x="1741" y="1006"/>
                  <a:pt x="1740" y="1007"/>
                  <a:pt x="1741" y="1007"/>
                </a:cubicBezTo>
                <a:cubicBezTo>
                  <a:pt x="1742" y="1007"/>
                  <a:pt x="1743" y="1007"/>
                  <a:pt x="1743" y="1007"/>
                </a:cubicBezTo>
                <a:cubicBezTo>
                  <a:pt x="1744" y="1008"/>
                  <a:pt x="1744" y="1009"/>
                  <a:pt x="1744" y="1009"/>
                </a:cubicBezTo>
                <a:cubicBezTo>
                  <a:pt x="1743" y="1010"/>
                  <a:pt x="1741" y="1009"/>
                  <a:pt x="1740" y="1009"/>
                </a:cubicBezTo>
                <a:cubicBezTo>
                  <a:pt x="1738" y="1008"/>
                  <a:pt x="1737" y="1007"/>
                  <a:pt x="1736" y="1007"/>
                </a:cubicBezTo>
                <a:cubicBezTo>
                  <a:pt x="1734" y="1007"/>
                  <a:pt x="1733" y="1006"/>
                  <a:pt x="1731" y="1006"/>
                </a:cubicBezTo>
                <a:cubicBezTo>
                  <a:pt x="1730" y="1006"/>
                  <a:pt x="1728" y="1006"/>
                  <a:pt x="1727" y="1006"/>
                </a:cubicBezTo>
                <a:cubicBezTo>
                  <a:pt x="1724" y="1007"/>
                  <a:pt x="1722" y="1007"/>
                  <a:pt x="1719" y="1007"/>
                </a:cubicBezTo>
                <a:cubicBezTo>
                  <a:pt x="1718" y="1007"/>
                  <a:pt x="1718" y="1006"/>
                  <a:pt x="1717" y="1006"/>
                </a:cubicBezTo>
                <a:cubicBezTo>
                  <a:pt x="1716" y="1006"/>
                  <a:pt x="1715" y="1006"/>
                  <a:pt x="1714" y="1006"/>
                </a:cubicBezTo>
                <a:cubicBezTo>
                  <a:pt x="1713" y="1006"/>
                  <a:pt x="1712" y="1005"/>
                  <a:pt x="1711" y="1004"/>
                </a:cubicBezTo>
                <a:cubicBezTo>
                  <a:pt x="1710" y="1003"/>
                  <a:pt x="1708" y="1002"/>
                  <a:pt x="1707" y="1002"/>
                </a:cubicBezTo>
                <a:cubicBezTo>
                  <a:pt x="1704" y="1000"/>
                  <a:pt x="1702" y="1000"/>
                  <a:pt x="1699" y="999"/>
                </a:cubicBezTo>
                <a:cubicBezTo>
                  <a:pt x="1696" y="998"/>
                  <a:pt x="1693" y="996"/>
                  <a:pt x="1690" y="994"/>
                </a:cubicBezTo>
                <a:cubicBezTo>
                  <a:pt x="1688" y="993"/>
                  <a:pt x="1685" y="992"/>
                  <a:pt x="1682" y="991"/>
                </a:cubicBezTo>
                <a:cubicBezTo>
                  <a:pt x="1680" y="989"/>
                  <a:pt x="1677" y="989"/>
                  <a:pt x="1674" y="988"/>
                </a:cubicBezTo>
                <a:cubicBezTo>
                  <a:pt x="1671" y="987"/>
                  <a:pt x="1667" y="987"/>
                  <a:pt x="1663" y="986"/>
                </a:cubicBezTo>
                <a:cubicBezTo>
                  <a:pt x="1662" y="985"/>
                  <a:pt x="1660" y="984"/>
                  <a:pt x="1660" y="983"/>
                </a:cubicBezTo>
                <a:cubicBezTo>
                  <a:pt x="1659" y="982"/>
                  <a:pt x="1659" y="981"/>
                  <a:pt x="1658" y="980"/>
                </a:cubicBezTo>
                <a:cubicBezTo>
                  <a:pt x="1658" y="978"/>
                  <a:pt x="1657" y="977"/>
                  <a:pt x="1656" y="976"/>
                </a:cubicBezTo>
                <a:cubicBezTo>
                  <a:pt x="1655" y="975"/>
                  <a:pt x="1654" y="974"/>
                  <a:pt x="1653" y="973"/>
                </a:cubicBezTo>
                <a:cubicBezTo>
                  <a:pt x="1653" y="972"/>
                  <a:pt x="1652" y="971"/>
                  <a:pt x="1651" y="971"/>
                </a:cubicBezTo>
                <a:cubicBezTo>
                  <a:pt x="1649" y="970"/>
                  <a:pt x="1648" y="970"/>
                  <a:pt x="1647" y="969"/>
                </a:cubicBezTo>
                <a:cubicBezTo>
                  <a:pt x="1645" y="968"/>
                  <a:pt x="1644" y="967"/>
                  <a:pt x="1643" y="966"/>
                </a:cubicBezTo>
                <a:cubicBezTo>
                  <a:pt x="1641" y="965"/>
                  <a:pt x="1639" y="964"/>
                  <a:pt x="1637" y="963"/>
                </a:cubicBezTo>
                <a:cubicBezTo>
                  <a:pt x="1634" y="961"/>
                  <a:pt x="1631" y="960"/>
                  <a:pt x="1628" y="959"/>
                </a:cubicBezTo>
                <a:cubicBezTo>
                  <a:pt x="1625" y="959"/>
                  <a:pt x="1622" y="958"/>
                  <a:pt x="1619" y="957"/>
                </a:cubicBezTo>
                <a:cubicBezTo>
                  <a:pt x="1616" y="957"/>
                  <a:pt x="1613" y="956"/>
                  <a:pt x="1610" y="955"/>
                </a:cubicBezTo>
                <a:cubicBezTo>
                  <a:pt x="1609" y="954"/>
                  <a:pt x="1608" y="953"/>
                  <a:pt x="1606" y="953"/>
                </a:cubicBezTo>
                <a:cubicBezTo>
                  <a:pt x="1604" y="952"/>
                  <a:pt x="1602" y="952"/>
                  <a:pt x="1601" y="951"/>
                </a:cubicBezTo>
                <a:cubicBezTo>
                  <a:pt x="1599" y="950"/>
                  <a:pt x="1597" y="949"/>
                  <a:pt x="1595" y="949"/>
                </a:cubicBezTo>
                <a:cubicBezTo>
                  <a:pt x="1594" y="948"/>
                  <a:pt x="1592" y="949"/>
                  <a:pt x="1590" y="949"/>
                </a:cubicBezTo>
                <a:cubicBezTo>
                  <a:pt x="1587" y="949"/>
                  <a:pt x="1584" y="949"/>
                  <a:pt x="1581" y="951"/>
                </a:cubicBezTo>
                <a:cubicBezTo>
                  <a:pt x="1580" y="951"/>
                  <a:pt x="1578" y="952"/>
                  <a:pt x="1577" y="952"/>
                </a:cubicBezTo>
                <a:cubicBezTo>
                  <a:pt x="1575" y="953"/>
                  <a:pt x="1573" y="954"/>
                  <a:pt x="1571" y="954"/>
                </a:cubicBezTo>
                <a:cubicBezTo>
                  <a:pt x="1570" y="954"/>
                  <a:pt x="1570" y="954"/>
                  <a:pt x="1569" y="955"/>
                </a:cubicBezTo>
                <a:cubicBezTo>
                  <a:pt x="1569" y="955"/>
                  <a:pt x="1568" y="956"/>
                  <a:pt x="1567" y="956"/>
                </a:cubicBezTo>
                <a:cubicBezTo>
                  <a:pt x="1566" y="956"/>
                  <a:pt x="1565" y="956"/>
                  <a:pt x="1564" y="956"/>
                </a:cubicBezTo>
                <a:cubicBezTo>
                  <a:pt x="1564" y="956"/>
                  <a:pt x="1562" y="958"/>
                  <a:pt x="1562" y="957"/>
                </a:cubicBezTo>
                <a:cubicBezTo>
                  <a:pt x="1561" y="956"/>
                  <a:pt x="1564" y="956"/>
                  <a:pt x="1564" y="955"/>
                </a:cubicBezTo>
                <a:cubicBezTo>
                  <a:pt x="1564" y="954"/>
                  <a:pt x="1562" y="954"/>
                  <a:pt x="1562" y="954"/>
                </a:cubicBezTo>
                <a:cubicBezTo>
                  <a:pt x="1561" y="954"/>
                  <a:pt x="1561" y="955"/>
                  <a:pt x="1561" y="955"/>
                </a:cubicBezTo>
                <a:cubicBezTo>
                  <a:pt x="1560" y="955"/>
                  <a:pt x="1560" y="955"/>
                  <a:pt x="1559" y="955"/>
                </a:cubicBezTo>
                <a:cubicBezTo>
                  <a:pt x="1558" y="956"/>
                  <a:pt x="1558" y="956"/>
                  <a:pt x="1557" y="956"/>
                </a:cubicBezTo>
                <a:cubicBezTo>
                  <a:pt x="1557" y="955"/>
                  <a:pt x="1558" y="954"/>
                  <a:pt x="1558" y="954"/>
                </a:cubicBezTo>
                <a:cubicBezTo>
                  <a:pt x="1559" y="953"/>
                  <a:pt x="1560" y="952"/>
                  <a:pt x="1560" y="951"/>
                </a:cubicBezTo>
                <a:cubicBezTo>
                  <a:pt x="1562" y="948"/>
                  <a:pt x="1561" y="944"/>
                  <a:pt x="1560" y="941"/>
                </a:cubicBezTo>
                <a:cubicBezTo>
                  <a:pt x="1560" y="940"/>
                  <a:pt x="1559" y="939"/>
                  <a:pt x="1558" y="938"/>
                </a:cubicBezTo>
                <a:cubicBezTo>
                  <a:pt x="1557" y="937"/>
                  <a:pt x="1557" y="936"/>
                  <a:pt x="1557" y="934"/>
                </a:cubicBezTo>
                <a:cubicBezTo>
                  <a:pt x="1556" y="934"/>
                  <a:pt x="1555" y="933"/>
                  <a:pt x="1555" y="933"/>
                </a:cubicBezTo>
                <a:cubicBezTo>
                  <a:pt x="1554" y="932"/>
                  <a:pt x="1554" y="931"/>
                  <a:pt x="1554" y="930"/>
                </a:cubicBezTo>
                <a:cubicBezTo>
                  <a:pt x="1555" y="927"/>
                  <a:pt x="1553" y="924"/>
                  <a:pt x="1552" y="921"/>
                </a:cubicBezTo>
                <a:cubicBezTo>
                  <a:pt x="1550" y="919"/>
                  <a:pt x="1548" y="917"/>
                  <a:pt x="1547" y="914"/>
                </a:cubicBezTo>
                <a:cubicBezTo>
                  <a:pt x="1547" y="912"/>
                  <a:pt x="1547" y="910"/>
                  <a:pt x="1546" y="908"/>
                </a:cubicBezTo>
                <a:cubicBezTo>
                  <a:pt x="1546" y="906"/>
                  <a:pt x="1545" y="904"/>
                  <a:pt x="1544" y="903"/>
                </a:cubicBezTo>
                <a:cubicBezTo>
                  <a:pt x="1543" y="903"/>
                  <a:pt x="1543" y="903"/>
                  <a:pt x="1542" y="903"/>
                </a:cubicBezTo>
                <a:cubicBezTo>
                  <a:pt x="1540" y="903"/>
                  <a:pt x="1539" y="903"/>
                  <a:pt x="1537" y="903"/>
                </a:cubicBezTo>
                <a:cubicBezTo>
                  <a:pt x="1536" y="902"/>
                  <a:pt x="1535" y="903"/>
                  <a:pt x="1533" y="903"/>
                </a:cubicBezTo>
                <a:cubicBezTo>
                  <a:pt x="1532" y="903"/>
                  <a:pt x="1530" y="903"/>
                  <a:pt x="1529" y="903"/>
                </a:cubicBezTo>
                <a:cubicBezTo>
                  <a:pt x="1527" y="903"/>
                  <a:pt x="1526" y="903"/>
                  <a:pt x="1525" y="903"/>
                </a:cubicBezTo>
                <a:cubicBezTo>
                  <a:pt x="1524" y="904"/>
                  <a:pt x="1525" y="904"/>
                  <a:pt x="1525" y="905"/>
                </a:cubicBezTo>
                <a:cubicBezTo>
                  <a:pt x="1525" y="905"/>
                  <a:pt x="1525" y="906"/>
                  <a:pt x="1524" y="906"/>
                </a:cubicBezTo>
                <a:cubicBezTo>
                  <a:pt x="1524" y="907"/>
                  <a:pt x="1524" y="908"/>
                  <a:pt x="1524" y="909"/>
                </a:cubicBezTo>
                <a:cubicBezTo>
                  <a:pt x="1524" y="911"/>
                  <a:pt x="1523" y="912"/>
                  <a:pt x="1523" y="913"/>
                </a:cubicBezTo>
                <a:cubicBezTo>
                  <a:pt x="1523" y="914"/>
                  <a:pt x="1523" y="915"/>
                  <a:pt x="1523" y="916"/>
                </a:cubicBezTo>
                <a:cubicBezTo>
                  <a:pt x="1522" y="914"/>
                  <a:pt x="1522" y="912"/>
                  <a:pt x="1523" y="910"/>
                </a:cubicBezTo>
                <a:cubicBezTo>
                  <a:pt x="1523" y="908"/>
                  <a:pt x="1523" y="908"/>
                  <a:pt x="1523" y="907"/>
                </a:cubicBezTo>
                <a:cubicBezTo>
                  <a:pt x="1524" y="906"/>
                  <a:pt x="1525" y="905"/>
                  <a:pt x="1524" y="904"/>
                </a:cubicBezTo>
                <a:cubicBezTo>
                  <a:pt x="1524" y="903"/>
                  <a:pt x="1523" y="903"/>
                  <a:pt x="1522" y="903"/>
                </a:cubicBezTo>
                <a:cubicBezTo>
                  <a:pt x="1522" y="903"/>
                  <a:pt x="1521" y="903"/>
                  <a:pt x="1520" y="903"/>
                </a:cubicBezTo>
                <a:cubicBezTo>
                  <a:pt x="1519" y="902"/>
                  <a:pt x="1518" y="903"/>
                  <a:pt x="1516" y="902"/>
                </a:cubicBezTo>
                <a:cubicBezTo>
                  <a:pt x="1516" y="901"/>
                  <a:pt x="1515" y="901"/>
                  <a:pt x="1515" y="901"/>
                </a:cubicBezTo>
                <a:cubicBezTo>
                  <a:pt x="1514" y="900"/>
                  <a:pt x="1513" y="900"/>
                  <a:pt x="1513" y="900"/>
                </a:cubicBezTo>
                <a:cubicBezTo>
                  <a:pt x="1511" y="899"/>
                  <a:pt x="1511" y="897"/>
                  <a:pt x="1510" y="896"/>
                </a:cubicBezTo>
                <a:cubicBezTo>
                  <a:pt x="1509" y="895"/>
                  <a:pt x="1509" y="896"/>
                  <a:pt x="1509" y="895"/>
                </a:cubicBezTo>
                <a:cubicBezTo>
                  <a:pt x="1509" y="893"/>
                  <a:pt x="1511" y="894"/>
                  <a:pt x="1512" y="893"/>
                </a:cubicBezTo>
                <a:cubicBezTo>
                  <a:pt x="1513" y="892"/>
                  <a:pt x="1512" y="890"/>
                  <a:pt x="1512" y="889"/>
                </a:cubicBezTo>
                <a:cubicBezTo>
                  <a:pt x="1512" y="887"/>
                  <a:pt x="1513" y="886"/>
                  <a:pt x="1513" y="885"/>
                </a:cubicBezTo>
                <a:cubicBezTo>
                  <a:pt x="1513" y="881"/>
                  <a:pt x="1512" y="877"/>
                  <a:pt x="1512" y="874"/>
                </a:cubicBezTo>
                <a:cubicBezTo>
                  <a:pt x="1512" y="872"/>
                  <a:pt x="1512" y="870"/>
                  <a:pt x="1512" y="868"/>
                </a:cubicBezTo>
                <a:cubicBezTo>
                  <a:pt x="1512" y="866"/>
                  <a:pt x="1513" y="864"/>
                  <a:pt x="1513" y="863"/>
                </a:cubicBezTo>
                <a:cubicBezTo>
                  <a:pt x="1514" y="861"/>
                  <a:pt x="1514" y="859"/>
                  <a:pt x="1514" y="858"/>
                </a:cubicBezTo>
                <a:cubicBezTo>
                  <a:pt x="1515" y="857"/>
                  <a:pt x="1515" y="856"/>
                  <a:pt x="1515" y="855"/>
                </a:cubicBezTo>
                <a:cubicBezTo>
                  <a:pt x="1515" y="854"/>
                  <a:pt x="1516" y="852"/>
                  <a:pt x="1514" y="851"/>
                </a:cubicBezTo>
                <a:cubicBezTo>
                  <a:pt x="1514" y="850"/>
                  <a:pt x="1513" y="850"/>
                  <a:pt x="1514" y="849"/>
                </a:cubicBezTo>
                <a:cubicBezTo>
                  <a:pt x="1514" y="848"/>
                  <a:pt x="1515" y="849"/>
                  <a:pt x="1516" y="848"/>
                </a:cubicBezTo>
                <a:cubicBezTo>
                  <a:pt x="1517" y="847"/>
                  <a:pt x="1517" y="847"/>
                  <a:pt x="1518" y="846"/>
                </a:cubicBezTo>
                <a:cubicBezTo>
                  <a:pt x="1519" y="845"/>
                  <a:pt x="1519" y="843"/>
                  <a:pt x="1520" y="842"/>
                </a:cubicBezTo>
                <a:cubicBezTo>
                  <a:pt x="1520" y="840"/>
                  <a:pt x="1521" y="840"/>
                  <a:pt x="1522" y="839"/>
                </a:cubicBezTo>
                <a:cubicBezTo>
                  <a:pt x="1523" y="838"/>
                  <a:pt x="1524" y="836"/>
                  <a:pt x="1525" y="835"/>
                </a:cubicBezTo>
                <a:cubicBezTo>
                  <a:pt x="1525" y="834"/>
                  <a:pt x="1525" y="833"/>
                  <a:pt x="1526" y="833"/>
                </a:cubicBezTo>
                <a:cubicBezTo>
                  <a:pt x="1527" y="832"/>
                  <a:pt x="1528" y="832"/>
                  <a:pt x="1528" y="832"/>
                </a:cubicBezTo>
                <a:cubicBezTo>
                  <a:pt x="1528" y="831"/>
                  <a:pt x="1527" y="831"/>
                  <a:pt x="1527" y="830"/>
                </a:cubicBezTo>
                <a:cubicBezTo>
                  <a:pt x="1527" y="829"/>
                  <a:pt x="1528" y="829"/>
                  <a:pt x="1528" y="828"/>
                </a:cubicBezTo>
                <a:cubicBezTo>
                  <a:pt x="1528" y="827"/>
                  <a:pt x="1528" y="827"/>
                  <a:pt x="1528" y="826"/>
                </a:cubicBezTo>
                <a:cubicBezTo>
                  <a:pt x="1528" y="826"/>
                  <a:pt x="1528" y="825"/>
                  <a:pt x="1529" y="825"/>
                </a:cubicBezTo>
                <a:cubicBezTo>
                  <a:pt x="1530" y="824"/>
                  <a:pt x="1530" y="825"/>
                  <a:pt x="1531" y="824"/>
                </a:cubicBezTo>
                <a:cubicBezTo>
                  <a:pt x="1531" y="824"/>
                  <a:pt x="1532" y="823"/>
                  <a:pt x="1531" y="822"/>
                </a:cubicBezTo>
                <a:cubicBezTo>
                  <a:pt x="1531" y="821"/>
                  <a:pt x="1529" y="821"/>
                  <a:pt x="1530" y="819"/>
                </a:cubicBezTo>
                <a:cubicBezTo>
                  <a:pt x="1530" y="818"/>
                  <a:pt x="1531" y="818"/>
                  <a:pt x="1531" y="817"/>
                </a:cubicBezTo>
                <a:cubicBezTo>
                  <a:pt x="1532" y="817"/>
                  <a:pt x="1533" y="818"/>
                  <a:pt x="1533" y="817"/>
                </a:cubicBezTo>
                <a:cubicBezTo>
                  <a:pt x="1534" y="817"/>
                  <a:pt x="1535" y="816"/>
                  <a:pt x="1535" y="815"/>
                </a:cubicBezTo>
                <a:cubicBezTo>
                  <a:pt x="1536" y="815"/>
                  <a:pt x="1536" y="814"/>
                  <a:pt x="1537" y="814"/>
                </a:cubicBezTo>
                <a:cubicBezTo>
                  <a:pt x="1538" y="814"/>
                  <a:pt x="1539" y="814"/>
                  <a:pt x="1539" y="813"/>
                </a:cubicBezTo>
                <a:cubicBezTo>
                  <a:pt x="1540" y="813"/>
                  <a:pt x="1540" y="813"/>
                  <a:pt x="1541" y="812"/>
                </a:cubicBezTo>
                <a:cubicBezTo>
                  <a:pt x="1542" y="811"/>
                  <a:pt x="1543" y="811"/>
                  <a:pt x="1545" y="811"/>
                </a:cubicBezTo>
                <a:cubicBezTo>
                  <a:pt x="1545" y="809"/>
                  <a:pt x="1541" y="809"/>
                  <a:pt x="1540" y="808"/>
                </a:cubicBezTo>
                <a:cubicBezTo>
                  <a:pt x="1540" y="808"/>
                  <a:pt x="1540" y="807"/>
                  <a:pt x="1539" y="806"/>
                </a:cubicBezTo>
                <a:cubicBezTo>
                  <a:pt x="1538" y="805"/>
                  <a:pt x="1537" y="805"/>
                  <a:pt x="1538" y="804"/>
                </a:cubicBezTo>
                <a:cubicBezTo>
                  <a:pt x="1538" y="804"/>
                  <a:pt x="1538" y="805"/>
                  <a:pt x="1539" y="805"/>
                </a:cubicBezTo>
                <a:cubicBezTo>
                  <a:pt x="1539" y="805"/>
                  <a:pt x="1540" y="805"/>
                  <a:pt x="1540" y="805"/>
                </a:cubicBezTo>
                <a:cubicBezTo>
                  <a:pt x="1541" y="805"/>
                  <a:pt x="1541" y="806"/>
                  <a:pt x="1542" y="806"/>
                </a:cubicBezTo>
                <a:cubicBezTo>
                  <a:pt x="1542" y="805"/>
                  <a:pt x="1542" y="805"/>
                  <a:pt x="1543" y="805"/>
                </a:cubicBezTo>
                <a:cubicBezTo>
                  <a:pt x="1543" y="805"/>
                  <a:pt x="1544" y="805"/>
                  <a:pt x="1544" y="804"/>
                </a:cubicBezTo>
                <a:cubicBezTo>
                  <a:pt x="1543" y="803"/>
                  <a:pt x="1543" y="803"/>
                  <a:pt x="1542" y="803"/>
                </a:cubicBezTo>
                <a:cubicBezTo>
                  <a:pt x="1542" y="803"/>
                  <a:pt x="1542" y="802"/>
                  <a:pt x="1542" y="802"/>
                </a:cubicBezTo>
                <a:cubicBezTo>
                  <a:pt x="1542" y="802"/>
                  <a:pt x="1542" y="802"/>
                  <a:pt x="1541" y="801"/>
                </a:cubicBezTo>
                <a:cubicBezTo>
                  <a:pt x="1541" y="801"/>
                  <a:pt x="1542" y="800"/>
                  <a:pt x="1542" y="801"/>
                </a:cubicBezTo>
                <a:cubicBezTo>
                  <a:pt x="1543" y="801"/>
                  <a:pt x="1543" y="801"/>
                  <a:pt x="1543" y="801"/>
                </a:cubicBezTo>
                <a:cubicBezTo>
                  <a:pt x="1543" y="802"/>
                  <a:pt x="1543" y="802"/>
                  <a:pt x="1544" y="802"/>
                </a:cubicBezTo>
                <a:cubicBezTo>
                  <a:pt x="1544" y="802"/>
                  <a:pt x="1544" y="803"/>
                  <a:pt x="1545" y="803"/>
                </a:cubicBezTo>
                <a:cubicBezTo>
                  <a:pt x="1545" y="802"/>
                  <a:pt x="1546" y="802"/>
                  <a:pt x="1546" y="801"/>
                </a:cubicBezTo>
                <a:cubicBezTo>
                  <a:pt x="1547" y="801"/>
                  <a:pt x="1548" y="800"/>
                  <a:pt x="1549" y="800"/>
                </a:cubicBezTo>
                <a:cubicBezTo>
                  <a:pt x="1549" y="800"/>
                  <a:pt x="1550" y="801"/>
                  <a:pt x="1551" y="800"/>
                </a:cubicBezTo>
                <a:cubicBezTo>
                  <a:pt x="1551" y="799"/>
                  <a:pt x="1550" y="799"/>
                  <a:pt x="1549" y="799"/>
                </a:cubicBezTo>
                <a:cubicBezTo>
                  <a:pt x="1548" y="799"/>
                  <a:pt x="1548" y="798"/>
                  <a:pt x="1548" y="797"/>
                </a:cubicBezTo>
                <a:cubicBezTo>
                  <a:pt x="1548" y="796"/>
                  <a:pt x="1548" y="796"/>
                  <a:pt x="1549" y="796"/>
                </a:cubicBezTo>
                <a:cubicBezTo>
                  <a:pt x="1549" y="796"/>
                  <a:pt x="1550" y="795"/>
                  <a:pt x="1551" y="795"/>
                </a:cubicBezTo>
                <a:cubicBezTo>
                  <a:pt x="1552" y="796"/>
                  <a:pt x="1552" y="796"/>
                  <a:pt x="1553" y="796"/>
                </a:cubicBezTo>
                <a:cubicBezTo>
                  <a:pt x="1553" y="797"/>
                  <a:pt x="1554" y="796"/>
                  <a:pt x="1554" y="795"/>
                </a:cubicBezTo>
                <a:cubicBezTo>
                  <a:pt x="1553" y="795"/>
                  <a:pt x="1553" y="794"/>
                  <a:pt x="1552" y="794"/>
                </a:cubicBezTo>
                <a:cubicBezTo>
                  <a:pt x="1552" y="794"/>
                  <a:pt x="1551" y="794"/>
                  <a:pt x="1550" y="793"/>
                </a:cubicBezTo>
                <a:cubicBezTo>
                  <a:pt x="1550" y="792"/>
                  <a:pt x="1550" y="792"/>
                  <a:pt x="1551" y="792"/>
                </a:cubicBezTo>
                <a:cubicBezTo>
                  <a:pt x="1552" y="793"/>
                  <a:pt x="1552" y="793"/>
                  <a:pt x="1553" y="793"/>
                </a:cubicBezTo>
                <a:cubicBezTo>
                  <a:pt x="1553" y="793"/>
                  <a:pt x="1554" y="793"/>
                  <a:pt x="1555" y="794"/>
                </a:cubicBezTo>
                <a:cubicBezTo>
                  <a:pt x="1555" y="794"/>
                  <a:pt x="1555" y="795"/>
                  <a:pt x="1556" y="795"/>
                </a:cubicBezTo>
                <a:cubicBezTo>
                  <a:pt x="1556" y="796"/>
                  <a:pt x="1557" y="796"/>
                  <a:pt x="1557" y="797"/>
                </a:cubicBezTo>
                <a:cubicBezTo>
                  <a:pt x="1558" y="797"/>
                  <a:pt x="1558" y="799"/>
                  <a:pt x="1559" y="799"/>
                </a:cubicBezTo>
                <a:cubicBezTo>
                  <a:pt x="1560" y="798"/>
                  <a:pt x="1559" y="797"/>
                  <a:pt x="1558" y="797"/>
                </a:cubicBezTo>
                <a:cubicBezTo>
                  <a:pt x="1558" y="796"/>
                  <a:pt x="1558" y="794"/>
                  <a:pt x="1557" y="793"/>
                </a:cubicBezTo>
                <a:cubicBezTo>
                  <a:pt x="1557" y="793"/>
                  <a:pt x="1557" y="792"/>
                  <a:pt x="1556" y="792"/>
                </a:cubicBezTo>
                <a:cubicBezTo>
                  <a:pt x="1556" y="791"/>
                  <a:pt x="1555" y="791"/>
                  <a:pt x="1555" y="791"/>
                </a:cubicBezTo>
                <a:cubicBezTo>
                  <a:pt x="1554" y="790"/>
                  <a:pt x="1555" y="787"/>
                  <a:pt x="1556" y="787"/>
                </a:cubicBezTo>
                <a:cubicBezTo>
                  <a:pt x="1557" y="787"/>
                  <a:pt x="1557" y="788"/>
                  <a:pt x="1558" y="788"/>
                </a:cubicBezTo>
                <a:cubicBezTo>
                  <a:pt x="1558" y="789"/>
                  <a:pt x="1559" y="788"/>
                  <a:pt x="1560" y="787"/>
                </a:cubicBezTo>
                <a:cubicBezTo>
                  <a:pt x="1560" y="787"/>
                  <a:pt x="1559" y="786"/>
                  <a:pt x="1558" y="785"/>
                </a:cubicBezTo>
                <a:cubicBezTo>
                  <a:pt x="1558" y="785"/>
                  <a:pt x="1557" y="784"/>
                  <a:pt x="1558" y="784"/>
                </a:cubicBezTo>
                <a:cubicBezTo>
                  <a:pt x="1558" y="783"/>
                  <a:pt x="1559" y="784"/>
                  <a:pt x="1560" y="784"/>
                </a:cubicBezTo>
                <a:cubicBezTo>
                  <a:pt x="1560" y="785"/>
                  <a:pt x="1560" y="785"/>
                  <a:pt x="1560" y="786"/>
                </a:cubicBezTo>
                <a:cubicBezTo>
                  <a:pt x="1562" y="787"/>
                  <a:pt x="1563" y="784"/>
                  <a:pt x="1564" y="784"/>
                </a:cubicBezTo>
                <a:cubicBezTo>
                  <a:pt x="1565" y="783"/>
                  <a:pt x="1565" y="783"/>
                  <a:pt x="1566" y="783"/>
                </a:cubicBezTo>
                <a:cubicBezTo>
                  <a:pt x="1567" y="784"/>
                  <a:pt x="1566" y="784"/>
                  <a:pt x="1566" y="785"/>
                </a:cubicBezTo>
                <a:cubicBezTo>
                  <a:pt x="1566" y="788"/>
                  <a:pt x="1568" y="786"/>
                  <a:pt x="1569" y="785"/>
                </a:cubicBezTo>
                <a:cubicBezTo>
                  <a:pt x="1570" y="784"/>
                  <a:pt x="1572" y="784"/>
                  <a:pt x="1572" y="783"/>
                </a:cubicBezTo>
                <a:cubicBezTo>
                  <a:pt x="1573" y="781"/>
                  <a:pt x="1570" y="782"/>
                  <a:pt x="1569" y="782"/>
                </a:cubicBezTo>
                <a:cubicBezTo>
                  <a:pt x="1567" y="782"/>
                  <a:pt x="1566" y="781"/>
                  <a:pt x="1565" y="780"/>
                </a:cubicBezTo>
                <a:cubicBezTo>
                  <a:pt x="1564" y="780"/>
                  <a:pt x="1564" y="779"/>
                  <a:pt x="1563" y="779"/>
                </a:cubicBezTo>
                <a:cubicBezTo>
                  <a:pt x="1562" y="778"/>
                  <a:pt x="1561" y="778"/>
                  <a:pt x="1561" y="778"/>
                </a:cubicBezTo>
                <a:cubicBezTo>
                  <a:pt x="1561" y="776"/>
                  <a:pt x="1563" y="776"/>
                  <a:pt x="1564" y="776"/>
                </a:cubicBezTo>
                <a:cubicBezTo>
                  <a:pt x="1565" y="775"/>
                  <a:pt x="1567" y="775"/>
                  <a:pt x="1568" y="775"/>
                </a:cubicBezTo>
                <a:cubicBezTo>
                  <a:pt x="1571" y="775"/>
                  <a:pt x="1574" y="776"/>
                  <a:pt x="1576" y="777"/>
                </a:cubicBezTo>
                <a:cubicBezTo>
                  <a:pt x="1578" y="778"/>
                  <a:pt x="1579" y="777"/>
                  <a:pt x="1581" y="777"/>
                </a:cubicBezTo>
                <a:cubicBezTo>
                  <a:pt x="1581" y="777"/>
                  <a:pt x="1582" y="777"/>
                  <a:pt x="1583" y="777"/>
                </a:cubicBezTo>
                <a:cubicBezTo>
                  <a:pt x="1585" y="776"/>
                  <a:pt x="1586" y="774"/>
                  <a:pt x="1589" y="773"/>
                </a:cubicBezTo>
                <a:cubicBezTo>
                  <a:pt x="1590" y="773"/>
                  <a:pt x="1591" y="772"/>
                  <a:pt x="1593" y="771"/>
                </a:cubicBezTo>
                <a:cubicBezTo>
                  <a:pt x="1594" y="771"/>
                  <a:pt x="1595" y="771"/>
                  <a:pt x="1596" y="770"/>
                </a:cubicBezTo>
                <a:cubicBezTo>
                  <a:pt x="1597" y="769"/>
                  <a:pt x="1598" y="767"/>
                  <a:pt x="1598" y="766"/>
                </a:cubicBezTo>
                <a:cubicBezTo>
                  <a:pt x="1598" y="764"/>
                  <a:pt x="1598" y="763"/>
                  <a:pt x="1597" y="761"/>
                </a:cubicBezTo>
                <a:cubicBezTo>
                  <a:pt x="1597" y="759"/>
                  <a:pt x="1595" y="759"/>
                  <a:pt x="1594" y="758"/>
                </a:cubicBezTo>
                <a:cubicBezTo>
                  <a:pt x="1593" y="757"/>
                  <a:pt x="1593" y="756"/>
                  <a:pt x="1592" y="756"/>
                </a:cubicBezTo>
                <a:cubicBezTo>
                  <a:pt x="1591" y="756"/>
                  <a:pt x="1589" y="756"/>
                  <a:pt x="1588" y="755"/>
                </a:cubicBezTo>
                <a:cubicBezTo>
                  <a:pt x="1587" y="754"/>
                  <a:pt x="1586" y="754"/>
                  <a:pt x="1585" y="754"/>
                </a:cubicBezTo>
                <a:cubicBezTo>
                  <a:pt x="1584" y="754"/>
                  <a:pt x="1583" y="755"/>
                  <a:pt x="1582" y="754"/>
                </a:cubicBezTo>
                <a:cubicBezTo>
                  <a:pt x="1582" y="754"/>
                  <a:pt x="1582" y="753"/>
                  <a:pt x="1581" y="753"/>
                </a:cubicBezTo>
                <a:cubicBezTo>
                  <a:pt x="1581" y="752"/>
                  <a:pt x="1579" y="752"/>
                  <a:pt x="1579" y="752"/>
                </a:cubicBezTo>
                <a:cubicBezTo>
                  <a:pt x="1578" y="751"/>
                  <a:pt x="1579" y="750"/>
                  <a:pt x="1578" y="749"/>
                </a:cubicBezTo>
                <a:cubicBezTo>
                  <a:pt x="1577" y="749"/>
                  <a:pt x="1577" y="749"/>
                  <a:pt x="1577" y="749"/>
                </a:cubicBezTo>
                <a:cubicBezTo>
                  <a:pt x="1576" y="749"/>
                  <a:pt x="1577" y="748"/>
                  <a:pt x="1576" y="748"/>
                </a:cubicBezTo>
                <a:cubicBezTo>
                  <a:pt x="1576" y="748"/>
                  <a:pt x="1576" y="748"/>
                  <a:pt x="1575" y="747"/>
                </a:cubicBezTo>
                <a:cubicBezTo>
                  <a:pt x="1575" y="747"/>
                  <a:pt x="1574" y="747"/>
                  <a:pt x="1574" y="748"/>
                </a:cubicBezTo>
                <a:cubicBezTo>
                  <a:pt x="1573" y="748"/>
                  <a:pt x="1573" y="747"/>
                  <a:pt x="1572" y="748"/>
                </a:cubicBezTo>
                <a:cubicBezTo>
                  <a:pt x="1572" y="748"/>
                  <a:pt x="1571" y="748"/>
                  <a:pt x="1571" y="748"/>
                </a:cubicBezTo>
                <a:cubicBezTo>
                  <a:pt x="1570" y="749"/>
                  <a:pt x="1570" y="749"/>
                  <a:pt x="1569" y="749"/>
                </a:cubicBezTo>
                <a:cubicBezTo>
                  <a:pt x="1569" y="749"/>
                  <a:pt x="1568" y="749"/>
                  <a:pt x="1568" y="750"/>
                </a:cubicBezTo>
                <a:cubicBezTo>
                  <a:pt x="1567" y="750"/>
                  <a:pt x="1566" y="750"/>
                  <a:pt x="1566" y="751"/>
                </a:cubicBezTo>
                <a:cubicBezTo>
                  <a:pt x="1565" y="751"/>
                  <a:pt x="1565" y="752"/>
                  <a:pt x="1565" y="752"/>
                </a:cubicBezTo>
                <a:cubicBezTo>
                  <a:pt x="1564" y="753"/>
                  <a:pt x="1564" y="753"/>
                  <a:pt x="1563" y="753"/>
                </a:cubicBezTo>
                <a:cubicBezTo>
                  <a:pt x="1562" y="753"/>
                  <a:pt x="1562" y="753"/>
                  <a:pt x="1561" y="753"/>
                </a:cubicBezTo>
                <a:cubicBezTo>
                  <a:pt x="1560" y="753"/>
                  <a:pt x="1561" y="753"/>
                  <a:pt x="1561" y="752"/>
                </a:cubicBezTo>
                <a:cubicBezTo>
                  <a:pt x="1562" y="752"/>
                  <a:pt x="1562" y="751"/>
                  <a:pt x="1563" y="750"/>
                </a:cubicBezTo>
                <a:cubicBezTo>
                  <a:pt x="1564" y="749"/>
                  <a:pt x="1565" y="749"/>
                  <a:pt x="1566" y="749"/>
                </a:cubicBezTo>
                <a:cubicBezTo>
                  <a:pt x="1566" y="749"/>
                  <a:pt x="1568" y="749"/>
                  <a:pt x="1567" y="748"/>
                </a:cubicBezTo>
                <a:cubicBezTo>
                  <a:pt x="1567" y="747"/>
                  <a:pt x="1566" y="748"/>
                  <a:pt x="1565" y="747"/>
                </a:cubicBezTo>
                <a:cubicBezTo>
                  <a:pt x="1565" y="747"/>
                  <a:pt x="1565" y="746"/>
                  <a:pt x="1564" y="746"/>
                </a:cubicBezTo>
                <a:cubicBezTo>
                  <a:pt x="1563" y="746"/>
                  <a:pt x="1562" y="746"/>
                  <a:pt x="1561" y="746"/>
                </a:cubicBezTo>
                <a:cubicBezTo>
                  <a:pt x="1560" y="746"/>
                  <a:pt x="1559" y="745"/>
                  <a:pt x="1558" y="745"/>
                </a:cubicBezTo>
                <a:cubicBezTo>
                  <a:pt x="1557" y="744"/>
                  <a:pt x="1557" y="745"/>
                  <a:pt x="1556" y="745"/>
                </a:cubicBezTo>
                <a:cubicBezTo>
                  <a:pt x="1555" y="745"/>
                  <a:pt x="1554" y="744"/>
                  <a:pt x="1553" y="743"/>
                </a:cubicBezTo>
                <a:cubicBezTo>
                  <a:pt x="1552" y="743"/>
                  <a:pt x="1552" y="743"/>
                  <a:pt x="1551" y="743"/>
                </a:cubicBezTo>
                <a:cubicBezTo>
                  <a:pt x="1550" y="743"/>
                  <a:pt x="1550" y="742"/>
                  <a:pt x="1549" y="742"/>
                </a:cubicBezTo>
                <a:cubicBezTo>
                  <a:pt x="1548" y="741"/>
                  <a:pt x="1547" y="741"/>
                  <a:pt x="1546" y="740"/>
                </a:cubicBezTo>
                <a:cubicBezTo>
                  <a:pt x="1544" y="740"/>
                  <a:pt x="1543" y="740"/>
                  <a:pt x="1542" y="740"/>
                </a:cubicBezTo>
                <a:cubicBezTo>
                  <a:pt x="1541" y="740"/>
                  <a:pt x="1540" y="739"/>
                  <a:pt x="1540" y="740"/>
                </a:cubicBezTo>
                <a:cubicBezTo>
                  <a:pt x="1540" y="740"/>
                  <a:pt x="1541" y="741"/>
                  <a:pt x="1541" y="741"/>
                </a:cubicBezTo>
                <a:cubicBezTo>
                  <a:pt x="1542" y="741"/>
                  <a:pt x="1542" y="742"/>
                  <a:pt x="1542" y="743"/>
                </a:cubicBezTo>
                <a:cubicBezTo>
                  <a:pt x="1543" y="743"/>
                  <a:pt x="1544" y="743"/>
                  <a:pt x="1544" y="743"/>
                </a:cubicBezTo>
                <a:cubicBezTo>
                  <a:pt x="1545" y="743"/>
                  <a:pt x="1545" y="743"/>
                  <a:pt x="1545" y="744"/>
                </a:cubicBezTo>
                <a:cubicBezTo>
                  <a:pt x="1544" y="744"/>
                  <a:pt x="1543" y="744"/>
                  <a:pt x="1543" y="744"/>
                </a:cubicBezTo>
                <a:cubicBezTo>
                  <a:pt x="1542" y="744"/>
                  <a:pt x="1542" y="744"/>
                  <a:pt x="1542" y="744"/>
                </a:cubicBezTo>
                <a:cubicBezTo>
                  <a:pt x="1541" y="744"/>
                  <a:pt x="1540" y="743"/>
                  <a:pt x="1539" y="743"/>
                </a:cubicBezTo>
                <a:cubicBezTo>
                  <a:pt x="1538" y="742"/>
                  <a:pt x="1537" y="741"/>
                  <a:pt x="1536" y="740"/>
                </a:cubicBezTo>
                <a:cubicBezTo>
                  <a:pt x="1536" y="740"/>
                  <a:pt x="1535" y="740"/>
                  <a:pt x="1534" y="740"/>
                </a:cubicBezTo>
                <a:cubicBezTo>
                  <a:pt x="1533" y="739"/>
                  <a:pt x="1534" y="739"/>
                  <a:pt x="1535" y="739"/>
                </a:cubicBezTo>
                <a:cubicBezTo>
                  <a:pt x="1537" y="739"/>
                  <a:pt x="1538" y="739"/>
                  <a:pt x="1537" y="737"/>
                </a:cubicBezTo>
                <a:cubicBezTo>
                  <a:pt x="1537" y="736"/>
                  <a:pt x="1537" y="735"/>
                  <a:pt x="1536" y="735"/>
                </a:cubicBezTo>
                <a:cubicBezTo>
                  <a:pt x="1536" y="734"/>
                  <a:pt x="1536" y="734"/>
                  <a:pt x="1535" y="733"/>
                </a:cubicBezTo>
                <a:cubicBezTo>
                  <a:pt x="1536" y="733"/>
                  <a:pt x="1537" y="735"/>
                  <a:pt x="1538" y="735"/>
                </a:cubicBezTo>
                <a:cubicBezTo>
                  <a:pt x="1538" y="736"/>
                  <a:pt x="1538" y="736"/>
                  <a:pt x="1539" y="737"/>
                </a:cubicBezTo>
                <a:cubicBezTo>
                  <a:pt x="1539" y="737"/>
                  <a:pt x="1540" y="737"/>
                  <a:pt x="1540" y="737"/>
                </a:cubicBezTo>
                <a:cubicBezTo>
                  <a:pt x="1541" y="738"/>
                  <a:pt x="1541" y="739"/>
                  <a:pt x="1543" y="739"/>
                </a:cubicBezTo>
                <a:cubicBezTo>
                  <a:pt x="1543" y="739"/>
                  <a:pt x="1544" y="739"/>
                  <a:pt x="1545" y="739"/>
                </a:cubicBezTo>
                <a:cubicBezTo>
                  <a:pt x="1545" y="740"/>
                  <a:pt x="1546" y="739"/>
                  <a:pt x="1546" y="739"/>
                </a:cubicBezTo>
                <a:cubicBezTo>
                  <a:pt x="1548" y="739"/>
                  <a:pt x="1549" y="741"/>
                  <a:pt x="1550" y="741"/>
                </a:cubicBezTo>
                <a:cubicBezTo>
                  <a:pt x="1552" y="741"/>
                  <a:pt x="1553" y="742"/>
                  <a:pt x="1554" y="743"/>
                </a:cubicBezTo>
                <a:cubicBezTo>
                  <a:pt x="1556" y="743"/>
                  <a:pt x="1557" y="743"/>
                  <a:pt x="1559" y="744"/>
                </a:cubicBezTo>
                <a:cubicBezTo>
                  <a:pt x="1559" y="744"/>
                  <a:pt x="1560" y="745"/>
                  <a:pt x="1561" y="745"/>
                </a:cubicBezTo>
                <a:cubicBezTo>
                  <a:pt x="1561" y="746"/>
                  <a:pt x="1562" y="745"/>
                  <a:pt x="1563" y="745"/>
                </a:cubicBezTo>
                <a:cubicBezTo>
                  <a:pt x="1564" y="746"/>
                  <a:pt x="1565" y="746"/>
                  <a:pt x="1567" y="746"/>
                </a:cubicBezTo>
                <a:cubicBezTo>
                  <a:pt x="1567" y="746"/>
                  <a:pt x="1568" y="746"/>
                  <a:pt x="1568" y="745"/>
                </a:cubicBezTo>
                <a:cubicBezTo>
                  <a:pt x="1569" y="745"/>
                  <a:pt x="1568" y="745"/>
                  <a:pt x="1569" y="745"/>
                </a:cubicBezTo>
                <a:cubicBezTo>
                  <a:pt x="1570" y="745"/>
                  <a:pt x="1570" y="746"/>
                  <a:pt x="1571" y="746"/>
                </a:cubicBezTo>
                <a:cubicBezTo>
                  <a:pt x="1572" y="746"/>
                  <a:pt x="1573" y="746"/>
                  <a:pt x="1575" y="746"/>
                </a:cubicBezTo>
                <a:cubicBezTo>
                  <a:pt x="1575" y="746"/>
                  <a:pt x="1576" y="747"/>
                  <a:pt x="1576" y="747"/>
                </a:cubicBezTo>
                <a:cubicBezTo>
                  <a:pt x="1577" y="747"/>
                  <a:pt x="1578" y="747"/>
                  <a:pt x="1578" y="747"/>
                </a:cubicBezTo>
                <a:cubicBezTo>
                  <a:pt x="1580" y="747"/>
                  <a:pt x="1581" y="747"/>
                  <a:pt x="1582" y="748"/>
                </a:cubicBezTo>
                <a:cubicBezTo>
                  <a:pt x="1583" y="750"/>
                  <a:pt x="1585" y="749"/>
                  <a:pt x="1586" y="750"/>
                </a:cubicBezTo>
                <a:cubicBezTo>
                  <a:pt x="1588" y="750"/>
                  <a:pt x="1589" y="751"/>
                  <a:pt x="1591" y="752"/>
                </a:cubicBezTo>
                <a:cubicBezTo>
                  <a:pt x="1592" y="752"/>
                  <a:pt x="1594" y="752"/>
                  <a:pt x="1595" y="752"/>
                </a:cubicBezTo>
                <a:cubicBezTo>
                  <a:pt x="1596" y="752"/>
                  <a:pt x="1599" y="752"/>
                  <a:pt x="1599" y="751"/>
                </a:cubicBezTo>
                <a:cubicBezTo>
                  <a:pt x="1600" y="749"/>
                  <a:pt x="1598" y="749"/>
                  <a:pt x="1598" y="748"/>
                </a:cubicBezTo>
                <a:cubicBezTo>
                  <a:pt x="1598" y="747"/>
                  <a:pt x="1599" y="748"/>
                  <a:pt x="1599" y="748"/>
                </a:cubicBezTo>
                <a:cubicBezTo>
                  <a:pt x="1600" y="749"/>
                  <a:pt x="1600" y="749"/>
                  <a:pt x="1601" y="749"/>
                </a:cubicBezTo>
                <a:cubicBezTo>
                  <a:pt x="1601" y="750"/>
                  <a:pt x="1601" y="750"/>
                  <a:pt x="1602" y="751"/>
                </a:cubicBezTo>
                <a:cubicBezTo>
                  <a:pt x="1602" y="751"/>
                  <a:pt x="1603" y="750"/>
                  <a:pt x="1604" y="750"/>
                </a:cubicBezTo>
                <a:cubicBezTo>
                  <a:pt x="1605" y="749"/>
                  <a:pt x="1607" y="748"/>
                  <a:pt x="1608" y="748"/>
                </a:cubicBezTo>
                <a:cubicBezTo>
                  <a:pt x="1609" y="747"/>
                  <a:pt x="1611" y="746"/>
                  <a:pt x="1611" y="745"/>
                </a:cubicBezTo>
                <a:cubicBezTo>
                  <a:pt x="1612" y="743"/>
                  <a:pt x="1610" y="743"/>
                  <a:pt x="1610" y="741"/>
                </a:cubicBezTo>
                <a:cubicBezTo>
                  <a:pt x="1610" y="740"/>
                  <a:pt x="1610" y="740"/>
                  <a:pt x="1609" y="739"/>
                </a:cubicBezTo>
                <a:cubicBezTo>
                  <a:pt x="1609" y="739"/>
                  <a:pt x="1607" y="739"/>
                  <a:pt x="1608" y="738"/>
                </a:cubicBezTo>
                <a:cubicBezTo>
                  <a:pt x="1609" y="738"/>
                  <a:pt x="1612" y="739"/>
                  <a:pt x="1612" y="740"/>
                </a:cubicBezTo>
                <a:cubicBezTo>
                  <a:pt x="1613" y="740"/>
                  <a:pt x="1613" y="741"/>
                  <a:pt x="1613" y="741"/>
                </a:cubicBezTo>
                <a:cubicBezTo>
                  <a:pt x="1614" y="742"/>
                  <a:pt x="1615" y="741"/>
                  <a:pt x="1615" y="740"/>
                </a:cubicBezTo>
                <a:cubicBezTo>
                  <a:pt x="1615" y="740"/>
                  <a:pt x="1615" y="739"/>
                  <a:pt x="1614" y="738"/>
                </a:cubicBezTo>
                <a:cubicBezTo>
                  <a:pt x="1614" y="738"/>
                  <a:pt x="1614" y="737"/>
                  <a:pt x="1613" y="736"/>
                </a:cubicBezTo>
                <a:cubicBezTo>
                  <a:pt x="1613" y="735"/>
                  <a:pt x="1611" y="734"/>
                  <a:pt x="1613" y="732"/>
                </a:cubicBezTo>
                <a:cubicBezTo>
                  <a:pt x="1614" y="732"/>
                  <a:pt x="1614" y="729"/>
                  <a:pt x="1616" y="731"/>
                </a:cubicBezTo>
                <a:cubicBezTo>
                  <a:pt x="1617" y="732"/>
                  <a:pt x="1616" y="734"/>
                  <a:pt x="1617" y="735"/>
                </a:cubicBezTo>
                <a:cubicBezTo>
                  <a:pt x="1617" y="735"/>
                  <a:pt x="1618" y="736"/>
                  <a:pt x="1618" y="736"/>
                </a:cubicBezTo>
                <a:cubicBezTo>
                  <a:pt x="1618" y="736"/>
                  <a:pt x="1619" y="737"/>
                  <a:pt x="1619" y="737"/>
                </a:cubicBezTo>
                <a:cubicBezTo>
                  <a:pt x="1619" y="737"/>
                  <a:pt x="1619" y="737"/>
                  <a:pt x="1619" y="737"/>
                </a:cubicBezTo>
                <a:cubicBezTo>
                  <a:pt x="1620" y="738"/>
                  <a:pt x="1620" y="738"/>
                  <a:pt x="1620" y="739"/>
                </a:cubicBezTo>
                <a:cubicBezTo>
                  <a:pt x="1620" y="739"/>
                  <a:pt x="1621" y="739"/>
                  <a:pt x="1621" y="739"/>
                </a:cubicBezTo>
                <a:cubicBezTo>
                  <a:pt x="1622" y="738"/>
                  <a:pt x="1623" y="738"/>
                  <a:pt x="1623" y="738"/>
                </a:cubicBezTo>
                <a:cubicBezTo>
                  <a:pt x="1625" y="738"/>
                  <a:pt x="1627" y="738"/>
                  <a:pt x="1629" y="738"/>
                </a:cubicBezTo>
                <a:cubicBezTo>
                  <a:pt x="1631" y="738"/>
                  <a:pt x="1633" y="738"/>
                  <a:pt x="1634" y="738"/>
                </a:cubicBezTo>
                <a:cubicBezTo>
                  <a:pt x="1637" y="738"/>
                  <a:pt x="1640" y="739"/>
                  <a:pt x="1642" y="738"/>
                </a:cubicBezTo>
                <a:cubicBezTo>
                  <a:pt x="1643" y="737"/>
                  <a:pt x="1644" y="736"/>
                  <a:pt x="1645" y="736"/>
                </a:cubicBezTo>
                <a:cubicBezTo>
                  <a:pt x="1646" y="735"/>
                  <a:pt x="1647" y="734"/>
                  <a:pt x="1649" y="733"/>
                </a:cubicBezTo>
                <a:cubicBezTo>
                  <a:pt x="1650" y="733"/>
                  <a:pt x="1652" y="733"/>
                  <a:pt x="1652" y="732"/>
                </a:cubicBezTo>
                <a:cubicBezTo>
                  <a:pt x="1653" y="731"/>
                  <a:pt x="1652" y="730"/>
                  <a:pt x="1652" y="729"/>
                </a:cubicBezTo>
                <a:cubicBezTo>
                  <a:pt x="1653" y="728"/>
                  <a:pt x="1654" y="727"/>
                  <a:pt x="1655" y="726"/>
                </a:cubicBezTo>
                <a:cubicBezTo>
                  <a:pt x="1656" y="725"/>
                  <a:pt x="1657" y="724"/>
                  <a:pt x="1658" y="722"/>
                </a:cubicBezTo>
                <a:cubicBezTo>
                  <a:pt x="1659" y="721"/>
                  <a:pt x="1660" y="720"/>
                  <a:pt x="1662" y="718"/>
                </a:cubicBezTo>
                <a:cubicBezTo>
                  <a:pt x="1663" y="717"/>
                  <a:pt x="1664" y="716"/>
                  <a:pt x="1665" y="714"/>
                </a:cubicBezTo>
                <a:cubicBezTo>
                  <a:pt x="1666" y="714"/>
                  <a:pt x="1667" y="713"/>
                  <a:pt x="1667" y="712"/>
                </a:cubicBezTo>
                <a:cubicBezTo>
                  <a:pt x="1668" y="712"/>
                  <a:pt x="1668" y="711"/>
                  <a:pt x="1668" y="710"/>
                </a:cubicBezTo>
                <a:cubicBezTo>
                  <a:pt x="1669" y="709"/>
                  <a:pt x="1670" y="707"/>
                  <a:pt x="1671" y="706"/>
                </a:cubicBezTo>
                <a:cubicBezTo>
                  <a:pt x="1672" y="704"/>
                  <a:pt x="1673" y="703"/>
                  <a:pt x="1673" y="702"/>
                </a:cubicBezTo>
                <a:cubicBezTo>
                  <a:pt x="1674" y="701"/>
                  <a:pt x="1673" y="700"/>
                  <a:pt x="1673" y="698"/>
                </a:cubicBezTo>
                <a:cubicBezTo>
                  <a:pt x="1672" y="697"/>
                  <a:pt x="1672" y="697"/>
                  <a:pt x="1670" y="696"/>
                </a:cubicBezTo>
                <a:cubicBezTo>
                  <a:pt x="1669" y="696"/>
                  <a:pt x="1668" y="696"/>
                  <a:pt x="1666" y="696"/>
                </a:cubicBezTo>
                <a:cubicBezTo>
                  <a:pt x="1660" y="695"/>
                  <a:pt x="1654" y="695"/>
                  <a:pt x="1648" y="695"/>
                </a:cubicBezTo>
                <a:cubicBezTo>
                  <a:pt x="1644" y="695"/>
                  <a:pt x="1641" y="695"/>
                  <a:pt x="1638" y="695"/>
                </a:cubicBezTo>
                <a:cubicBezTo>
                  <a:pt x="1636" y="694"/>
                  <a:pt x="1634" y="694"/>
                  <a:pt x="1632" y="694"/>
                </a:cubicBezTo>
                <a:cubicBezTo>
                  <a:pt x="1629" y="693"/>
                  <a:pt x="1629" y="689"/>
                  <a:pt x="1627" y="689"/>
                </a:cubicBezTo>
                <a:cubicBezTo>
                  <a:pt x="1625" y="688"/>
                  <a:pt x="1624" y="689"/>
                  <a:pt x="1623" y="687"/>
                </a:cubicBezTo>
                <a:cubicBezTo>
                  <a:pt x="1622" y="685"/>
                  <a:pt x="1623" y="684"/>
                  <a:pt x="1621" y="683"/>
                </a:cubicBezTo>
                <a:cubicBezTo>
                  <a:pt x="1620" y="683"/>
                  <a:pt x="1620" y="683"/>
                  <a:pt x="1619" y="683"/>
                </a:cubicBezTo>
                <a:cubicBezTo>
                  <a:pt x="1618" y="682"/>
                  <a:pt x="1618" y="681"/>
                  <a:pt x="1617" y="681"/>
                </a:cubicBezTo>
                <a:cubicBezTo>
                  <a:pt x="1616" y="680"/>
                  <a:pt x="1616" y="680"/>
                  <a:pt x="1615" y="679"/>
                </a:cubicBezTo>
                <a:cubicBezTo>
                  <a:pt x="1613" y="678"/>
                  <a:pt x="1612" y="677"/>
                  <a:pt x="1610" y="677"/>
                </a:cubicBezTo>
                <a:cubicBezTo>
                  <a:pt x="1607" y="676"/>
                  <a:pt x="1604" y="676"/>
                  <a:pt x="1601" y="676"/>
                </a:cubicBezTo>
                <a:cubicBezTo>
                  <a:pt x="1599" y="676"/>
                  <a:pt x="1597" y="676"/>
                  <a:pt x="1596" y="675"/>
                </a:cubicBezTo>
                <a:cubicBezTo>
                  <a:pt x="1594" y="675"/>
                  <a:pt x="1593" y="674"/>
                  <a:pt x="1592" y="674"/>
                </a:cubicBezTo>
                <a:cubicBezTo>
                  <a:pt x="1594" y="674"/>
                  <a:pt x="1595" y="674"/>
                  <a:pt x="1597" y="675"/>
                </a:cubicBezTo>
                <a:cubicBezTo>
                  <a:pt x="1600" y="675"/>
                  <a:pt x="1603" y="675"/>
                  <a:pt x="1606" y="675"/>
                </a:cubicBezTo>
                <a:cubicBezTo>
                  <a:pt x="1608" y="675"/>
                  <a:pt x="1609" y="675"/>
                  <a:pt x="1611" y="675"/>
                </a:cubicBezTo>
                <a:cubicBezTo>
                  <a:pt x="1612" y="674"/>
                  <a:pt x="1614" y="674"/>
                  <a:pt x="1616" y="674"/>
                </a:cubicBezTo>
                <a:cubicBezTo>
                  <a:pt x="1617" y="673"/>
                  <a:pt x="1619" y="673"/>
                  <a:pt x="1620" y="674"/>
                </a:cubicBezTo>
                <a:cubicBezTo>
                  <a:pt x="1622" y="674"/>
                  <a:pt x="1623" y="675"/>
                  <a:pt x="1624" y="676"/>
                </a:cubicBezTo>
                <a:cubicBezTo>
                  <a:pt x="1626" y="677"/>
                  <a:pt x="1627" y="677"/>
                  <a:pt x="1629" y="677"/>
                </a:cubicBezTo>
                <a:cubicBezTo>
                  <a:pt x="1630" y="678"/>
                  <a:pt x="1631" y="678"/>
                  <a:pt x="1632" y="679"/>
                </a:cubicBezTo>
                <a:cubicBezTo>
                  <a:pt x="1634" y="679"/>
                  <a:pt x="1635" y="679"/>
                  <a:pt x="1637" y="680"/>
                </a:cubicBezTo>
                <a:cubicBezTo>
                  <a:pt x="1638" y="681"/>
                  <a:pt x="1639" y="682"/>
                  <a:pt x="1640" y="682"/>
                </a:cubicBezTo>
                <a:cubicBezTo>
                  <a:pt x="1641" y="683"/>
                  <a:pt x="1641" y="683"/>
                  <a:pt x="1642" y="683"/>
                </a:cubicBezTo>
                <a:cubicBezTo>
                  <a:pt x="1643" y="683"/>
                  <a:pt x="1643" y="684"/>
                  <a:pt x="1642" y="684"/>
                </a:cubicBezTo>
                <a:cubicBezTo>
                  <a:pt x="1641" y="684"/>
                  <a:pt x="1639" y="682"/>
                  <a:pt x="1638" y="683"/>
                </a:cubicBezTo>
                <a:cubicBezTo>
                  <a:pt x="1637" y="684"/>
                  <a:pt x="1640" y="685"/>
                  <a:pt x="1641" y="685"/>
                </a:cubicBezTo>
                <a:cubicBezTo>
                  <a:pt x="1642" y="686"/>
                  <a:pt x="1643" y="686"/>
                  <a:pt x="1644" y="687"/>
                </a:cubicBezTo>
                <a:cubicBezTo>
                  <a:pt x="1645" y="689"/>
                  <a:pt x="1646" y="689"/>
                  <a:pt x="1648" y="690"/>
                </a:cubicBezTo>
                <a:cubicBezTo>
                  <a:pt x="1649" y="691"/>
                  <a:pt x="1650" y="692"/>
                  <a:pt x="1651" y="692"/>
                </a:cubicBezTo>
                <a:cubicBezTo>
                  <a:pt x="1654" y="694"/>
                  <a:pt x="1657" y="694"/>
                  <a:pt x="1660" y="694"/>
                </a:cubicBezTo>
                <a:cubicBezTo>
                  <a:pt x="1662" y="694"/>
                  <a:pt x="1664" y="694"/>
                  <a:pt x="1666" y="694"/>
                </a:cubicBezTo>
                <a:cubicBezTo>
                  <a:pt x="1667" y="694"/>
                  <a:pt x="1669" y="693"/>
                  <a:pt x="1670" y="691"/>
                </a:cubicBezTo>
                <a:cubicBezTo>
                  <a:pt x="1671" y="691"/>
                  <a:pt x="1671" y="690"/>
                  <a:pt x="1671" y="690"/>
                </a:cubicBezTo>
                <a:cubicBezTo>
                  <a:pt x="1671" y="689"/>
                  <a:pt x="1672" y="688"/>
                  <a:pt x="1673" y="687"/>
                </a:cubicBezTo>
                <a:cubicBezTo>
                  <a:pt x="1676" y="686"/>
                  <a:pt x="1677" y="684"/>
                  <a:pt x="1680" y="683"/>
                </a:cubicBezTo>
                <a:cubicBezTo>
                  <a:pt x="1681" y="683"/>
                  <a:pt x="1683" y="682"/>
                  <a:pt x="1683" y="681"/>
                </a:cubicBezTo>
                <a:cubicBezTo>
                  <a:pt x="1684" y="680"/>
                  <a:pt x="1684" y="678"/>
                  <a:pt x="1684" y="676"/>
                </a:cubicBezTo>
                <a:cubicBezTo>
                  <a:pt x="1685" y="675"/>
                  <a:pt x="1686" y="674"/>
                  <a:pt x="1688" y="673"/>
                </a:cubicBezTo>
                <a:cubicBezTo>
                  <a:pt x="1689" y="672"/>
                  <a:pt x="1691" y="672"/>
                  <a:pt x="1692" y="671"/>
                </a:cubicBezTo>
                <a:cubicBezTo>
                  <a:pt x="1693" y="670"/>
                  <a:pt x="1694" y="669"/>
                  <a:pt x="1694" y="668"/>
                </a:cubicBezTo>
                <a:cubicBezTo>
                  <a:pt x="1694" y="667"/>
                  <a:pt x="1694" y="667"/>
                  <a:pt x="1694" y="666"/>
                </a:cubicBezTo>
                <a:cubicBezTo>
                  <a:pt x="1695" y="666"/>
                  <a:pt x="1695" y="666"/>
                  <a:pt x="1696" y="665"/>
                </a:cubicBezTo>
                <a:cubicBezTo>
                  <a:pt x="1696" y="664"/>
                  <a:pt x="1694" y="663"/>
                  <a:pt x="1693" y="663"/>
                </a:cubicBezTo>
                <a:cubicBezTo>
                  <a:pt x="1691" y="662"/>
                  <a:pt x="1690" y="662"/>
                  <a:pt x="1688" y="662"/>
                </a:cubicBezTo>
                <a:cubicBezTo>
                  <a:pt x="1687" y="661"/>
                  <a:pt x="1686" y="660"/>
                  <a:pt x="1684" y="660"/>
                </a:cubicBezTo>
                <a:cubicBezTo>
                  <a:pt x="1683" y="659"/>
                  <a:pt x="1681" y="660"/>
                  <a:pt x="1680" y="659"/>
                </a:cubicBezTo>
                <a:cubicBezTo>
                  <a:pt x="1678" y="658"/>
                  <a:pt x="1680" y="657"/>
                  <a:pt x="1680" y="656"/>
                </a:cubicBezTo>
                <a:cubicBezTo>
                  <a:pt x="1681" y="655"/>
                  <a:pt x="1681" y="653"/>
                  <a:pt x="1683" y="652"/>
                </a:cubicBezTo>
                <a:cubicBezTo>
                  <a:pt x="1684" y="652"/>
                  <a:pt x="1686" y="652"/>
                  <a:pt x="1688" y="652"/>
                </a:cubicBezTo>
                <a:cubicBezTo>
                  <a:pt x="1691" y="652"/>
                  <a:pt x="1694" y="651"/>
                  <a:pt x="1697" y="651"/>
                </a:cubicBezTo>
                <a:cubicBezTo>
                  <a:pt x="1699" y="651"/>
                  <a:pt x="1700" y="651"/>
                  <a:pt x="1702" y="651"/>
                </a:cubicBezTo>
                <a:cubicBezTo>
                  <a:pt x="1703" y="652"/>
                  <a:pt x="1703" y="652"/>
                  <a:pt x="1704" y="652"/>
                </a:cubicBezTo>
                <a:cubicBezTo>
                  <a:pt x="1706" y="653"/>
                  <a:pt x="1707" y="654"/>
                  <a:pt x="1708" y="656"/>
                </a:cubicBezTo>
                <a:cubicBezTo>
                  <a:pt x="1708" y="657"/>
                  <a:pt x="1707" y="659"/>
                  <a:pt x="1708" y="659"/>
                </a:cubicBezTo>
                <a:cubicBezTo>
                  <a:pt x="1709" y="660"/>
                  <a:pt x="1711" y="660"/>
                  <a:pt x="1712" y="660"/>
                </a:cubicBezTo>
                <a:cubicBezTo>
                  <a:pt x="1713" y="660"/>
                  <a:pt x="1713" y="661"/>
                  <a:pt x="1714" y="662"/>
                </a:cubicBezTo>
                <a:cubicBezTo>
                  <a:pt x="1715" y="662"/>
                  <a:pt x="1716" y="661"/>
                  <a:pt x="1718" y="662"/>
                </a:cubicBezTo>
                <a:cubicBezTo>
                  <a:pt x="1719" y="662"/>
                  <a:pt x="1720" y="663"/>
                  <a:pt x="1721" y="663"/>
                </a:cubicBezTo>
                <a:cubicBezTo>
                  <a:pt x="1722" y="663"/>
                  <a:pt x="1726" y="666"/>
                  <a:pt x="1727" y="665"/>
                </a:cubicBezTo>
                <a:cubicBezTo>
                  <a:pt x="1728" y="664"/>
                  <a:pt x="1726" y="662"/>
                  <a:pt x="1725" y="661"/>
                </a:cubicBezTo>
                <a:cubicBezTo>
                  <a:pt x="1724" y="661"/>
                  <a:pt x="1724" y="660"/>
                  <a:pt x="1724" y="659"/>
                </a:cubicBezTo>
                <a:cubicBezTo>
                  <a:pt x="1724" y="659"/>
                  <a:pt x="1724" y="658"/>
                  <a:pt x="1725" y="658"/>
                </a:cubicBezTo>
                <a:cubicBezTo>
                  <a:pt x="1726" y="658"/>
                  <a:pt x="1726" y="659"/>
                  <a:pt x="1726" y="659"/>
                </a:cubicBezTo>
                <a:cubicBezTo>
                  <a:pt x="1727" y="660"/>
                  <a:pt x="1727" y="660"/>
                  <a:pt x="1728" y="660"/>
                </a:cubicBezTo>
                <a:cubicBezTo>
                  <a:pt x="1730" y="660"/>
                  <a:pt x="1731" y="660"/>
                  <a:pt x="1732" y="661"/>
                </a:cubicBezTo>
                <a:cubicBezTo>
                  <a:pt x="1732" y="662"/>
                  <a:pt x="1734" y="662"/>
                  <a:pt x="1734" y="663"/>
                </a:cubicBezTo>
                <a:cubicBezTo>
                  <a:pt x="1735" y="663"/>
                  <a:pt x="1736" y="664"/>
                  <a:pt x="1736" y="664"/>
                </a:cubicBezTo>
                <a:cubicBezTo>
                  <a:pt x="1737" y="665"/>
                  <a:pt x="1739" y="666"/>
                  <a:pt x="1740" y="665"/>
                </a:cubicBezTo>
                <a:cubicBezTo>
                  <a:pt x="1742" y="664"/>
                  <a:pt x="1741" y="661"/>
                  <a:pt x="1739" y="661"/>
                </a:cubicBezTo>
                <a:cubicBezTo>
                  <a:pt x="1738" y="660"/>
                  <a:pt x="1737" y="659"/>
                  <a:pt x="1737" y="658"/>
                </a:cubicBezTo>
                <a:cubicBezTo>
                  <a:pt x="1737" y="656"/>
                  <a:pt x="1737" y="655"/>
                  <a:pt x="1736" y="654"/>
                </a:cubicBezTo>
                <a:cubicBezTo>
                  <a:pt x="1735" y="654"/>
                  <a:pt x="1734" y="653"/>
                  <a:pt x="1733" y="653"/>
                </a:cubicBezTo>
                <a:cubicBezTo>
                  <a:pt x="1733" y="652"/>
                  <a:pt x="1732" y="651"/>
                  <a:pt x="1731" y="651"/>
                </a:cubicBezTo>
                <a:cubicBezTo>
                  <a:pt x="1731" y="650"/>
                  <a:pt x="1733" y="649"/>
                  <a:pt x="1732" y="648"/>
                </a:cubicBezTo>
                <a:cubicBezTo>
                  <a:pt x="1732" y="647"/>
                  <a:pt x="1731" y="648"/>
                  <a:pt x="1731" y="647"/>
                </a:cubicBezTo>
                <a:cubicBezTo>
                  <a:pt x="1730" y="647"/>
                  <a:pt x="1731" y="646"/>
                  <a:pt x="1730" y="646"/>
                </a:cubicBezTo>
                <a:cubicBezTo>
                  <a:pt x="1729" y="647"/>
                  <a:pt x="1729" y="648"/>
                  <a:pt x="1728" y="647"/>
                </a:cubicBezTo>
                <a:cubicBezTo>
                  <a:pt x="1727" y="647"/>
                  <a:pt x="1727" y="647"/>
                  <a:pt x="1727" y="646"/>
                </a:cubicBezTo>
                <a:cubicBezTo>
                  <a:pt x="1728" y="644"/>
                  <a:pt x="1726" y="644"/>
                  <a:pt x="1724" y="643"/>
                </a:cubicBezTo>
                <a:cubicBezTo>
                  <a:pt x="1724" y="643"/>
                  <a:pt x="1723" y="642"/>
                  <a:pt x="1723" y="641"/>
                </a:cubicBezTo>
                <a:cubicBezTo>
                  <a:pt x="1723" y="641"/>
                  <a:pt x="1723" y="639"/>
                  <a:pt x="1723" y="639"/>
                </a:cubicBezTo>
                <a:cubicBezTo>
                  <a:pt x="1723" y="638"/>
                  <a:pt x="1721" y="639"/>
                  <a:pt x="1721" y="639"/>
                </a:cubicBezTo>
                <a:cubicBezTo>
                  <a:pt x="1720" y="640"/>
                  <a:pt x="1720" y="640"/>
                  <a:pt x="1718" y="640"/>
                </a:cubicBezTo>
                <a:cubicBezTo>
                  <a:pt x="1718" y="640"/>
                  <a:pt x="1717" y="640"/>
                  <a:pt x="1716" y="640"/>
                </a:cubicBezTo>
                <a:cubicBezTo>
                  <a:pt x="1715" y="641"/>
                  <a:pt x="1715" y="642"/>
                  <a:pt x="1714" y="642"/>
                </a:cubicBezTo>
                <a:cubicBezTo>
                  <a:pt x="1715" y="642"/>
                  <a:pt x="1715" y="640"/>
                  <a:pt x="1715" y="640"/>
                </a:cubicBezTo>
                <a:cubicBezTo>
                  <a:pt x="1716" y="639"/>
                  <a:pt x="1717" y="639"/>
                  <a:pt x="1718" y="639"/>
                </a:cubicBezTo>
                <a:cubicBezTo>
                  <a:pt x="1719" y="638"/>
                  <a:pt x="1719" y="637"/>
                  <a:pt x="1720" y="637"/>
                </a:cubicBezTo>
                <a:cubicBezTo>
                  <a:pt x="1721" y="636"/>
                  <a:pt x="1722" y="637"/>
                  <a:pt x="1723" y="637"/>
                </a:cubicBezTo>
                <a:cubicBezTo>
                  <a:pt x="1724" y="638"/>
                  <a:pt x="1724" y="638"/>
                  <a:pt x="1726" y="639"/>
                </a:cubicBezTo>
                <a:cubicBezTo>
                  <a:pt x="1727" y="639"/>
                  <a:pt x="1727" y="640"/>
                  <a:pt x="1727" y="641"/>
                </a:cubicBezTo>
                <a:cubicBezTo>
                  <a:pt x="1726" y="642"/>
                  <a:pt x="1726" y="642"/>
                  <a:pt x="1728" y="643"/>
                </a:cubicBezTo>
                <a:cubicBezTo>
                  <a:pt x="1728" y="644"/>
                  <a:pt x="1728" y="644"/>
                  <a:pt x="1729" y="645"/>
                </a:cubicBezTo>
                <a:cubicBezTo>
                  <a:pt x="1729" y="645"/>
                  <a:pt x="1730" y="645"/>
                  <a:pt x="1731" y="645"/>
                </a:cubicBezTo>
                <a:cubicBezTo>
                  <a:pt x="1732" y="645"/>
                  <a:pt x="1732" y="645"/>
                  <a:pt x="1732" y="646"/>
                </a:cubicBezTo>
                <a:cubicBezTo>
                  <a:pt x="1733" y="647"/>
                  <a:pt x="1733" y="646"/>
                  <a:pt x="1733" y="645"/>
                </a:cubicBezTo>
                <a:cubicBezTo>
                  <a:pt x="1734" y="644"/>
                  <a:pt x="1734" y="644"/>
                  <a:pt x="1735" y="643"/>
                </a:cubicBezTo>
                <a:cubicBezTo>
                  <a:pt x="1736" y="642"/>
                  <a:pt x="1736" y="642"/>
                  <a:pt x="1736" y="641"/>
                </a:cubicBezTo>
                <a:cubicBezTo>
                  <a:pt x="1737" y="640"/>
                  <a:pt x="1737" y="640"/>
                  <a:pt x="1738" y="641"/>
                </a:cubicBezTo>
                <a:cubicBezTo>
                  <a:pt x="1738" y="641"/>
                  <a:pt x="1737" y="642"/>
                  <a:pt x="1737" y="643"/>
                </a:cubicBezTo>
                <a:cubicBezTo>
                  <a:pt x="1737" y="643"/>
                  <a:pt x="1736" y="644"/>
                  <a:pt x="1736" y="644"/>
                </a:cubicBezTo>
                <a:cubicBezTo>
                  <a:pt x="1736" y="645"/>
                  <a:pt x="1736" y="646"/>
                  <a:pt x="1735" y="646"/>
                </a:cubicBezTo>
                <a:cubicBezTo>
                  <a:pt x="1735" y="647"/>
                  <a:pt x="1734" y="647"/>
                  <a:pt x="1735" y="648"/>
                </a:cubicBezTo>
                <a:cubicBezTo>
                  <a:pt x="1735" y="648"/>
                  <a:pt x="1736" y="649"/>
                  <a:pt x="1736" y="649"/>
                </a:cubicBezTo>
                <a:cubicBezTo>
                  <a:pt x="1737" y="650"/>
                  <a:pt x="1737" y="651"/>
                  <a:pt x="1738" y="651"/>
                </a:cubicBezTo>
                <a:cubicBezTo>
                  <a:pt x="1739" y="652"/>
                  <a:pt x="1740" y="652"/>
                  <a:pt x="1741" y="653"/>
                </a:cubicBezTo>
                <a:cubicBezTo>
                  <a:pt x="1742" y="654"/>
                  <a:pt x="1743" y="655"/>
                  <a:pt x="1743" y="656"/>
                </a:cubicBezTo>
                <a:cubicBezTo>
                  <a:pt x="1745" y="661"/>
                  <a:pt x="1751" y="657"/>
                  <a:pt x="1754" y="655"/>
                </a:cubicBezTo>
                <a:cubicBezTo>
                  <a:pt x="1755" y="654"/>
                  <a:pt x="1756" y="653"/>
                  <a:pt x="1758" y="653"/>
                </a:cubicBezTo>
                <a:cubicBezTo>
                  <a:pt x="1759" y="653"/>
                  <a:pt x="1761" y="653"/>
                  <a:pt x="1762" y="652"/>
                </a:cubicBezTo>
                <a:cubicBezTo>
                  <a:pt x="1764" y="652"/>
                  <a:pt x="1764" y="650"/>
                  <a:pt x="1765" y="649"/>
                </a:cubicBezTo>
                <a:cubicBezTo>
                  <a:pt x="1766" y="648"/>
                  <a:pt x="1768" y="648"/>
                  <a:pt x="1769" y="648"/>
                </a:cubicBezTo>
                <a:cubicBezTo>
                  <a:pt x="1771" y="647"/>
                  <a:pt x="1772" y="647"/>
                  <a:pt x="1773" y="645"/>
                </a:cubicBezTo>
                <a:cubicBezTo>
                  <a:pt x="1773" y="643"/>
                  <a:pt x="1774" y="642"/>
                  <a:pt x="1776" y="641"/>
                </a:cubicBezTo>
                <a:cubicBezTo>
                  <a:pt x="1777" y="639"/>
                  <a:pt x="1779" y="639"/>
                  <a:pt x="1781" y="638"/>
                </a:cubicBezTo>
                <a:cubicBezTo>
                  <a:pt x="1783" y="638"/>
                  <a:pt x="1784" y="638"/>
                  <a:pt x="1785" y="637"/>
                </a:cubicBezTo>
                <a:cubicBezTo>
                  <a:pt x="1788" y="635"/>
                  <a:pt x="1789" y="632"/>
                  <a:pt x="1790" y="628"/>
                </a:cubicBezTo>
                <a:cubicBezTo>
                  <a:pt x="1791" y="625"/>
                  <a:pt x="1792" y="622"/>
                  <a:pt x="1791" y="619"/>
                </a:cubicBezTo>
                <a:cubicBezTo>
                  <a:pt x="1791" y="618"/>
                  <a:pt x="1789" y="616"/>
                  <a:pt x="1788" y="615"/>
                </a:cubicBezTo>
                <a:cubicBezTo>
                  <a:pt x="1787" y="614"/>
                  <a:pt x="1787" y="613"/>
                  <a:pt x="1785" y="612"/>
                </a:cubicBezTo>
                <a:cubicBezTo>
                  <a:pt x="1783" y="610"/>
                  <a:pt x="1780" y="609"/>
                  <a:pt x="1778" y="607"/>
                </a:cubicBezTo>
                <a:cubicBezTo>
                  <a:pt x="1777" y="607"/>
                  <a:pt x="1777" y="606"/>
                  <a:pt x="1777" y="606"/>
                </a:cubicBezTo>
                <a:cubicBezTo>
                  <a:pt x="1776" y="605"/>
                  <a:pt x="1775" y="605"/>
                  <a:pt x="1775" y="605"/>
                </a:cubicBezTo>
                <a:cubicBezTo>
                  <a:pt x="1774" y="604"/>
                  <a:pt x="1773" y="603"/>
                  <a:pt x="1773" y="602"/>
                </a:cubicBezTo>
                <a:cubicBezTo>
                  <a:pt x="1773" y="601"/>
                  <a:pt x="1774" y="600"/>
                  <a:pt x="1775" y="599"/>
                </a:cubicBezTo>
                <a:cubicBezTo>
                  <a:pt x="1775" y="599"/>
                  <a:pt x="1775" y="598"/>
                  <a:pt x="1775" y="598"/>
                </a:cubicBezTo>
                <a:cubicBezTo>
                  <a:pt x="1776" y="597"/>
                  <a:pt x="1777" y="597"/>
                  <a:pt x="1777" y="596"/>
                </a:cubicBezTo>
                <a:cubicBezTo>
                  <a:pt x="1777" y="595"/>
                  <a:pt x="1776" y="595"/>
                  <a:pt x="1775" y="595"/>
                </a:cubicBezTo>
                <a:cubicBezTo>
                  <a:pt x="1775" y="596"/>
                  <a:pt x="1774" y="596"/>
                  <a:pt x="1773" y="596"/>
                </a:cubicBezTo>
                <a:cubicBezTo>
                  <a:pt x="1773" y="596"/>
                  <a:pt x="1772" y="596"/>
                  <a:pt x="1771" y="596"/>
                </a:cubicBezTo>
                <a:cubicBezTo>
                  <a:pt x="1769" y="596"/>
                  <a:pt x="1769" y="595"/>
                  <a:pt x="1770" y="593"/>
                </a:cubicBezTo>
                <a:cubicBezTo>
                  <a:pt x="1770" y="593"/>
                  <a:pt x="1771" y="592"/>
                  <a:pt x="1771" y="592"/>
                </a:cubicBezTo>
                <a:cubicBezTo>
                  <a:pt x="1770" y="591"/>
                  <a:pt x="1770" y="592"/>
                  <a:pt x="1769" y="592"/>
                </a:cubicBezTo>
                <a:cubicBezTo>
                  <a:pt x="1766" y="592"/>
                  <a:pt x="1769" y="590"/>
                  <a:pt x="1769" y="589"/>
                </a:cubicBezTo>
                <a:cubicBezTo>
                  <a:pt x="1769" y="588"/>
                  <a:pt x="1768" y="588"/>
                  <a:pt x="1767" y="588"/>
                </a:cubicBezTo>
                <a:cubicBezTo>
                  <a:pt x="1767" y="587"/>
                  <a:pt x="1767" y="587"/>
                  <a:pt x="1766" y="587"/>
                </a:cubicBezTo>
                <a:cubicBezTo>
                  <a:pt x="1766" y="587"/>
                  <a:pt x="1766" y="587"/>
                  <a:pt x="1765" y="587"/>
                </a:cubicBezTo>
                <a:cubicBezTo>
                  <a:pt x="1764" y="587"/>
                  <a:pt x="1764" y="586"/>
                  <a:pt x="1764" y="585"/>
                </a:cubicBezTo>
                <a:cubicBezTo>
                  <a:pt x="1764" y="585"/>
                  <a:pt x="1763" y="584"/>
                  <a:pt x="1764" y="583"/>
                </a:cubicBezTo>
                <a:cubicBezTo>
                  <a:pt x="1764" y="583"/>
                  <a:pt x="1767" y="583"/>
                  <a:pt x="1768" y="583"/>
                </a:cubicBezTo>
                <a:cubicBezTo>
                  <a:pt x="1769" y="583"/>
                  <a:pt x="1770" y="582"/>
                  <a:pt x="1771" y="582"/>
                </a:cubicBezTo>
                <a:cubicBezTo>
                  <a:pt x="1773" y="582"/>
                  <a:pt x="1774" y="583"/>
                  <a:pt x="1775" y="583"/>
                </a:cubicBezTo>
                <a:cubicBezTo>
                  <a:pt x="1777" y="584"/>
                  <a:pt x="1778" y="583"/>
                  <a:pt x="1780" y="583"/>
                </a:cubicBezTo>
                <a:cubicBezTo>
                  <a:pt x="1781" y="583"/>
                  <a:pt x="1781" y="583"/>
                  <a:pt x="1782" y="583"/>
                </a:cubicBezTo>
                <a:cubicBezTo>
                  <a:pt x="1783" y="583"/>
                  <a:pt x="1785" y="582"/>
                  <a:pt x="1786" y="582"/>
                </a:cubicBezTo>
                <a:cubicBezTo>
                  <a:pt x="1788" y="581"/>
                  <a:pt x="1792" y="578"/>
                  <a:pt x="1792" y="575"/>
                </a:cubicBezTo>
                <a:cubicBezTo>
                  <a:pt x="1792" y="574"/>
                  <a:pt x="1792" y="573"/>
                  <a:pt x="1791" y="572"/>
                </a:cubicBezTo>
                <a:cubicBezTo>
                  <a:pt x="1790" y="571"/>
                  <a:pt x="1789" y="569"/>
                  <a:pt x="1787" y="570"/>
                </a:cubicBezTo>
                <a:cubicBezTo>
                  <a:pt x="1787" y="571"/>
                  <a:pt x="1785" y="572"/>
                  <a:pt x="1786" y="570"/>
                </a:cubicBezTo>
                <a:cubicBezTo>
                  <a:pt x="1786" y="569"/>
                  <a:pt x="1787" y="568"/>
                  <a:pt x="1787" y="567"/>
                </a:cubicBezTo>
                <a:cubicBezTo>
                  <a:pt x="1788" y="566"/>
                  <a:pt x="1789" y="565"/>
                  <a:pt x="1790" y="564"/>
                </a:cubicBezTo>
                <a:cubicBezTo>
                  <a:pt x="1791" y="562"/>
                  <a:pt x="1791" y="559"/>
                  <a:pt x="1788" y="558"/>
                </a:cubicBezTo>
                <a:cubicBezTo>
                  <a:pt x="1787" y="557"/>
                  <a:pt x="1785" y="557"/>
                  <a:pt x="1784" y="556"/>
                </a:cubicBezTo>
                <a:cubicBezTo>
                  <a:pt x="1783" y="556"/>
                  <a:pt x="1783" y="555"/>
                  <a:pt x="1782" y="555"/>
                </a:cubicBezTo>
                <a:cubicBezTo>
                  <a:pt x="1782" y="555"/>
                  <a:pt x="1781" y="555"/>
                  <a:pt x="1780" y="555"/>
                </a:cubicBezTo>
                <a:cubicBezTo>
                  <a:pt x="1779" y="556"/>
                  <a:pt x="1777" y="556"/>
                  <a:pt x="1776" y="556"/>
                </a:cubicBezTo>
                <a:cubicBezTo>
                  <a:pt x="1774" y="557"/>
                  <a:pt x="1774" y="555"/>
                  <a:pt x="1773" y="554"/>
                </a:cubicBezTo>
                <a:cubicBezTo>
                  <a:pt x="1773" y="552"/>
                  <a:pt x="1771" y="551"/>
                  <a:pt x="1770" y="550"/>
                </a:cubicBezTo>
                <a:cubicBezTo>
                  <a:pt x="1768" y="550"/>
                  <a:pt x="1767" y="549"/>
                  <a:pt x="1766" y="549"/>
                </a:cubicBezTo>
                <a:cubicBezTo>
                  <a:pt x="1764" y="549"/>
                  <a:pt x="1763" y="549"/>
                  <a:pt x="1762" y="548"/>
                </a:cubicBezTo>
                <a:cubicBezTo>
                  <a:pt x="1761" y="547"/>
                  <a:pt x="1753" y="547"/>
                  <a:pt x="1754" y="546"/>
                </a:cubicBezTo>
                <a:cubicBezTo>
                  <a:pt x="1755" y="546"/>
                  <a:pt x="1756" y="546"/>
                  <a:pt x="1756" y="546"/>
                </a:cubicBezTo>
                <a:cubicBezTo>
                  <a:pt x="1757" y="546"/>
                  <a:pt x="1758" y="546"/>
                  <a:pt x="1759" y="546"/>
                </a:cubicBezTo>
                <a:cubicBezTo>
                  <a:pt x="1761" y="546"/>
                  <a:pt x="1763" y="548"/>
                  <a:pt x="1765" y="547"/>
                </a:cubicBezTo>
                <a:cubicBezTo>
                  <a:pt x="1765" y="547"/>
                  <a:pt x="1766" y="547"/>
                  <a:pt x="1765" y="546"/>
                </a:cubicBezTo>
                <a:cubicBezTo>
                  <a:pt x="1765" y="545"/>
                  <a:pt x="1765" y="545"/>
                  <a:pt x="1764" y="544"/>
                </a:cubicBezTo>
                <a:cubicBezTo>
                  <a:pt x="1763" y="543"/>
                  <a:pt x="1764" y="542"/>
                  <a:pt x="1766" y="542"/>
                </a:cubicBezTo>
                <a:cubicBezTo>
                  <a:pt x="1766" y="542"/>
                  <a:pt x="1768" y="542"/>
                  <a:pt x="1768" y="541"/>
                </a:cubicBezTo>
                <a:cubicBezTo>
                  <a:pt x="1767" y="541"/>
                  <a:pt x="1766" y="541"/>
                  <a:pt x="1765" y="541"/>
                </a:cubicBezTo>
                <a:cubicBezTo>
                  <a:pt x="1764" y="541"/>
                  <a:pt x="1764" y="541"/>
                  <a:pt x="1763" y="540"/>
                </a:cubicBezTo>
                <a:cubicBezTo>
                  <a:pt x="1762" y="540"/>
                  <a:pt x="1761" y="540"/>
                  <a:pt x="1760" y="540"/>
                </a:cubicBezTo>
                <a:cubicBezTo>
                  <a:pt x="1758" y="540"/>
                  <a:pt x="1755" y="540"/>
                  <a:pt x="1753" y="540"/>
                </a:cubicBezTo>
                <a:cubicBezTo>
                  <a:pt x="1750" y="540"/>
                  <a:pt x="1746" y="540"/>
                  <a:pt x="1743" y="540"/>
                </a:cubicBezTo>
                <a:cubicBezTo>
                  <a:pt x="1740" y="539"/>
                  <a:pt x="1736" y="538"/>
                  <a:pt x="1732" y="536"/>
                </a:cubicBezTo>
                <a:cubicBezTo>
                  <a:pt x="1732" y="536"/>
                  <a:pt x="1731" y="535"/>
                  <a:pt x="1730" y="535"/>
                </a:cubicBezTo>
                <a:cubicBezTo>
                  <a:pt x="1730" y="535"/>
                  <a:pt x="1729" y="535"/>
                  <a:pt x="1728" y="534"/>
                </a:cubicBezTo>
                <a:cubicBezTo>
                  <a:pt x="1725" y="534"/>
                  <a:pt x="1722" y="534"/>
                  <a:pt x="1719" y="534"/>
                </a:cubicBezTo>
                <a:cubicBezTo>
                  <a:pt x="1717" y="535"/>
                  <a:pt x="1716" y="535"/>
                  <a:pt x="1715" y="536"/>
                </a:cubicBezTo>
                <a:cubicBezTo>
                  <a:pt x="1713" y="537"/>
                  <a:pt x="1712" y="537"/>
                  <a:pt x="1710" y="536"/>
                </a:cubicBezTo>
                <a:cubicBezTo>
                  <a:pt x="1709" y="536"/>
                  <a:pt x="1709" y="535"/>
                  <a:pt x="1707" y="534"/>
                </a:cubicBezTo>
                <a:cubicBezTo>
                  <a:pt x="1706" y="534"/>
                  <a:pt x="1704" y="534"/>
                  <a:pt x="1703" y="534"/>
                </a:cubicBezTo>
                <a:cubicBezTo>
                  <a:pt x="1702" y="534"/>
                  <a:pt x="1701" y="535"/>
                  <a:pt x="1702" y="535"/>
                </a:cubicBezTo>
                <a:cubicBezTo>
                  <a:pt x="1703" y="536"/>
                  <a:pt x="1704" y="535"/>
                  <a:pt x="1705" y="535"/>
                </a:cubicBezTo>
                <a:cubicBezTo>
                  <a:pt x="1707" y="536"/>
                  <a:pt x="1705" y="537"/>
                  <a:pt x="1705" y="538"/>
                </a:cubicBezTo>
                <a:cubicBezTo>
                  <a:pt x="1704" y="539"/>
                  <a:pt x="1704" y="539"/>
                  <a:pt x="1704" y="540"/>
                </a:cubicBezTo>
                <a:cubicBezTo>
                  <a:pt x="1703" y="541"/>
                  <a:pt x="1702" y="541"/>
                  <a:pt x="1703" y="542"/>
                </a:cubicBezTo>
                <a:cubicBezTo>
                  <a:pt x="1703" y="543"/>
                  <a:pt x="1706" y="543"/>
                  <a:pt x="1705" y="545"/>
                </a:cubicBezTo>
                <a:cubicBezTo>
                  <a:pt x="1705" y="546"/>
                  <a:pt x="1704" y="546"/>
                  <a:pt x="1704" y="547"/>
                </a:cubicBezTo>
                <a:cubicBezTo>
                  <a:pt x="1703" y="547"/>
                  <a:pt x="1703" y="548"/>
                  <a:pt x="1703" y="549"/>
                </a:cubicBezTo>
                <a:cubicBezTo>
                  <a:pt x="1703" y="550"/>
                  <a:pt x="1703" y="551"/>
                  <a:pt x="1704" y="551"/>
                </a:cubicBezTo>
                <a:cubicBezTo>
                  <a:pt x="1704" y="552"/>
                  <a:pt x="1705" y="552"/>
                  <a:pt x="1705" y="553"/>
                </a:cubicBezTo>
                <a:cubicBezTo>
                  <a:pt x="1705" y="553"/>
                  <a:pt x="1704" y="553"/>
                  <a:pt x="1704" y="554"/>
                </a:cubicBezTo>
                <a:cubicBezTo>
                  <a:pt x="1704" y="555"/>
                  <a:pt x="1705" y="555"/>
                  <a:pt x="1705" y="556"/>
                </a:cubicBezTo>
                <a:cubicBezTo>
                  <a:pt x="1705" y="556"/>
                  <a:pt x="1705" y="557"/>
                  <a:pt x="1706" y="558"/>
                </a:cubicBezTo>
                <a:cubicBezTo>
                  <a:pt x="1707" y="558"/>
                  <a:pt x="1708" y="559"/>
                  <a:pt x="1708" y="560"/>
                </a:cubicBezTo>
                <a:cubicBezTo>
                  <a:pt x="1708" y="561"/>
                  <a:pt x="1709" y="561"/>
                  <a:pt x="1709" y="560"/>
                </a:cubicBezTo>
                <a:cubicBezTo>
                  <a:pt x="1710" y="560"/>
                  <a:pt x="1710" y="560"/>
                  <a:pt x="1711" y="560"/>
                </a:cubicBezTo>
                <a:cubicBezTo>
                  <a:pt x="1712" y="560"/>
                  <a:pt x="1713" y="560"/>
                  <a:pt x="1713" y="560"/>
                </a:cubicBezTo>
                <a:cubicBezTo>
                  <a:pt x="1714" y="561"/>
                  <a:pt x="1714" y="561"/>
                  <a:pt x="1715" y="562"/>
                </a:cubicBezTo>
                <a:cubicBezTo>
                  <a:pt x="1715" y="562"/>
                  <a:pt x="1716" y="562"/>
                  <a:pt x="1717" y="562"/>
                </a:cubicBezTo>
                <a:cubicBezTo>
                  <a:pt x="1718" y="563"/>
                  <a:pt x="1718" y="564"/>
                  <a:pt x="1720" y="564"/>
                </a:cubicBezTo>
                <a:cubicBezTo>
                  <a:pt x="1720" y="564"/>
                  <a:pt x="1722" y="564"/>
                  <a:pt x="1722" y="564"/>
                </a:cubicBezTo>
                <a:cubicBezTo>
                  <a:pt x="1723" y="564"/>
                  <a:pt x="1722" y="565"/>
                  <a:pt x="1722" y="565"/>
                </a:cubicBezTo>
                <a:cubicBezTo>
                  <a:pt x="1721" y="565"/>
                  <a:pt x="1720" y="565"/>
                  <a:pt x="1719" y="565"/>
                </a:cubicBezTo>
                <a:cubicBezTo>
                  <a:pt x="1718" y="565"/>
                  <a:pt x="1718" y="565"/>
                  <a:pt x="1717" y="565"/>
                </a:cubicBezTo>
                <a:cubicBezTo>
                  <a:pt x="1717" y="565"/>
                  <a:pt x="1716" y="564"/>
                  <a:pt x="1715" y="565"/>
                </a:cubicBezTo>
                <a:cubicBezTo>
                  <a:pt x="1715" y="566"/>
                  <a:pt x="1716" y="566"/>
                  <a:pt x="1716" y="566"/>
                </a:cubicBezTo>
                <a:cubicBezTo>
                  <a:pt x="1716" y="568"/>
                  <a:pt x="1713" y="567"/>
                  <a:pt x="1712" y="568"/>
                </a:cubicBezTo>
                <a:cubicBezTo>
                  <a:pt x="1711" y="568"/>
                  <a:pt x="1709" y="570"/>
                  <a:pt x="1710" y="571"/>
                </a:cubicBezTo>
                <a:cubicBezTo>
                  <a:pt x="1710" y="571"/>
                  <a:pt x="1711" y="571"/>
                  <a:pt x="1712" y="572"/>
                </a:cubicBezTo>
                <a:cubicBezTo>
                  <a:pt x="1712" y="572"/>
                  <a:pt x="1713" y="572"/>
                  <a:pt x="1714" y="573"/>
                </a:cubicBezTo>
                <a:cubicBezTo>
                  <a:pt x="1715" y="573"/>
                  <a:pt x="1716" y="571"/>
                  <a:pt x="1718" y="573"/>
                </a:cubicBezTo>
                <a:cubicBezTo>
                  <a:pt x="1719" y="574"/>
                  <a:pt x="1716" y="574"/>
                  <a:pt x="1715" y="574"/>
                </a:cubicBezTo>
                <a:cubicBezTo>
                  <a:pt x="1714" y="574"/>
                  <a:pt x="1711" y="574"/>
                  <a:pt x="1710" y="574"/>
                </a:cubicBezTo>
                <a:cubicBezTo>
                  <a:pt x="1710" y="575"/>
                  <a:pt x="1710" y="576"/>
                  <a:pt x="1709" y="576"/>
                </a:cubicBezTo>
                <a:cubicBezTo>
                  <a:pt x="1708" y="576"/>
                  <a:pt x="1708" y="575"/>
                  <a:pt x="1707" y="574"/>
                </a:cubicBezTo>
                <a:cubicBezTo>
                  <a:pt x="1706" y="573"/>
                  <a:pt x="1705" y="575"/>
                  <a:pt x="1704" y="575"/>
                </a:cubicBezTo>
                <a:cubicBezTo>
                  <a:pt x="1703" y="575"/>
                  <a:pt x="1702" y="575"/>
                  <a:pt x="1702" y="575"/>
                </a:cubicBezTo>
                <a:cubicBezTo>
                  <a:pt x="1701" y="575"/>
                  <a:pt x="1701" y="576"/>
                  <a:pt x="1700" y="577"/>
                </a:cubicBezTo>
                <a:cubicBezTo>
                  <a:pt x="1700" y="578"/>
                  <a:pt x="1698" y="579"/>
                  <a:pt x="1698" y="580"/>
                </a:cubicBezTo>
                <a:cubicBezTo>
                  <a:pt x="1698" y="582"/>
                  <a:pt x="1700" y="583"/>
                  <a:pt x="1700" y="584"/>
                </a:cubicBezTo>
                <a:cubicBezTo>
                  <a:pt x="1700" y="585"/>
                  <a:pt x="1700" y="586"/>
                  <a:pt x="1700" y="587"/>
                </a:cubicBezTo>
                <a:cubicBezTo>
                  <a:pt x="1699" y="587"/>
                  <a:pt x="1699" y="587"/>
                  <a:pt x="1698" y="588"/>
                </a:cubicBezTo>
                <a:cubicBezTo>
                  <a:pt x="1698" y="588"/>
                  <a:pt x="1697" y="589"/>
                  <a:pt x="1697" y="590"/>
                </a:cubicBezTo>
                <a:cubicBezTo>
                  <a:pt x="1697" y="591"/>
                  <a:pt x="1698" y="593"/>
                  <a:pt x="1697" y="594"/>
                </a:cubicBezTo>
                <a:cubicBezTo>
                  <a:pt x="1697" y="595"/>
                  <a:pt x="1697" y="596"/>
                  <a:pt x="1696" y="596"/>
                </a:cubicBezTo>
                <a:cubicBezTo>
                  <a:pt x="1696" y="597"/>
                  <a:pt x="1696" y="598"/>
                  <a:pt x="1696" y="598"/>
                </a:cubicBezTo>
                <a:cubicBezTo>
                  <a:pt x="1695" y="600"/>
                  <a:pt x="1695" y="601"/>
                  <a:pt x="1693" y="601"/>
                </a:cubicBezTo>
                <a:cubicBezTo>
                  <a:pt x="1691" y="601"/>
                  <a:pt x="1690" y="602"/>
                  <a:pt x="1690" y="603"/>
                </a:cubicBezTo>
                <a:cubicBezTo>
                  <a:pt x="1689" y="605"/>
                  <a:pt x="1688" y="606"/>
                  <a:pt x="1687" y="607"/>
                </a:cubicBezTo>
                <a:cubicBezTo>
                  <a:pt x="1686" y="608"/>
                  <a:pt x="1685" y="608"/>
                  <a:pt x="1684" y="609"/>
                </a:cubicBezTo>
                <a:cubicBezTo>
                  <a:pt x="1684" y="611"/>
                  <a:pt x="1684" y="612"/>
                  <a:pt x="1684" y="614"/>
                </a:cubicBezTo>
                <a:cubicBezTo>
                  <a:pt x="1684" y="615"/>
                  <a:pt x="1684" y="615"/>
                  <a:pt x="1684" y="616"/>
                </a:cubicBezTo>
                <a:cubicBezTo>
                  <a:pt x="1684" y="618"/>
                  <a:pt x="1684" y="620"/>
                  <a:pt x="1683" y="622"/>
                </a:cubicBezTo>
                <a:cubicBezTo>
                  <a:pt x="1683" y="623"/>
                  <a:pt x="1683" y="625"/>
                  <a:pt x="1682" y="624"/>
                </a:cubicBezTo>
                <a:cubicBezTo>
                  <a:pt x="1681" y="624"/>
                  <a:pt x="1682" y="622"/>
                  <a:pt x="1681" y="623"/>
                </a:cubicBezTo>
                <a:cubicBezTo>
                  <a:pt x="1680" y="623"/>
                  <a:pt x="1679" y="623"/>
                  <a:pt x="1678" y="623"/>
                </a:cubicBezTo>
                <a:cubicBezTo>
                  <a:pt x="1677" y="622"/>
                  <a:pt x="1677" y="620"/>
                  <a:pt x="1676" y="622"/>
                </a:cubicBezTo>
                <a:cubicBezTo>
                  <a:pt x="1675" y="622"/>
                  <a:pt x="1675" y="623"/>
                  <a:pt x="1674" y="623"/>
                </a:cubicBezTo>
                <a:cubicBezTo>
                  <a:pt x="1673" y="623"/>
                  <a:pt x="1673" y="624"/>
                  <a:pt x="1672" y="624"/>
                </a:cubicBezTo>
                <a:cubicBezTo>
                  <a:pt x="1671" y="626"/>
                  <a:pt x="1672" y="627"/>
                  <a:pt x="1673" y="627"/>
                </a:cubicBezTo>
                <a:cubicBezTo>
                  <a:pt x="1674" y="628"/>
                  <a:pt x="1669" y="628"/>
                  <a:pt x="1669" y="629"/>
                </a:cubicBezTo>
                <a:cubicBezTo>
                  <a:pt x="1668" y="629"/>
                  <a:pt x="1668" y="631"/>
                  <a:pt x="1667" y="631"/>
                </a:cubicBezTo>
                <a:cubicBezTo>
                  <a:pt x="1667" y="631"/>
                  <a:pt x="1666" y="630"/>
                  <a:pt x="1666" y="630"/>
                </a:cubicBezTo>
                <a:cubicBezTo>
                  <a:pt x="1665" y="627"/>
                  <a:pt x="1664" y="624"/>
                  <a:pt x="1661" y="622"/>
                </a:cubicBezTo>
                <a:cubicBezTo>
                  <a:pt x="1659" y="620"/>
                  <a:pt x="1657" y="618"/>
                  <a:pt x="1655" y="617"/>
                </a:cubicBezTo>
                <a:cubicBezTo>
                  <a:pt x="1652" y="615"/>
                  <a:pt x="1650" y="613"/>
                  <a:pt x="1649" y="610"/>
                </a:cubicBezTo>
                <a:cubicBezTo>
                  <a:pt x="1648" y="608"/>
                  <a:pt x="1647" y="607"/>
                  <a:pt x="1646" y="605"/>
                </a:cubicBezTo>
                <a:cubicBezTo>
                  <a:pt x="1645" y="603"/>
                  <a:pt x="1645" y="602"/>
                  <a:pt x="1646" y="600"/>
                </a:cubicBezTo>
                <a:cubicBezTo>
                  <a:pt x="1646" y="599"/>
                  <a:pt x="1646" y="597"/>
                  <a:pt x="1646" y="596"/>
                </a:cubicBezTo>
                <a:cubicBezTo>
                  <a:pt x="1646" y="595"/>
                  <a:pt x="1645" y="594"/>
                  <a:pt x="1645" y="593"/>
                </a:cubicBezTo>
                <a:cubicBezTo>
                  <a:pt x="1645" y="592"/>
                  <a:pt x="1646" y="592"/>
                  <a:pt x="1646" y="591"/>
                </a:cubicBezTo>
                <a:cubicBezTo>
                  <a:pt x="1647" y="590"/>
                  <a:pt x="1646" y="590"/>
                  <a:pt x="1647" y="589"/>
                </a:cubicBezTo>
                <a:cubicBezTo>
                  <a:pt x="1647" y="588"/>
                  <a:pt x="1647" y="588"/>
                  <a:pt x="1648" y="589"/>
                </a:cubicBezTo>
                <a:cubicBezTo>
                  <a:pt x="1648" y="589"/>
                  <a:pt x="1648" y="590"/>
                  <a:pt x="1648" y="591"/>
                </a:cubicBezTo>
                <a:cubicBezTo>
                  <a:pt x="1648" y="591"/>
                  <a:pt x="1649" y="591"/>
                  <a:pt x="1649" y="592"/>
                </a:cubicBezTo>
                <a:cubicBezTo>
                  <a:pt x="1649" y="592"/>
                  <a:pt x="1649" y="592"/>
                  <a:pt x="1649" y="593"/>
                </a:cubicBezTo>
                <a:cubicBezTo>
                  <a:pt x="1649" y="594"/>
                  <a:pt x="1650" y="594"/>
                  <a:pt x="1651" y="593"/>
                </a:cubicBezTo>
                <a:cubicBezTo>
                  <a:pt x="1651" y="593"/>
                  <a:pt x="1652" y="592"/>
                  <a:pt x="1653" y="592"/>
                </a:cubicBezTo>
                <a:cubicBezTo>
                  <a:pt x="1653" y="591"/>
                  <a:pt x="1654" y="591"/>
                  <a:pt x="1655" y="591"/>
                </a:cubicBezTo>
                <a:cubicBezTo>
                  <a:pt x="1659" y="589"/>
                  <a:pt x="1655" y="583"/>
                  <a:pt x="1654" y="581"/>
                </a:cubicBezTo>
                <a:cubicBezTo>
                  <a:pt x="1653" y="578"/>
                  <a:pt x="1654" y="575"/>
                  <a:pt x="1652" y="572"/>
                </a:cubicBezTo>
                <a:cubicBezTo>
                  <a:pt x="1651" y="571"/>
                  <a:pt x="1650" y="570"/>
                  <a:pt x="1649" y="570"/>
                </a:cubicBezTo>
                <a:cubicBezTo>
                  <a:pt x="1648" y="569"/>
                  <a:pt x="1647" y="568"/>
                  <a:pt x="1645" y="567"/>
                </a:cubicBezTo>
                <a:cubicBezTo>
                  <a:pt x="1643" y="566"/>
                  <a:pt x="1640" y="565"/>
                  <a:pt x="1638" y="563"/>
                </a:cubicBezTo>
                <a:cubicBezTo>
                  <a:pt x="1637" y="562"/>
                  <a:pt x="1635" y="561"/>
                  <a:pt x="1635" y="560"/>
                </a:cubicBezTo>
                <a:cubicBezTo>
                  <a:pt x="1634" y="559"/>
                  <a:pt x="1634" y="558"/>
                  <a:pt x="1632" y="557"/>
                </a:cubicBezTo>
                <a:cubicBezTo>
                  <a:pt x="1630" y="555"/>
                  <a:pt x="1627" y="554"/>
                  <a:pt x="1625" y="557"/>
                </a:cubicBezTo>
                <a:cubicBezTo>
                  <a:pt x="1624" y="558"/>
                  <a:pt x="1623" y="559"/>
                  <a:pt x="1622" y="560"/>
                </a:cubicBezTo>
                <a:cubicBezTo>
                  <a:pt x="1621" y="561"/>
                  <a:pt x="1620" y="562"/>
                  <a:pt x="1620" y="562"/>
                </a:cubicBezTo>
                <a:cubicBezTo>
                  <a:pt x="1619" y="563"/>
                  <a:pt x="1618" y="564"/>
                  <a:pt x="1617" y="565"/>
                </a:cubicBezTo>
                <a:cubicBezTo>
                  <a:pt x="1617" y="565"/>
                  <a:pt x="1617" y="566"/>
                  <a:pt x="1617" y="567"/>
                </a:cubicBezTo>
                <a:cubicBezTo>
                  <a:pt x="1617" y="568"/>
                  <a:pt x="1619" y="570"/>
                  <a:pt x="1617" y="571"/>
                </a:cubicBezTo>
                <a:cubicBezTo>
                  <a:pt x="1616" y="572"/>
                  <a:pt x="1615" y="572"/>
                  <a:pt x="1614" y="573"/>
                </a:cubicBezTo>
                <a:cubicBezTo>
                  <a:pt x="1613" y="574"/>
                  <a:pt x="1613" y="575"/>
                  <a:pt x="1613" y="576"/>
                </a:cubicBezTo>
                <a:cubicBezTo>
                  <a:pt x="1612" y="576"/>
                  <a:pt x="1612" y="577"/>
                  <a:pt x="1611" y="577"/>
                </a:cubicBezTo>
                <a:cubicBezTo>
                  <a:pt x="1610" y="579"/>
                  <a:pt x="1610" y="579"/>
                  <a:pt x="1610" y="581"/>
                </a:cubicBezTo>
                <a:cubicBezTo>
                  <a:pt x="1610" y="582"/>
                  <a:pt x="1610" y="585"/>
                  <a:pt x="1611" y="586"/>
                </a:cubicBezTo>
                <a:cubicBezTo>
                  <a:pt x="1611" y="586"/>
                  <a:pt x="1612" y="586"/>
                  <a:pt x="1611" y="587"/>
                </a:cubicBezTo>
                <a:cubicBezTo>
                  <a:pt x="1611" y="588"/>
                  <a:pt x="1611" y="589"/>
                  <a:pt x="1610" y="589"/>
                </a:cubicBezTo>
                <a:cubicBezTo>
                  <a:pt x="1609" y="589"/>
                  <a:pt x="1609" y="590"/>
                  <a:pt x="1608" y="590"/>
                </a:cubicBezTo>
                <a:cubicBezTo>
                  <a:pt x="1607" y="591"/>
                  <a:pt x="1607" y="591"/>
                  <a:pt x="1607" y="592"/>
                </a:cubicBezTo>
                <a:cubicBezTo>
                  <a:pt x="1606" y="593"/>
                  <a:pt x="1606" y="593"/>
                  <a:pt x="1606" y="593"/>
                </a:cubicBezTo>
                <a:cubicBezTo>
                  <a:pt x="1605" y="593"/>
                  <a:pt x="1605" y="593"/>
                  <a:pt x="1605" y="592"/>
                </a:cubicBezTo>
                <a:cubicBezTo>
                  <a:pt x="1605" y="592"/>
                  <a:pt x="1605" y="591"/>
                  <a:pt x="1604" y="590"/>
                </a:cubicBezTo>
                <a:cubicBezTo>
                  <a:pt x="1604" y="590"/>
                  <a:pt x="1603" y="589"/>
                  <a:pt x="1603" y="589"/>
                </a:cubicBezTo>
                <a:cubicBezTo>
                  <a:pt x="1602" y="588"/>
                  <a:pt x="1601" y="587"/>
                  <a:pt x="1600" y="586"/>
                </a:cubicBezTo>
                <a:cubicBezTo>
                  <a:pt x="1600" y="586"/>
                  <a:pt x="1599" y="584"/>
                  <a:pt x="1600" y="584"/>
                </a:cubicBezTo>
                <a:cubicBezTo>
                  <a:pt x="1601" y="583"/>
                  <a:pt x="1600" y="583"/>
                  <a:pt x="1600" y="582"/>
                </a:cubicBezTo>
                <a:cubicBezTo>
                  <a:pt x="1600" y="581"/>
                  <a:pt x="1600" y="580"/>
                  <a:pt x="1601" y="579"/>
                </a:cubicBezTo>
                <a:cubicBezTo>
                  <a:pt x="1601" y="578"/>
                  <a:pt x="1600" y="578"/>
                  <a:pt x="1600" y="577"/>
                </a:cubicBezTo>
                <a:cubicBezTo>
                  <a:pt x="1600" y="576"/>
                  <a:pt x="1600" y="575"/>
                  <a:pt x="1600" y="575"/>
                </a:cubicBezTo>
                <a:cubicBezTo>
                  <a:pt x="1601" y="574"/>
                  <a:pt x="1601" y="573"/>
                  <a:pt x="1601" y="572"/>
                </a:cubicBezTo>
                <a:cubicBezTo>
                  <a:pt x="1601" y="572"/>
                  <a:pt x="1602" y="571"/>
                  <a:pt x="1602" y="570"/>
                </a:cubicBezTo>
                <a:cubicBezTo>
                  <a:pt x="1602" y="569"/>
                  <a:pt x="1601" y="569"/>
                  <a:pt x="1601" y="569"/>
                </a:cubicBezTo>
                <a:cubicBezTo>
                  <a:pt x="1600" y="568"/>
                  <a:pt x="1600" y="568"/>
                  <a:pt x="1599" y="567"/>
                </a:cubicBezTo>
                <a:cubicBezTo>
                  <a:pt x="1599" y="567"/>
                  <a:pt x="1599" y="566"/>
                  <a:pt x="1598" y="566"/>
                </a:cubicBezTo>
                <a:cubicBezTo>
                  <a:pt x="1598" y="564"/>
                  <a:pt x="1598" y="563"/>
                  <a:pt x="1597" y="562"/>
                </a:cubicBezTo>
                <a:cubicBezTo>
                  <a:pt x="1596" y="561"/>
                  <a:pt x="1594" y="560"/>
                  <a:pt x="1593" y="559"/>
                </a:cubicBezTo>
                <a:cubicBezTo>
                  <a:pt x="1592" y="559"/>
                  <a:pt x="1590" y="558"/>
                  <a:pt x="1589" y="557"/>
                </a:cubicBezTo>
                <a:cubicBezTo>
                  <a:pt x="1589" y="557"/>
                  <a:pt x="1588" y="556"/>
                  <a:pt x="1588" y="556"/>
                </a:cubicBezTo>
                <a:cubicBezTo>
                  <a:pt x="1587" y="555"/>
                  <a:pt x="1586" y="555"/>
                  <a:pt x="1586" y="555"/>
                </a:cubicBezTo>
                <a:cubicBezTo>
                  <a:pt x="1586" y="554"/>
                  <a:pt x="1588" y="555"/>
                  <a:pt x="1588" y="555"/>
                </a:cubicBezTo>
                <a:cubicBezTo>
                  <a:pt x="1589" y="555"/>
                  <a:pt x="1591" y="555"/>
                  <a:pt x="1591" y="555"/>
                </a:cubicBezTo>
                <a:cubicBezTo>
                  <a:pt x="1592" y="556"/>
                  <a:pt x="1592" y="557"/>
                  <a:pt x="1593" y="557"/>
                </a:cubicBezTo>
                <a:cubicBezTo>
                  <a:pt x="1593" y="557"/>
                  <a:pt x="1594" y="556"/>
                  <a:pt x="1594" y="556"/>
                </a:cubicBezTo>
                <a:cubicBezTo>
                  <a:pt x="1594" y="555"/>
                  <a:pt x="1594" y="554"/>
                  <a:pt x="1594" y="553"/>
                </a:cubicBezTo>
                <a:cubicBezTo>
                  <a:pt x="1595" y="553"/>
                  <a:pt x="1596" y="553"/>
                  <a:pt x="1596" y="552"/>
                </a:cubicBezTo>
                <a:cubicBezTo>
                  <a:pt x="1596" y="551"/>
                  <a:pt x="1596" y="550"/>
                  <a:pt x="1596" y="550"/>
                </a:cubicBezTo>
                <a:cubicBezTo>
                  <a:pt x="1596" y="549"/>
                  <a:pt x="1597" y="549"/>
                  <a:pt x="1597" y="550"/>
                </a:cubicBezTo>
                <a:cubicBezTo>
                  <a:pt x="1599" y="550"/>
                  <a:pt x="1600" y="550"/>
                  <a:pt x="1602" y="550"/>
                </a:cubicBezTo>
                <a:cubicBezTo>
                  <a:pt x="1604" y="550"/>
                  <a:pt x="1603" y="549"/>
                  <a:pt x="1602" y="548"/>
                </a:cubicBezTo>
                <a:cubicBezTo>
                  <a:pt x="1601" y="547"/>
                  <a:pt x="1601" y="547"/>
                  <a:pt x="1600" y="547"/>
                </a:cubicBezTo>
                <a:cubicBezTo>
                  <a:pt x="1600" y="547"/>
                  <a:pt x="1599" y="547"/>
                  <a:pt x="1598" y="546"/>
                </a:cubicBezTo>
                <a:cubicBezTo>
                  <a:pt x="1597" y="546"/>
                  <a:pt x="1597" y="545"/>
                  <a:pt x="1596" y="546"/>
                </a:cubicBezTo>
                <a:cubicBezTo>
                  <a:pt x="1596" y="546"/>
                  <a:pt x="1596" y="547"/>
                  <a:pt x="1595" y="547"/>
                </a:cubicBezTo>
                <a:cubicBezTo>
                  <a:pt x="1594" y="548"/>
                  <a:pt x="1594" y="547"/>
                  <a:pt x="1594" y="547"/>
                </a:cubicBezTo>
                <a:cubicBezTo>
                  <a:pt x="1593" y="546"/>
                  <a:pt x="1592" y="547"/>
                  <a:pt x="1591" y="546"/>
                </a:cubicBezTo>
                <a:cubicBezTo>
                  <a:pt x="1590" y="546"/>
                  <a:pt x="1590" y="546"/>
                  <a:pt x="1589" y="546"/>
                </a:cubicBezTo>
                <a:cubicBezTo>
                  <a:pt x="1589" y="546"/>
                  <a:pt x="1588" y="545"/>
                  <a:pt x="1587" y="545"/>
                </a:cubicBezTo>
                <a:cubicBezTo>
                  <a:pt x="1587" y="545"/>
                  <a:pt x="1586" y="545"/>
                  <a:pt x="1585" y="545"/>
                </a:cubicBezTo>
                <a:cubicBezTo>
                  <a:pt x="1585" y="546"/>
                  <a:pt x="1584" y="547"/>
                  <a:pt x="1583" y="546"/>
                </a:cubicBezTo>
                <a:cubicBezTo>
                  <a:pt x="1584" y="546"/>
                  <a:pt x="1584" y="545"/>
                  <a:pt x="1585" y="545"/>
                </a:cubicBezTo>
                <a:cubicBezTo>
                  <a:pt x="1585" y="544"/>
                  <a:pt x="1585" y="544"/>
                  <a:pt x="1585" y="543"/>
                </a:cubicBezTo>
                <a:cubicBezTo>
                  <a:pt x="1586" y="543"/>
                  <a:pt x="1587" y="543"/>
                  <a:pt x="1587" y="543"/>
                </a:cubicBezTo>
                <a:cubicBezTo>
                  <a:pt x="1588" y="543"/>
                  <a:pt x="1588" y="542"/>
                  <a:pt x="1587" y="542"/>
                </a:cubicBezTo>
                <a:cubicBezTo>
                  <a:pt x="1586" y="541"/>
                  <a:pt x="1584" y="541"/>
                  <a:pt x="1583" y="541"/>
                </a:cubicBezTo>
                <a:cubicBezTo>
                  <a:pt x="1581" y="541"/>
                  <a:pt x="1580" y="542"/>
                  <a:pt x="1579" y="543"/>
                </a:cubicBezTo>
                <a:cubicBezTo>
                  <a:pt x="1578" y="544"/>
                  <a:pt x="1577" y="546"/>
                  <a:pt x="1575" y="546"/>
                </a:cubicBezTo>
                <a:cubicBezTo>
                  <a:pt x="1574" y="546"/>
                  <a:pt x="1573" y="546"/>
                  <a:pt x="1573" y="545"/>
                </a:cubicBezTo>
                <a:cubicBezTo>
                  <a:pt x="1572" y="545"/>
                  <a:pt x="1571" y="544"/>
                  <a:pt x="1569" y="544"/>
                </a:cubicBezTo>
                <a:cubicBezTo>
                  <a:pt x="1568" y="544"/>
                  <a:pt x="1567" y="543"/>
                  <a:pt x="1566" y="542"/>
                </a:cubicBezTo>
                <a:cubicBezTo>
                  <a:pt x="1565" y="542"/>
                  <a:pt x="1564" y="541"/>
                  <a:pt x="1564" y="541"/>
                </a:cubicBezTo>
                <a:cubicBezTo>
                  <a:pt x="1563" y="541"/>
                  <a:pt x="1562" y="541"/>
                  <a:pt x="1562" y="541"/>
                </a:cubicBezTo>
                <a:cubicBezTo>
                  <a:pt x="1561" y="540"/>
                  <a:pt x="1561" y="540"/>
                  <a:pt x="1561" y="539"/>
                </a:cubicBezTo>
                <a:cubicBezTo>
                  <a:pt x="1561" y="538"/>
                  <a:pt x="1560" y="538"/>
                  <a:pt x="1560" y="537"/>
                </a:cubicBezTo>
                <a:cubicBezTo>
                  <a:pt x="1559" y="536"/>
                  <a:pt x="1561" y="534"/>
                  <a:pt x="1562" y="534"/>
                </a:cubicBezTo>
                <a:cubicBezTo>
                  <a:pt x="1563" y="533"/>
                  <a:pt x="1565" y="533"/>
                  <a:pt x="1566" y="532"/>
                </a:cubicBezTo>
                <a:cubicBezTo>
                  <a:pt x="1567" y="531"/>
                  <a:pt x="1567" y="530"/>
                  <a:pt x="1568" y="530"/>
                </a:cubicBezTo>
                <a:cubicBezTo>
                  <a:pt x="1569" y="529"/>
                  <a:pt x="1570" y="529"/>
                  <a:pt x="1570" y="528"/>
                </a:cubicBezTo>
                <a:cubicBezTo>
                  <a:pt x="1571" y="528"/>
                  <a:pt x="1571" y="527"/>
                  <a:pt x="1570" y="526"/>
                </a:cubicBezTo>
                <a:cubicBezTo>
                  <a:pt x="1570" y="526"/>
                  <a:pt x="1569" y="526"/>
                  <a:pt x="1569" y="526"/>
                </a:cubicBezTo>
                <a:cubicBezTo>
                  <a:pt x="1568" y="526"/>
                  <a:pt x="1568" y="525"/>
                  <a:pt x="1567" y="525"/>
                </a:cubicBezTo>
                <a:cubicBezTo>
                  <a:pt x="1566" y="524"/>
                  <a:pt x="1566" y="525"/>
                  <a:pt x="1565" y="525"/>
                </a:cubicBezTo>
                <a:cubicBezTo>
                  <a:pt x="1564" y="525"/>
                  <a:pt x="1564" y="525"/>
                  <a:pt x="1563" y="526"/>
                </a:cubicBezTo>
                <a:cubicBezTo>
                  <a:pt x="1562" y="526"/>
                  <a:pt x="1561" y="526"/>
                  <a:pt x="1561" y="526"/>
                </a:cubicBezTo>
                <a:cubicBezTo>
                  <a:pt x="1560" y="526"/>
                  <a:pt x="1560" y="526"/>
                  <a:pt x="1559" y="526"/>
                </a:cubicBezTo>
                <a:cubicBezTo>
                  <a:pt x="1559" y="525"/>
                  <a:pt x="1559" y="525"/>
                  <a:pt x="1560" y="525"/>
                </a:cubicBezTo>
                <a:cubicBezTo>
                  <a:pt x="1560" y="524"/>
                  <a:pt x="1561" y="524"/>
                  <a:pt x="1561" y="523"/>
                </a:cubicBezTo>
                <a:cubicBezTo>
                  <a:pt x="1560" y="523"/>
                  <a:pt x="1559" y="522"/>
                  <a:pt x="1561" y="522"/>
                </a:cubicBezTo>
                <a:cubicBezTo>
                  <a:pt x="1561" y="522"/>
                  <a:pt x="1562" y="523"/>
                  <a:pt x="1563" y="522"/>
                </a:cubicBezTo>
                <a:cubicBezTo>
                  <a:pt x="1563" y="522"/>
                  <a:pt x="1563" y="521"/>
                  <a:pt x="1563" y="520"/>
                </a:cubicBezTo>
                <a:cubicBezTo>
                  <a:pt x="1564" y="520"/>
                  <a:pt x="1564" y="521"/>
                  <a:pt x="1565" y="522"/>
                </a:cubicBezTo>
                <a:cubicBezTo>
                  <a:pt x="1565" y="522"/>
                  <a:pt x="1566" y="522"/>
                  <a:pt x="1566" y="523"/>
                </a:cubicBezTo>
                <a:cubicBezTo>
                  <a:pt x="1567" y="523"/>
                  <a:pt x="1568" y="524"/>
                  <a:pt x="1568" y="524"/>
                </a:cubicBezTo>
                <a:cubicBezTo>
                  <a:pt x="1569" y="525"/>
                  <a:pt x="1571" y="525"/>
                  <a:pt x="1572" y="524"/>
                </a:cubicBezTo>
                <a:cubicBezTo>
                  <a:pt x="1574" y="524"/>
                  <a:pt x="1575" y="524"/>
                  <a:pt x="1577" y="524"/>
                </a:cubicBezTo>
                <a:cubicBezTo>
                  <a:pt x="1578" y="524"/>
                  <a:pt x="1579" y="523"/>
                  <a:pt x="1580" y="522"/>
                </a:cubicBezTo>
                <a:cubicBezTo>
                  <a:pt x="1581" y="521"/>
                  <a:pt x="1578" y="521"/>
                  <a:pt x="1577" y="521"/>
                </a:cubicBezTo>
                <a:cubicBezTo>
                  <a:pt x="1575" y="521"/>
                  <a:pt x="1576" y="519"/>
                  <a:pt x="1576" y="518"/>
                </a:cubicBezTo>
                <a:cubicBezTo>
                  <a:pt x="1576" y="517"/>
                  <a:pt x="1575" y="516"/>
                  <a:pt x="1574" y="516"/>
                </a:cubicBezTo>
                <a:cubicBezTo>
                  <a:pt x="1573" y="516"/>
                  <a:pt x="1573" y="517"/>
                  <a:pt x="1572" y="517"/>
                </a:cubicBezTo>
                <a:cubicBezTo>
                  <a:pt x="1571" y="518"/>
                  <a:pt x="1570" y="516"/>
                  <a:pt x="1570" y="516"/>
                </a:cubicBezTo>
                <a:cubicBezTo>
                  <a:pt x="1570" y="515"/>
                  <a:pt x="1570" y="514"/>
                  <a:pt x="1570" y="514"/>
                </a:cubicBezTo>
                <a:cubicBezTo>
                  <a:pt x="1569" y="512"/>
                  <a:pt x="1568" y="512"/>
                  <a:pt x="1567" y="511"/>
                </a:cubicBezTo>
                <a:cubicBezTo>
                  <a:pt x="1566" y="510"/>
                  <a:pt x="1567" y="508"/>
                  <a:pt x="1566" y="507"/>
                </a:cubicBezTo>
                <a:cubicBezTo>
                  <a:pt x="1565" y="505"/>
                  <a:pt x="1563" y="505"/>
                  <a:pt x="1561" y="505"/>
                </a:cubicBezTo>
                <a:cubicBezTo>
                  <a:pt x="1559" y="504"/>
                  <a:pt x="1558" y="504"/>
                  <a:pt x="1557" y="502"/>
                </a:cubicBezTo>
                <a:cubicBezTo>
                  <a:pt x="1556" y="501"/>
                  <a:pt x="1556" y="499"/>
                  <a:pt x="1554" y="499"/>
                </a:cubicBezTo>
                <a:cubicBezTo>
                  <a:pt x="1553" y="498"/>
                  <a:pt x="1551" y="498"/>
                  <a:pt x="1551" y="497"/>
                </a:cubicBezTo>
                <a:cubicBezTo>
                  <a:pt x="1550" y="496"/>
                  <a:pt x="1550" y="494"/>
                  <a:pt x="1550" y="492"/>
                </a:cubicBezTo>
                <a:cubicBezTo>
                  <a:pt x="1550" y="489"/>
                  <a:pt x="1551" y="486"/>
                  <a:pt x="1550" y="482"/>
                </a:cubicBezTo>
                <a:cubicBezTo>
                  <a:pt x="1550" y="481"/>
                  <a:pt x="1550" y="479"/>
                  <a:pt x="1549" y="478"/>
                </a:cubicBezTo>
                <a:cubicBezTo>
                  <a:pt x="1548" y="477"/>
                  <a:pt x="1547" y="476"/>
                  <a:pt x="1546" y="475"/>
                </a:cubicBezTo>
                <a:cubicBezTo>
                  <a:pt x="1545" y="474"/>
                  <a:pt x="1544" y="473"/>
                  <a:pt x="1543" y="472"/>
                </a:cubicBezTo>
                <a:cubicBezTo>
                  <a:pt x="1542" y="472"/>
                  <a:pt x="1540" y="472"/>
                  <a:pt x="1539" y="471"/>
                </a:cubicBezTo>
                <a:cubicBezTo>
                  <a:pt x="1538" y="471"/>
                  <a:pt x="1537" y="470"/>
                  <a:pt x="1536" y="469"/>
                </a:cubicBezTo>
                <a:cubicBezTo>
                  <a:pt x="1535" y="468"/>
                  <a:pt x="1533" y="468"/>
                  <a:pt x="1533" y="466"/>
                </a:cubicBezTo>
                <a:cubicBezTo>
                  <a:pt x="1533" y="465"/>
                  <a:pt x="1535" y="463"/>
                  <a:pt x="1533" y="462"/>
                </a:cubicBezTo>
                <a:cubicBezTo>
                  <a:pt x="1532" y="462"/>
                  <a:pt x="1532" y="462"/>
                  <a:pt x="1531" y="463"/>
                </a:cubicBezTo>
                <a:cubicBezTo>
                  <a:pt x="1530" y="463"/>
                  <a:pt x="1530" y="463"/>
                  <a:pt x="1529" y="462"/>
                </a:cubicBezTo>
                <a:cubicBezTo>
                  <a:pt x="1528" y="462"/>
                  <a:pt x="1528" y="462"/>
                  <a:pt x="1527" y="462"/>
                </a:cubicBezTo>
                <a:cubicBezTo>
                  <a:pt x="1527" y="462"/>
                  <a:pt x="1526" y="462"/>
                  <a:pt x="1525" y="462"/>
                </a:cubicBezTo>
                <a:cubicBezTo>
                  <a:pt x="1525" y="462"/>
                  <a:pt x="1525" y="461"/>
                  <a:pt x="1524" y="461"/>
                </a:cubicBezTo>
                <a:cubicBezTo>
                  <a:pt x="1523" y="462"/>
                  <a:pt x="1523" y="463"/>
                  <a:pt x="1523" y="463"/>
                </a:cubicBezTo>
                <a:cubicBezTo>
                  <a:pt x="1523" y="464"/>
                  <a:pt x="1522" y="465"/>
                  <a:pt x="1521" y="465"/>
                </a:cubicBezTo>
                <a:cubicBezTo>
                  <a:pt x="1521" y="465"/>
                  <a:pt x="1521" y="463"/>
                  <a:pt x="1521" y="462"/>
                </a:cubicBezTo>
                <a:cubicBezTo>
                  <a:pt x="1521" y="462"/>
                  <a:pt x="1521" y="461"/>
                  <a:pt x="1520" y="461"/>
                </a:cubicBezTo>
                <a:cubicBezTo>
                  <a:pt x="1520" y="461"/>
                  <a:pt x="1519" y="461"/>
                  <a:pt x="1518" y="461"/>
                </a:cubicBezTo>
                <a:cubicBezTo>
                  <a:pt x="1517" y="461"/>
                  <a:pt x="1517" y="462"/>
                  <a:pt x="1516" y="462"/>
                </a:cubicBezTo>
                <a:cubicBezTo>
                  <a:pt x="1516" y="462"/>
                  <a:pt x="1515" y="462"/>
                  <a:pt x="1516" y="461"/>
                </a:cubicBezTo>
                <a:cubicBezTo>
                  <a:pt x="1516" y="460"/>
                  <a:pt x="1517" y="460"/>
                  <a:pt x="1517" y="459"/>
                </a:cubicBezTo>
                <a:cubicBezTo>
                  <a:pt x="1518" y="458"/>
                  <a:pt x="1518" y="458"/>
                  <a:pt x="1519" y="457"/>
                </a:cubicBezTo>
                <a:cubicBezTo>
                  <a:pt x="1520" y="457"/>
                  <a:pt x="1520" y="456"/>
                  <a:pt x="1519" y="455"/>
                </a:cubicBezTo>
                <a:cubicBezTo>
                  <a:pt x="1519" y="455"/>
                  <a:pt x="1518" y="454"/>
                  <a:pt x="1518" y="454"/>
                </a:cubicBezTo>
                <a:cubicBezTo>
                  <a:pt x="1517" y="453"/>
                  <a:pt x="1516" y="453"/>
                  <a:pt x="1517" y="452"/>
                </a:cubicBezTo>
                <a:cubicBezTo>
                  <a:pt x="1517" y="452"/>
                  <a:pt x="1518" y="452"/>
                  <a:pt x="1519" y="452"/>
                </a:cubicBezTo>
                <a:cubicBezTo>
                  <a:pt x="1520" y="452"/>
                  <a:pt x="1520" y="452"/>
                  <a:pt x="1521" y="453"/>
                </a:cubicBezTo>
                <a:cubicBezTo>
                  <a:pt x="1521" y="453"/>
                  <a:pt x="1522" y="453"/>
                  <a:pt x="1523" y="453"/>
                </a:cubicBezTo>
                <a:cubicBezTo>
                  <a:pt x="1523" y="453"/>
                  <a:pt x="1524" y="453"/>
                  <a:pt x="1525" y="454"/>
                </a:cubicBezTo>
                <a:cubicBezTo>
                  <a:pt x="1525" y="454"/>
                  <a:pt x="1526" y="454"/>
                  <a:pt x="1527" y="454"/>
                </a:cubicBezTo>
                <a:cubicBezTo>
                  <a:pt x="1527" y="454"/>
                  <a:pt x="1528" y="453"/>
                  <a:pt x="1527" y="452"/>
                </a:cubicBezTo>
                <a:cubicBezTo>
                  <a:pt x="1527" y="451"/>
                  <a:pt x="1526" y="452"/>
                  <a:pt x="1525" y="452"/>
                </a:cubicBezTo>
                <a:cubicBezTo>
                  <a:pt x="1524" y="451"/>
                  <a:pt x="1527" y="450"/>
                  <a:pt x="1528" y="449"/>
                </a:cubicBezTo>
                <a:cubicBezTo>
                  <a:pt x="1528" y="449"/>
                  <a:pt x="1528" y="448"/>
                  <a:pt x="1528" y="447"/>
                </a:cubicBezTo>
                <a:cubicBezTo>
                  <a:pt x="1528" y="447"/>
                  <a:pt x="1529" y="446"/>
                  <a:pt x="1529" y="446"/>
                </a:cubicBezTo>
                <a:cubicBezTo>
                  <a:pt x="1530" y="445"/>
                  <a:pt x="1530" y="443"/>
                  <a:pt x="1531" y="442"/>
                </a:cubicBezTo>
                <a:cubicBezTo>
                  <a:pt x="1532" y="442"/>
                  <a:pt x="1532" y="441"/>
                  <a:pt x="1533" y="441"/>
                </a:cubicBezTo>
                <a:cubicBezTo>
                  <a:pt x="1534" y="441"/>
                  <a:pt x="1534" y="441"/>
                  <a:pt x="1535" y="441"/>
                </a:cubicBezTo>
                <a:cubicBezTo>
                  <a:pt x="1536" y="441"/>
                  <a:pt x="1536" y="440"/>
                  <a:pt x="1536" y="439"/>
                </a:cubicBezTo>
                <a:cubicBezTo>
                  <a:pt x="1537" y="438"/>
                  <a:pt x="1539" y="437"/>
                  <a:pt x="1539" y="436"/>
                </a:cubicBezTo>
                <a:cubicBezTo>
                  <a:pt x="1540" y="434"/>
                  <a:pt x="1538" y="433"/>
                  <a:pt x="1537" y="432"/>
                </a:cubicBezTo>
                <a:cubicBezTo>
                  <a:pt x="1537" y="431"/>
                  <a:pt x="1536" y="430"/>
                  <a:pt x="1534" y="430"/>
                </a:cubicBezTo>
                <a:cubicBezTo>
                  <a:pt x="1534" y="430"/>
                  <a:pt x="1533" y="430"/>
                  <a:pt x="1532" y="429"/>
                </a:cubicBezTo>
                <a:cubicBezTo>
                  <a:pt x="1532" y="429"/>
                  <a:pt x="1533" y="427"/>
                  <a:pt x="1533" y="427"/>
                </a:cubicBezTo>
                <a:cubicBezTo>
                  <a:pt x="1533" y="426"/>
                  <a:pt x="1533" y="426"/>
                  <a:pt x="1533" y="425"/>
                </a:cubicBezTo>
                <a:cubicBezTo>
                  <a:pt x="1532" y="424"/>
                  <a:pt x="1532" y="425"/>
                  <a:pt x="1531" y="425"/>
                </a:cubicBezTo>
                <a:cubicBezTo>
                  <a:pt x="1530" y="426"/>
                  <a:pt x="1528" y="425"/>
                  <a:pt x="1526" y="425"/>
                </a:cubicBezTo>
                <a:cubicBezTo>
                  <a:pt x="1525" y="425"/>
                  <a:pt x="1523" y="426"/>
                  <a:pt x="1522" y="425"/>
                </a:cubicBezTo>
                <a:cubicBezTo>
                  <a:pt x="1523" y="424"/>
                  <a:pt x="1524" y="423"/>
                  <a:pt x="1525" y="423"/>
                </a:cubicBezTo>
                <a:cubicBezTo>
                  <a:pt x="1527" y="423"/>
                  <a:pt x="1529" y="423"/>
                  <a:pt x="1530" y="423"/>
                </a:cubicBezTo>
                <a:cubicBezTo>
                  <a:pt x="1532" y="423"/>
                  <a:pt x="1533" y="423"/>
                  <a:pt x="1535" y="423"/>
                </a:cubicBezTo>
                <a:cubicBezTo>
                  <a:pt x="1536" y="423"/>
                  <a:pt x="1538" y="423"/>
                  <a:pt x="1539" y="422"/>
                </a:cubicBezTo>
                <a:cubicBezTo>
                  <a:pt x="1540" y="421"/>
                  <a:pt x="1542" y="422"/>
                  <a:pt x="1543" y="422"/>
                </a:cubicBezTo>
                <a:cubicBezTo>
                  <a:pt x="1544" y="423"/>
                  <a:pt x="1546" y="422"/>
                  <a:pt x="1547" y="423"/>
                </a:cubicBezTo>
                <a:cubicBezTo>
                  <a:pt x="1548" y="423"/>
                  <a:pt x="1548" y="424"/>
                  <a:pt x="1549" y="424"/>
                </a:cubicBezTo>
                <a:cubicBezTo>
                  <a:pt x="1550" y="424"/>
                  <a:pt x="1551" y="424"/>
                  <a:pt x="1551" y="424"/>
                </a:cubicBezTo>
                <a:cubicBezTo>
                  <a:pt x="1553" y="424"/>
                  <a:pt x="1555" y="424"/>
                  <a:pt x="1556" y="425"/>
                </a:cubicBezTo>
                <a:cubicBezTo>
                  <a:pt x="1558" y="425"/>
                  <a:pt x="1559" y="426"/>
                  <a:pt x="1560" y="426"/>
                </a:cubicBezTo>
                <a:cubicBezTo>
                  <a:pt x="1562" y="426"/>
                  <a:pt x="1563" y="426"/>
                  <a:pt x="1565" y="426"/>
                </a:cubicBezTo>
                <a:cubicBezTo>
                  <a:pt x="1567" y="426"/>
                  <a:pt x="1568" y="424"/>
                  <a:pt x="1569" y="423"/>
                </a:cubicBezTo>
                <a:cubicBezTo>
                  <a:pt x="1570" y="422"/>
                  <a:pt x="1572" y="421"/>
                  <a:pt x="1573" y="419"/>
                </a:cubicBezTo>
                <a:cubicBezTo>
                  <a:pt x="1574" y="418"/>
                  <a:pt x="1576" y="416"/>
                  <a:pt x="1577" y="415"/>
                </a:cubicBezTo>
                <a:cubicBezTo>
                  <a:pt x="1578" y="413"/>
                  <a:pt x="1580" y="411"/>
                  <a:pt x="1581" y="409"/>
                </a:cubicBezTo>
                <a:cubicBezTo>
                  <a:pt x="1582" y="409"/>
                  <a:pt x="1582" y="408"/>
                  <a:pt x="1582" y="407"/>
                </a:cubicBezTo>
                <a:cubicBezTo>
                  <a:pt x="1582" y="406"/>
                  <a:pt x="1581" y="406"/>
                  <a:pt x="1581" y="405"/>
                </a:cubicBezTo>
                <a:cubicBezTo>
                  <a:pt x="1580" y="404"/>
                  <a:pt x="1583" y="404"/>
                  <a:pt x="1584" y="404"/>
                </a:cubicBezTo>
                <a:cubicBezTo>
                  <a:pt x="1585" y="403"/>
                  <a:pt x="1586" y="402"/>
                  <a:pt x="1587" y="401"/>
                </a:cubicBezTo>
                <a:cubicBezTo>
                  <a:pt x="1588" y="399"/>
                  <a:pt x="1591" y="397"/>
                  <a:pt x="1591" y="395"/>
                </a:cubicBezTo>
                <a:cubicBezTo>
                  <a:pt x="1592" y="395"/>
                  <a:pt x="1592" y="394"/>
                  <a:pt x="1592" y="394"/>
                </a:cubicBezTo>
                <a:cubicBezTo>
                  <a:pt x="1592" y="393"/>
                  <a:pt x="1594" y="393"/>
                  <a:pt x="1594" y="393"/>
                </a:cubicBezTo>
                <a:cubicBezTo>
                  <a:pt x="1596" y="392"/>
                  <a:pt x="1597" y="390"/>
                  <a:pt x="1599" y="389"/>
                </a:cubicBezTo>
                <a:cubicBezTo>
                  <a:pt x="1599" y="388"/>
                  <a:pt x="1600" y="386"/>
                  <a:pt x="1601" y="385"/>
                </a:cubicBezTo>
                <a:cubicBezTo>
                  <a:pt x="1602" y="385"/>
                  <a:pt x="1604" y="384"/>
                  <a:pt x="1604" y="383"/>
                </a:cubicBezTo>
                <a:cubicBezTo>
                  <a:pt x="1605" y="382"/>
                  <a:pt x="1605" y="380"/>
                  <a:pt x="1606" y="379"/>
                </a:cubicBezTo>
                <a:cubicBezTo>
                  <a:pt x="1608" y="378"/>
                  <a:pt x="1605" y="378"/>
                  <a:pt x="1604" y="377"/>
                </a:cubicBezTo>
                <a:cubicBezTo>
                  <a:pt x="1601" y="377"/>
                  <a:pt x="1598" y="376"/>
                  <a:pt x="1594" y="375"/>
                </a:cubicBezTo>
                <a:cubicBezTo>
                  <a:pt x="1591" y="374"/>
                  <a:pt x="1588" y="374"/>
                  <a:pt x="1585" y="374"/>
                </a:cubicBezTo>
                <a:cubicBezTo>
                  <a:pt x="1583" y="374"/>
                  <a:pt x="1581" y="374"/>
                  <a:pt x="1580" y="374"/>
                </a:cubicBezTo>
                <a:cubicBezTo>
                  <a:pt x="1578" y="373"/>
                  <a:pt x="1577" y="373"/>
                  <a:pt x="1575" y="373"/>
                </a:cubicBezTo>
                <a:cubicBezTo>
                  <a:pt x="1574" y="373"/>
                  <a:pt x="1572" y="373"/>
                  <a:pt x="1571" y="374"/>
                </a:cubicBezTo>
                <a:cubicBezTo>
                  <a:pt x="1570" y="375"/>
                  <a:pt x="1568" y="376"/>
                  <a:pt x="1566" y="376"/>
                </a:cubicBezTo>
                <a:cubicBezTo>
                  <a:pt x="1564" y="375"/>
                  <a:pt x="1564" y="374"/>
                  <a:pt x="1563" y="373"/>
                </a:cubicBezTo>
                <a:cubicBezTo>
                  <a:pt x="1562" y="372"/>
                  <a:pt x="1561" y="371"/>
                  <a:pt x="1559" y="371"/>
                </a:cubicBezTo>
                <a:cubicBezTo>
                  <a:pt x="1557" y="371"/>
                  <a:pt x="1555" y="371"/>
                  <a:pt x="1553" y="371"/>
                </a:cubicBezTo>
                <a:cubicBezTo>
                  <a:pt x="1551" y="370"/>
                  <a:pt x="1550" y="370"/>
                  <a:pt x="1548" y="370"/>
                </a:cubicBezTo>
                <a:cubicBezTo>
                  <a:pt x="1546" y="370"/>
                  <a:pt x="1545" y="371"/>
                  <a:pt x="1543" y="371"/>
                </a:cubicBezTo>
                <a:cubicBezTo>
                  <a:pt x="1542" y="371"/>
                  <a:pt x="1540" y="371"/>
                  <a:pt x="1539" y="371"/>
                </a:cubicBezTo>
                <a:cubicBezTo>
                  <a:pt x="1535" y="371"/>
                  <a:pt x="1532" y="370"/>
                  <a:pt x="1529" y="370"/>
                </a:cubicBezTo>
                <a:cubicBezTo>
                  <a:pt x="1520" y="370"/>
                  <a:pt x="1520" y="370"/>
                  <a:pt x="1520" y="370"/>
                </a:cubicBezTo>
                <a:cubicBezTo>
                  <a:pt x="1518" y="370"/>
                  <a:pt x="1517" y="371"/>
                  <a:pt x="1515" y="371"/>
                </a:cubicBezTo>
                <a:cubicBezTo>
                  <a:pt x="1514" y="371"/>
                  <a:pt x="1514" y="371"/>
                  <a:pt x="1513" y="371"/>
                </a:cubicBezTo>
                <a:cubicBezTo>
                  <a:pt x="1511" y="371"/>
                  <a:pt x="1509" y="372"/>
                  <a:pt x="1508" y="372"/>
                </a:cubicBezTo>
                <a:cubicBezTo>
                  <a:pt x="1505" y="372"/>
                  <a:pt x="1504" y="374"/>
                  <a:pt x="1503" y="375"/>
                </a:cubicBezTo>
                <a:cubicBezTo>
                  <a:pt x="1502" y="375"/>
                  <a:pt x="1501" y="375"/>
                  <a:pt x="1501" y="376"/>
                </a:cubicBezTo>
                <a:cubicBezTo>
                  <a:pt x="1501" y="376"/>
                  <a:pt x="1500" y="377"/>
                  <a:pt x="1501" y="378"/>
                </a:cubicBezTo>
                <a:cubicBezTo>
                  <a:pt x="1501" y="379"/>
                  <a:pt x="1502" y="381"/>
                  <a:pt x="1503" y="381"/>
                </a:cubicBezTo>
                <a:cubicBezTo>
                  <a:pt x="1504" y="381"/>
                  <a:pt x="1505" y="381"/>
                  <a:pt x="1506" y="380"/>
                </a:cubicBezTo>
                <a:cubicBezTo>
                  <a:pt x="1506" y="380"/>
                  <a:pt x="1507" y="379"/>
                  <a:pt x="1507" y="380"/>
                </a:cubicBezTo>
                <a:cubicBezTo>
                  <a:pt x="1508" y="381"/>
                  <a:pt x="1505" y="382"/>
                  <a:pt x="1506" y="384"/>
                </a:cubicBezTo>
                <a:cubicBezTo>
                  <a:pt x="1506" y="385"/>
                  <a:pt x="1508" y="385"/>
                  <a:pt x="1509" y="386"/>
                </a:cubicBezTo>
                <a:cubicBezTo>
                  <a:pt x="1510" y="386"/>
                  <a:pt x="1510" y="387"/>
                  <a:pt x="1511" y="387"/>
                </a:cubicBezTo>
                <a:cubicBezTo>
                  <a:pt x="1511" y="387"/>
                  <a:pt x="1511" y="388"/>
                  <a:pt x="1512" y="388"/>
                </a:cubicBezTo>
                <a:cubicBezTo>
                  <a:pt x="1512" y="388"/>
                  <a:pt x="1513" y="388"/>
                  <a:pt x="1513" y="388"/>
                </a:cubicBezTo>
                <a:cubicBezTo>
                  <a:pt x="1513" y="389"/>
                  <a:pt x="1512" y="389"/>
                  <a:pt x="1511" y="388"/>
                </a:cubicBezTo>
                <a:cubicBezTo>
                  <a:pt x="1511" y="388"/>
                  <a:pt x="1510" y="388"/>
                  <a:pt x="1510" y="388"/>
                </a:cubicBezTo>
                <a:cubicBezTo>
                  <a:pt x="1508" y="387"/>
                  <a:pt x="1507" y="387"/>
                  <a:pt x="1505" y="387"/>
                </a:cubicBezTo>
                <a:cubicBezTo>
                  <a:pt x="1502" y="387"/>
                  <a:pt x="1499" y="386"/>
                  <a:pt x="1496" y="386"/>
                </a:cubicBezTo>
                <a:cubicBezTo>
                  <a:pt x="1494" y="387"/>
                  <a:pt x="1493" y="387"/>
                  <a:pt x="1493" y="389"/>
                </a:cubicBezTo>
                <a:cubicBezTo>
                  <a:pt x="1493" y="390"/>
                  <a:pt x="1494" y="391"/>
                  <a:pt x="1494" y="392"/>
                </a:cubicBezTo>
                <a:cubicBezTo>
                  <a:pt x="1494" y="393"/>
                  <a:pt x="1494" y="394"/>
                  <a:pt x="1494" y="395"/>
                </a:cubicBezTo>
                <a:cubicBezTo>
                  <a:pt x="1494" y="396"/>
                  <a:pt x="1494" y="397"/>
                  <a:pt x="1494" y="398"/>
                </a:cubicBezTo>
                <a:cubicBezTo>
                  <a:pt x="1494" y="399"/>
                  <a:pt x="1495" y="400"/>
                  <a:pt x="1495" y="402"/>
                </a:cubicBezTo>
                <a:cubicBezTo>
                  <a:pt x="1495" y="403"/>
                  <a:pt x="1496" y="404"/>
                  <a:pt x="1496" y="405"/>
                </a:cubicBezTo>
                <a:cubicBezTo>
                  <a:pt x="1496" y="407"/>
                  <a:pt x="1495" y="408"/>
                  <a:pt x="1494" y="410"/>
                </a:cubicBezTo>
                <a:cubicBezTo>
                  <a:pt x="1494" y="411"/>
                  <a:pt x="1493" y="412"/>
                  <a:pt x="1493" y="414"/>
                </a:cubicBezTo>
                <a:cubicBezTo>
                  <a:pt x="1492" y="415"/>
                  <a:pt x="1494" y="416"/>
                  <a:pt x="1494" y="417"/>
                </a:cubicBezTo>
                <a:cubicBezTo>
                  <a:pt x="1494" y="418"/>
                  <a:pt x="1493" y="420"/>
                  <a:pt x="1494" y="421"/>
                </a:cubicBezTo>
                <a:cubicBezTo>
                  <a:pt x="1494" y="422"/>
                  <a:pt x="1495" y="422"/>
                  <a:pt x="1495" y="423"/>
                </a:cubicBezTo>
                <a:cubicBezTo>
                  <a:pt x="1495" y="424"/>
                  <a:pt x="1495" y="425"/>
                  <a:pt x="1495" y="426"/>
                </a:cubicBezTo>
                <a:cubicBezTo>
                  <a:pt x="1496" y="427"/>
                  <a:pt x="1496" y="427"/>
                  <a:pt x="1498" y="427"/>
                </a:cubicBezTo>
                <a:cubicBezTo>
                  <a:pt x="1499" y="427"/>
                  <a:pt x="1500" y="428"/>
                  <a:pt x="1500" y="429"/>
                </a:cubicBezTo>
                <a:cubicBezTo>
                  <a:pt x="1500" y="431"/>
                  <a:pt x="1500" y="432"/>
                  <a:pt x="1502" y="432"/>
                </a:cubicBezTo>
                <a:cubicBezTo>
                  <a:pt x="1502" y="433"/>
                  <a:pt x="1504" y="433"/>
                  <a:pt x="1504" y="434"/>
                </a:cubicBezTo>
                <a:cubicBezTo>
                  <a:pt x="1504" y="435"/>
                  <a:pt x="1503" y="436"/>
                  <a:pt x="1503" y="437"/>
                </a:cubicBezTo>
                <a:cubicBezTo>
                  <a:pt x="1503" y="438"/>
                  <a:pt x="1503" y="438"/>
                  <a:pt x="1504" y="439"/>
                </a:cubicBezTo>
                <a:cubicBezTo>
                  <a:pt x="1505" y="441"/>
                  <a:pt x="1502" y="449"/>
                  <a:pt x="1506" y="448"/>
                </a:cubicBezTo>
                <a:cubicBezTo>
                  <a:pt x="1507" y="448"/>
                  <a:pt x="1509" y="447"/>
                  <a:pt x="1509" y="448"/>
                </a:cubicBezTo>
                <a:cubicBezTo>
                  <a:pt x="1509" y="449"/>
                  <a:pt x="1509" y="449"/>
                  <a:pt x="1508" y="450"/>
                </a:cubicBezTo>
                <a:cubicBezTo>
                  <a:pt x="1507" y="451"/>
                  <a:pt x="1506" y="451"/>
                  <a:pt x="1505" y="452"/>
                </a:cubicBezTo>
                <a:cubicBezTo>
                  <a:pt x="1505" y="453"/>
                  <a:pt x="1505" y="453"/>
                  <a:pt x="1504" y="454"/>
                </a:cubicBezTo>
                <a:cubicBezTo>
                  <a:pt x="1504" y="455"/>
                  <a:pt x="1503" y="456"/>
                  <a:pt x="1503" y="458"/>
                </a:cubicBezTo>
                <a:cubicBezTo>
                  <a:pt x="1503" y="458"/>
                  <a:pt x="1504" y="458"/>
                  <a:pt x="1504" y="459"/>
                </a:cubicBezTo>
                <a:cubicBezTo>
                  <a:pt x="1504" y="460"/>
                  <a:pt x="1504" y="460"/>
                  <a:pt x="1503" y="461"/>
                </a:cubicBezTo>
                <a:cubicBezTo>
                  <a:pt x="1503" y="461"/>
                  <a:pt x="1503" y="462"/>
                  <a:pt x="1503" y="463"/>
                </a:cubicBezTo>
                <a:cubicBezTo>
                  <a:pt x="1502" y="466"/>
                  <a:pt x="1498" y="464"/>
                  <a:pt x="1496" y="465"/>
                </a:cubicBezTo>
                <a:cubicBezTo>
                  <a:pt x="1494" y="465"/>
                  <a:pt x="1494" y="466"/>
                  <a:pt x="1493" y="467"/>
                </a:cubicBezTo>
                <a:cubicBezTo>
                  <a:pt x="1492" y="468"/>
                  <a:pt x="1491" y="468"/>
                  <a:pt x="1490" y="469"/>
                </a:cubicBezTo>
                <a:cubicBezTo>
                  <a:pt x="1490" y="469"/>
                  <a:pt x="1489" y="469"/>
                  <a:pt x="1488" y="469"/>
                </a:cubicBezTo>
                <a:cubicBezTo>
                  <a:pt x="1487" y="470"/>
                  <a:pt x="1489" y="471"/>
                  <a:pt x="1490" y="471"/>
                </a:cubicBezTo>
                <a:cubicBezTo>
                  <a:pt x="1491" y="472"/>
                  <a:pt x="1491" y="472"/>
                  <a:pt x="1492" y="472"/>
                </a:cubicBezTo>
                <a:cubicBezTo>
                  <a:pt x="1493" y="473"/>
                  <a:pt x="1494" y="473"/>
                  <a:pt x="1495" y="473"/>
                </a:cubicBezTo>
                <a:cubicBezTo>
                  <a:pt x="1496" y="473"/>
                  <a:pt x="1497" y="472"/>
                  <a:pt x="1497" y="473"/>
                </a:cubicBezTo>
                <a:cubicBezTo>
                  <a:pt x="1497" y="474"/>
                  <a:pt x="1497" y="474"/>
                  <a:pt x="1496" y="474"/>
                </a:cubicBezTo>
                <a:cubicBezTo>
                  <a:pt x="1496" y="475"/>
                  <a:pt x="1497" y="475"/>
                  <a:pt x="1497" y="476"/>
                </a:cubicBezTo>
                <a:cubicBezTo>
                  <a:pt x="1498" y="476"/>
                  <a:pt x="1499" y="477"/>
                  <a:pt x="1497" y="477"/>
                </a:cubicBezTo>
                <a:cubicBezTo>
                  <a:pt x="1496" y="478"/>
                  <a:pt x="1496" y="477"/>
                  <a:pt x="1495" y="478"/>
                </a:cubicBezTo>
                <a:cubicBezTo>
                  <a:pt x="1495" y="479"/>
                  <a:pt x="1496" y="479"/>
                  <a:pt x="1496" y="480"/>
                </a:cubicBezTo>
                <a:cubicBezTo>
                  <a:pt x="1497" y="482"/>
                  <a:pt x="1494" y="481"/>
                  <a:pt x="1493" y="480"/>
                </a:cubicBezTo>
                <a:cubicBezTo>
                  <a:pt x="1492" y="479"/>
                  <a:pt x="1491" y="478"/>
                  <a:pt x="1489" y="478"/>
                </a:cubicBezTo>
                <a:cubicBezTo>
                  <a:pt x="1489" y="478"/>
                  <a:pt x="1488" y="478"/>
                  <a:pt x="1487" y="478"/>
                </a:cubicBezTo>
                <a:cubicBezTo>
                  <a:pt x="1487" y="477"/>
                  <a:pt x="1486" y="477"/>
                  <a:pt x="1486" y="477"/>
                </a:cubicBezTo>
                <a:cubicBezTo>
                  <a:pt x="1484" y="476"/>
                  <a:pt x="1483" y="477"/>
                  <a:pt x="1482" y="478"/>
                </a:cubicBezTo>
                <a:cubicBezTo>
                  <a:pt x="1481" y="479"/>
                  <a:pt x="1481" y="479"/>
                  <a:pt x="1480" y="479"/>
                </a:cubicBezTo>
                <a:cubicBezTo>
                  <a:pt x="1479" y="480"/>
                  <a:pt x="1479" y="479"/>
                  <a:pt x="1478" y="480"/>
                </a:cubicBezTo>
                <a:cubicBezTo>
                  <a:pt x="1477" y="480"/>
                  <a:pt x="1477" y="481"/>
                  <a:pt x="1478" y="481"/>
                </a:cubicBezTo>
                <a:cubicBezTo>
                  <a:pt x="1478" y="482"/>
                  <a:pt x="1478" y="482"/>
                  <a:pt x="1477" y="483"/>
                </a:cubicBezTo>
                <a:cubicBezTo>
                  <a:pt x="1477" y="484"/>
                  <a:pt x="1477" y="484"/>
                  <a:pt x="1477" y="485"/>
                </a:cubicBezTo>
                <a:cubicBezTo>
                  <a:pt x="1476" y="486"/>
                  <a:pt x="1475" y="486"/>
                  <a:pt x="1475" y="487"/>
                </a:cubicBezTo>
                <a:cubicBezTo>
                  <a:pt x="1476" y="488"/>
                  <a:pt x="1479" y="487"/>
                  <a:pt x="1479" y="488"/>
                </a:cubicBezTo>
                <a:cubicBezTo>
                  <a:pt x="1479" y="489"/>
                  <a:pt x="1477" y="490"/>
                  <a:pt x="1476" y="491"/>
                </a:cubicBezTo>
                <a:cubicBezTo>
                  <a:pt x="1476" y="492"/>
                  <a:pt x="1476" y="492"/>
                  <a:pt x="1476" y="493"/>
                </a:cubicBezTo>
                <a:cubicBezTo>
                  <a:pt x="1476" y="494"/>
                  <a:pt x="1476" y="494"/>
                  <a:pt x="1475" y="495"/>
                </a:cubicBezTo>
                <a:cubicBezTo>
                  <a:pt x="1474" y="496"/>
                  <a:pt x="1474" y="497"/>
                  <a:pt x="1474" y="499"/>
                </a:cubicBezTo>
                <a:cubicBezTo>
                  <a:pt x="1475" y="500"/>
                  <a:pt x="1475" y="501"/>
                  <a:pt x="1477" y="501"/>
                </a:cubicBezTo>
                <a:cubicBezTo>
                  <a:pt x="1478" y="502"/>
                  <a:pt x="1478" y="502"/>
                  <a:pt x="1479" y="503"/>
                </a:cubicBezTo>
                <a:cubicBezTo>
                  <a:pt x="1480" y="504"/>
                  <a:pt x="1480" y="506"/>
                  <a:pt x="1482" y="505"/>
                </a:cubicBezTo>
                <a:cubicBezTo>
                  <a:pt x="1483" y="505"/>
                  <a:pt x="1485" y="503"/>
                  <a:pt x="1485" y="505"/>
                </a:cubicBezTo>
                <a:cubicBezTo>
                  <a:pt x="1485" y="506"/>
                  <a:pt x="1483" y="507"/>
                  <a:pt x="1482" y="507"/>
                </a:cubicBezTo>
                <a:cubicBezTo>
                  <a:pt x="1481" y="508"/>
                  <a:pt x="1481" y="509"/>
                  <a:pt x="1480" y="511"/>
                </a:cubicBezTo>
                <a:cubicBezTo>
                  <a:pt x="1480" y="512"/>
                  <a:pt x="1480" y="513"/>
                  <a:pt x="1478" y="514"/>
                </a:cubicBezTo>
                <a:cubicBezTo>
                  <a:pt x="1477" y="515"/>
                  <a:pt x="1476" y="516"/>
                  <a:pt x="1475" y="518"/>
                </a:cubicBezTo>
                <a:cubicBezTo>
                  <a:pt x="1475" y="519"/>
                  <a:pt x="1475" y="521"/>
                  <a:pt x="1476" y="522"/>
                </a:cubicBezTo>
                <a:cubicBezTo>
                  <a:pt x="1477" y="524"/>
                  <a:pt x="1477" y="525"/>
                  <a:pt x="1478" y="527"/>
                </a:cubicBezTo>
                <a:cubicBezTo>
                  <a:pt x="1479" y="528"/>
                  <a:pt x="1480" y="528"/>
                  <a:pt x="1481" y="529"/>
                </a:cubicBezTo>
                <a:cubicBezTo>
                  <a:pt x="1482" y="530"/>
                  <a:pt x="1482" y="530"/>
                  <a:pt x="1483" y="530"/>
                </a:cubicBezTo>
                <a:cubicBezTo>
                  <a:pt x="1484" y="530"/>
                  <a:pt x="1485" y="530"/>
                  <a:pt x="1485" y="531"/>
                </a:cubicBezTo>
                <a:cubicBezTo>
                  <a:pt x="1486" y="532"/>
                  <a:pt x="1482" y="531"/>
                  <a:pt x="1484" y="533"/>
                </a:cubicBezTo>
                <a:cubicBezTo>
                  <a:pt x="1484" y="534"/>
                  <a:pt x="1485" y="534"/>
                  <a:pt x="1485" y="534"/>
                </a:cubicBezTo>
                <a:cubicBezTo>
                  <a:pt x="1486" y="535"/>
                  <a:pt x="1486" y="536"/>
                  <a:pt x="1487" y="536"/>
                </a:cubicBezTo>
                <a:cubicBezTo>
                  <a:pt x="1488" y="536"/>
                  <a:pt x="1488" y="536"/>
                  <a:pt x="1489" y="536"/>
                </a:cubicBezTo>
                <a:cubicBezTo>
                  <a:pt x="1490" y="536"/>
                  <a:pt x="1491" y="536"/>
                  <a:pt x="1493" y="536"/>
                </a:cubicBezTo>
                <a:cubicBezTo>
                  <a:pt x="1493" y="537"/>
                  <a:pt x="1494" y="537"/>
                  <a:pt x="1495" y="537"/>
                </a:cubicBezTo>
                <a:cubicBezTo>
                  <a:pt x="1496" y="538"/>
                  <a:pt x="1497" y="538"/>
                  <a:pt x="1498" y="539"/>
                </a:cubicBezTo>
                <a:cubicBezTo>
                  <a:pt x="1500" y="541"/>
                  <a:pt x="1503" y="542"/>
                  <a:pt x="1506" y="542"/>
                </a:cubicBezTo>
                <a:cubicBezTo>
                  <a:pt x="1507" y="543"/>
                  <a:pt x="1509" y="542"/>
                  <a:pt x="1510" y="542"/>
                </a:cubicBezTo>
                <a:cubicBezTo>
                  <a:pt x="1513" y="541"/>
                  <a:pt x="1515" y="540"/>
                  <a:pt x="1517" y="543"/>
                </a:cubicBezTo>
                <a:cubicBezTo>
                  <a:pt x="1517" y="544"/>
                  <a:pt x="1518" y="545"/>
                  <a:pt x="1519" y="546"/>
                </a:cubicBezTo>
                <a:cubicBezTo>
                  <a:pt x="1520" y="547"/>
                  <a:pt x="1521" y="548"/>
                  <a:pt x="1522" y="549"/>
                </a:cubicBezTo>
                <a:cubicBezTo>
                  <a:pt x="1523" y="549"/>
                  <a:pt x="1526" y="549"/>
                  <a:pt x="1527" y="549"/>
                </a:cubicBezTo>
                <a:cubicBezTo>
                  <a:pt x="1528" y="548"/>
                  <a:pt x="1528" y="548"/>
                  <a:pt x="1529" y="548"/>
                </a:cubicBezTo>
                <a:cubicBezTo>
                  <a:pt x="1530" y="548"/>
                  <a:pt x="1530" y="548"/>
                  <a:pt x="1531" y="547"/>
                </a:cubicBezTo>
                <a:cubicBezTo>
                  <a:pt x="1532" y="547"/>
                  <a:pt x="1533" y="547"/>
                  <a:pt x="1534" y="546"/>
                </a:cubicBezTo>
                <a:cubicBezTo>
                  <a:pt x="1535" y="546"/>
                  <a:pt x="1536" y="547"/>
                  <a:pt x="1537" y="548"/>
                </a:cubicBezTo>
                <a:cubicBezTo>
                  <a:pt x="1537" y="548"/>
                  <a:pt x="1538" y="549"/>
                  <a:pt x="1538" y="549"/>
                </a:cubicBezTo>
                <a:cubicBezTo>
                  <a:pt x="1538" y="550"/>
                  <a:pt x="1538" y="550"/>
                  <a:pt x="1538" y="551"/>
                </a:cubicBezTo>
                <a:cubicBezTo>
                  <a:pt x="1537" y="551"/>
                  <a:pt x="1537" y="552"/>
                  <a:pt x="1538" y="552"/>
                </a:cubicBezTo>
                <a:cubicBezTo>
                  <a:pt x="1539" y="552"/>
                  <a:pt x="1540" y="552"/>
                  <a:pt x="1540" y="552"/>
                </a:cubicBezTo>
                <a:cubicBezTo>
                  <a:pt x="1541" y="553"/>
                  <a:pt x="1538" y="554"/>
                  <a:pt x="1537" y="555"/>
                </a:cubicBezTo>
                <a:cubicBezTo>
                  <a:pt x="1536" y="556"/>
                  <a:pt x="1535" y="557"/>
                  <a:pt x="1534" y="558"/>
                </a:cubicBezTo>
                <a:cubicBezTo>
                  <a:pt x="1532" y="559"/>
                  <a:pt x="1532" y="558"/>
                  <a:pt x="1531" y="557"/>
                </a:cubicBezTo>
                <a:cubicBezTo>
                  <a:pt x="1530" y="556"/>
                  <a:pt x="1529" y="555"/>
                  <a:pt x="1528" y="555"/>
                </a:cubicBezTo>
                <a:cubicBezTo>
                  <a:pt x="1527" y="554"/>
                  <a:pt x="1526" y="554"/>
                  <a:pt x="1526" y="554"/>
                </a:cubicBezTo>
                <a:cubicBezTo>
                  <a:pt x="1525" y="554"/>
                  <a:pt x="1524" y="554"/>
                  <a:pt x="1524" y="554"/>
                </a:cubicBezTo>
                <a:cubicBezTo>
                  <a:pt x="1521" y="553"/>
                  <a:pt x="1523" y="555"/>
                  <a:pt x="1522" y="556"/>
                </a:cubicBezTo>
                <a:cubicBezTo>
                  <a:pt x="1522" y="557"/>
                  <a:pt x="1522" y="558"/>
                  <a:pt x="1522" y="558"/>
                </a:cubicBezTo>
                <a:cubicBezTo>
                  <a:pt x="1522" y="559"/>
                  <a:pt x="1522" y="560"/>
                  <a:pt x="1522" y="561"/>
                </a:cubicBezTo>
                <a:cubicBezTo>
                  <a:pt x="1521" y="562"/>
                  <a:pt x="1520" y="563"/>
                  <a:pt x="1518" y="564"/>
                </a:cubicBezTo>
                <a:cubicBezTo>
                  <a:pt x="1518" y="565"/>
                  <a:pt x="1517" y="565"/>
                  <a:pt x="1517" y="566"/>
                </a:cubicBezTo>
                <a:cubicBezTo>
                  <a:pt x="1516" y="567"/>
                  <a:pt x="1516" y="567"/>
                  <a:pt x="1516" y="569"/>
                </a:cubicBezTo>
                <a:cubicBezTo>
                  <a:pt x="1516" y="569"/>
                  <a:pt x="1516" y="570"/>
                  <a:pt x="1516" y="571"/>
                </a:cubicBezTo>
                <a:cubicBezTo>
                  <a:pt x="1515" y="571"/>
                  <a:pt x="1515" y="572"/>
                  <a:pt x="1515" y="573"/>
                </a:cubicBezTo>
                <a:cubicBezTo>
                  <a:pt x="1515" y="574"/>
                  <a:pt x="1516" y="573"/>
                  <a:pt x="1516" y="574"/>
                </a:cubicBezTo>
                <a:cubicBezTo>
                  <a:pt x="1517" y="575"/>
                  <a:pt x="1517" y="575"/>
                  <a:pt x="1519" y="575"/>
                </a:cubicBezTo>
                <a:cubicBezTo>
                  <a:pt x="1520" y="575"/>
                  <a:pt x="1522" y="575"/>
                  <a:pt x="1523" y="574"/>
                </a:cubicBezTo>
                <a:cubicBezTo>
                  <a:pt x="1524" y="574"/>
                  <a:pt x="1526" y="574"/>
                  <a:pt x="1527" y="573"/>
                </a:cubicBezTo>
                <a:cubicBezTo>
                  <a:pt x="1528" y="573"/>
                  <a:pt x="1529" y="572"/>
                  <a:pt x="1530" y="571"/>
                </a:cubicBezTo>
                <a:cubicBezTo>
                  <a:pt x="1530" y="571"/>
                  <a:pt x="1531" y="571"/>
                  <a:pt x="1532" y="570"/>
                </a:cubicBezTo>
                <a:cubicBezTo>
                  <a:pt x="1532" y="569"/>
                  <a:pt x="1531" y="569"/>
                  <a:pt x="1531" y="569"/>
                </a:cubicBezTo>
                <a:cubicBezTo>
                  <a:pt x="1530" y="570"/>
                  <a:pt x="1527" y="572"/>
                  <a:pt x="1528" y="569"/>
                </a:cubicBezTo>
                <a:cubicBezTo>
                  <a:pt x="1528" y="568"/>
                  <a:pt x="1530" y="568"/>
                  <a:pt x="1530" y="566"/>
                </a:cubicBezTo>
                <a:cubicBezTo>
                  <a:pt x="1529" y="566"/>
                  <a:pt x="1529" y="565"/>
                  <a:pt x="1530" y="565"/>
                </a:cubicBezTo>
                <a:cubicBezTo>
                  <a:pt x="1531" y="565"/>
                  <a:pt x="1530" y="567"/>
                  <a:pt x="1531" y="567"/>
                </a:cubicBezTo>
                <a:cubicBezTo>
                  <a:pt x="1532" y="567"/>
                  <a:pt x="1532" y="566"/>
                  <a:pt x="1533" y="566"/>
                </a:cubicBezTo>
                <a:cubicBezTo>
                  <a:pt x="1534" y="566"/>
                  <a:pt x="1534" y="567"/>
                  <a:pt x="1534" y="568"/>
                </a:cubicBezTo>
                <a:cubicBezTo>
                  <a:pt x="1534" y="569"/>
                  <a:pt x="1536" y="569"/>
                  <a:pt x="1535" y="571"/>
                </a:cubicBezTo>
                <a:cubicBezTo>
                  <a:pt x="1534" y="571"/>
                  <a:pt x="1534" y="571"/>
                  <a:pt x="1534" y="572"/>
                </a:cubicBezTo>
                <a:cubicBezTo>
                  <a:pt x="1534" y="574"/>
                  <a:pt x="1535" y="575"/>
                  <a:pt x="1534" y="577"/>
                </a:cubicBezTo>
                <a:cubicBezTo>
                  <a:pt x="1534" y="577"/>
                  <a:pt x="1533" y="578"/>
                  <a:pt x="1534" y="579"/>
                </a:cubicBezTo>
                <a:cubicBezTo>
                  <a:pt x="1535" y="580"/>
                  <a:pt x="1537" y="579"/>
                  <a:pt x="1538" y="579"/>
                </a:cubicBezTo>
                <a:cubicBezTo>
                  <a:pt x="1539" y="581"/>
                  <a:pt x="1536" y="581"/>
                  <a:pt x="1535" y="582"/>
                </a:cubicBezTo>
                <a:cubicBezTo>
                  <a:pt x="1533" y="583"/>
                  <a:pt x="1530" y="585"/>
                  <a:pt x="1528" y="587"/>
                </a:cubicBezTo>
                <a:cubicBezTo>
                  <a:pt x="1527" y="589"/>
                  <a:pt x="1525" y="590"/>
                  <a:pt x="1524" y="591"/>
                </a:cubicBezTo>
                <a:cubicBezTo>
                  <a:pt x="1523" y="593"/>
                  <a:pt x="1522" y="593"/>
                  <a:pt x="1520" y="594"/>
                </a:cubicBezTo>
                <a:cubicBezTo>
                  <a:pt x="1519" y="595"/>
                  <a:pt x="1518" y="596"/>
                  <a:pt x="1516" y="597"/>
                </a:cubicBezTo>
                <a:cubicBezTo>
                  <a:pt x="1515" y="598"/>
                  <a:pt x="1514" y="599"/>
                  <a:pt x="1512" y="599"/>
                </a:cubicBezTo>
                <a:cubicBezTo>
                  <a:pt x="1511" y="599"/>
                  <a:pt x="1509" y="599"/>
                  <a:pt x="1508" y="599"/>
                </a:cubicBezTo>
                <a:cubicBezTo>
                  <a:pt x="1505" y="599"/>
                  <a:pt x="1503" y="598"/>
                  <a:pt x="1501" y="599"/>
                </a:cubicBezTo>
                <a:cubicBezTo>
                  <a:pt x="1499" y="599"/>
                  <a:pt x="1498" y="599"/>
                  <a:pt x="1498" y="601"/>
                </a:cubicBezTo>
                <a:cubicBezTo>
                  <a:pt x="1497" y="601"/>
                  <a:pt x="1497" y="602"/>
                  <a:pt x="1497" y="603"/>
                </a:cubicBezTo>
                <a:cubicBezTo>
                  <a:pt x="1497" y="603"/>
                  <a:pt x="1496" y="604"/>
                  <a:pt x="1496" y="604"/>
                </a:cubicBezTo>
                <a:cubicBezTo>
                  <a:pt x="1495" y="606"/>
                  <a:pt x="1495" y="607"/>
                  <a:pt x="1494" y="608"/>
                </a:cubicBezTo>
                <a:cubicBezTo>
                  <a:pt x="1493" y="609"/>
                  <a:pt x="1492" y="610"/>
                  <a:pt x="1493" y="611"/>
                </a:cubicBezTo>
                <a:cubicBezTo>
                  <a:pt x="1494" y="612"/>
                  <a:pt x="1495" y="613"/>
                  <a:pt x="1496" y="613"/>
                </a:cubicBezTo>
                <a:cubicBezTo>
                  <a:pt x="1498" y="614"/>
                  <a:pt x="1499" y="615"/>
                  <a:pt x="1499" y="617"/>
                </a:cubicBezTo>
                <a:cubicBezTo>
                  <a:pt x="1500" y="618"/>
                  <a:pt x="1499" y="619"/>
                  <a:pt x="1499" y="621"/>
                </a:cubicBezTo>
                <a:cubicBezTo>
                  <a:pt x="1499" y="623"/>
                  <a:pt x="1500" y="623"/>
                  <a:pt x="1501" y="624"/>
                </a:cubicBezTo>
                <a:cubicBezTo>
                  <a:pt x="1502" y="625"/>
                  <a:pt x="1502" y="625"/>
                  <a:pt x="1502" y="627"/>
                </a:cubicBezTo>
                <a:cubicBezTo>
                  <a:pt x="1502" y="628"/>
                  <a:pt x="1502" y="629"/>
                  <a:pt x="1501" y="631"/>
                </a:cubicBezTo>
                <a:cubicBezTo>
                  <a:pt x="1500" y="632"/>
                  <a:pt x="1501" y="632"/>
                  <a:pt x="1501" y="634"/>
                </a:cubicBezTo>
                <a:cubicBezTo>
                  <a:pt x="1501" y="634"/>
                  <a:pt x="1501" y="635"/>
                  <a:pt x="1501" y="635"/>
                </a:cubicBezTo>
                <a:cubicBezTo>
                  <a:pt x="1501" y="636"/>
                  <a:pt x="1502" y="637"/>
                  <a:pt x="1502" y="637"/>
                </a:cubicBezTo>
                <a:cubicBezTo>
                  <a:pt x="1502" y="638"/>
                  <a:pt x="1502" y="641"/>
                  <a:pt x="1501" y="639"/>
                </a:cubicBezTo>
                <a:cubicBezTo>
                  <a:pt x="1500" y="639"/>
                  <a:pt x="1500" y="638"/>
                  <a:pt x="1499" y="638"/>
                </a:cubicBezTo>
                <a:cubicBezTo>
                  <a:pt x="1499" y="638"/>
                  <a:pt x="1498" y="639"/>
                  <a:pt x="1498" y="639"/>
                </a:cubicBezTo>
                <a:cubicBezTo>
                  <a:pt x="1497" y="640"/>
                  <a:pt x="1495" y="640"/>
                  <a:pt x="1493" y="640"/>
                </a:cubicBezTo>
                <a:cubicBezTo>
                  <a:pt x="1493" y="640"/>
                  <a:pt x="1492" y="640"/>
                  <a:pt x="1492" y="640"/>
                </a:cubicBezTo>
                <a:cubicBezTo>
                  <a:pt x="1492" y="639"/>
                  <a:pt x="1492" y="639"/>
                  <a:pt x="1492" y="639"/>
                </a:cubicBezTo>
                <a:cubicBezTo>
                  <a:pt x="1492" y="638"/>
                  <a:pt x="1492" y="638"/>
                  <a:pt x="1490" y="638"/>
                </a:cubicBezTo>
                <a:cubicBezTo>
                  <a:pt x="1490" y="638"/>
                  <a:pt x="1489" y="639"/>
                  <a:pt x="1488" y="639"/>
                </a:cubicBezTo>
                <a:cubicBezTo>
                  <a:pt x="1487" y="639"/>
                  <a:pt x="1487" y="638"/>
                  <a:pt x="1486" y="638"/>
                </a:cubicBezTo>
                <a:cubicBezTo>
                  <a:pt x="1485" y="638"/>
                  <a:pt x="1484" y="639"/>
                  <a:pt x="1485" y="640"/>
                </a:cubicBezTo>
                <a:cubicBezTo>
                  <a:pt x="1485" y="640"/>
                  <a:pt x="1486" y="640"/>
                  <a:pt x="1487" y="641"/>
                </a:cubicBezTo>
                <a:cubicBezTo>
                  <a:pt x="1487" y="641"/>
                  <a:pt x="1487" y="642"/>
                  <a:pt x="1488" y="643"/>
                </a:cubicBezTo>
                <a:cubicBezTo>
                  <a:pt x="1488" y="644"/>
                  <a:pt x="1488" y="644"/>
                  <a:pt x="1489" y="644"/>
                </a:cubicBezTo>
                <a:cubicBezTo>
                  <a:pt x="1489" y="644"/>
                  <a:pt x="1488" y="644"/>
                  <a:pt x="1488" y="644"/>
                </a:cubicBezTo>
                <a:cubicBezTo>
                  <a:pt x="1487" y="644"/>
                  <a:pt x="1486" y="642"/>
                  <a:pt x="1486" y="642"/>
                </a:cubicBezTo>
                <a:cubicBezTo>
                  <a:pt x="1485" y="641"/>
                  <a:pt x="1484" y="641"/>
                  <a:pt x="1484" y="641"/>
                </a:cubicBezTo>
                <a:cubicBezTo>
                  <a:pt x="1484" y="640"/>
                  <a:pt x="1484" y="639"/>
                  <a:pt x="1483" y="639"/>
                </a:cubicBezTo>
                <a:cubicBezTo>
                  <a:pt x="1482" y="638"/>
                  <a:pt x="1481" y="638"/>
                  <a:pt x="1480" y="636"/>
                </a:cubicBezTo>
                <a:cubicBezTo>
                  <a:pt x="1480" y="636"/>
                  <a:pt x="1480" y="636"/>
                  <a:pt x="1480" y="635"/>
                </a:cubicBezTo>
                <a:cubicBezTo>
                  <a:pt x="1480" y="635"/>
                  <a:pt x="1479" y="635"/>
                  <a:pt x="1479" y="634"/>
                </a:cubicBezTo>
                <a:cubicBezTo>
                  <a:pt x="1479" y="634"/>
                  <a:pt x="1479" y="633"/>
                  <a:pt x="1480" y="633"/>
                </a:cubicBezTo>
                <a:cubicBezTo>
                  <a:pt x="1481" y="634"/>
                  <a:pt x="1480" y="635"/>
                  <a:pt x="1480" y="635"/>
                </a:cubicBezTo>
                <a:cubicBezTo>
                  <a:pt x="1481" y="636"/>
                  <a:pt x="1481" y="636"/>
                  <a:pt x="1482" y="636"/>
                </a:cubicBezTo>
                <a:cubicBezTo>
                  <a:pt x="1483" y="636"/>
                  <a:pt x="1485" y="638"/>
                  <a:pt x="1485" y="637"/>
                </a:cubicBezTo>
                <a:cubicBezTo>
                  <a:pt x="1486" y="636"/>
                  <a:pt x="1485" y="635"/>
                  <a:pt x="1487" y="635"/>
                </a:cubicBezTo>
                <a:cubicBezTo>
                  <a:pt x="1487" y="636"/>
                  <a:pt x="1488" y="636"/>
                  <a:pt x="1488" y="637"/>
                </a:cubicBezTo>
                <a:cubicBezTo>
                  <a:pt x="1489" y="638"/>
                  <a:pt x="1490" y="638"/>
                  <a:pt x="1491" y="637"/>
                </a:cubicBezTo>
                <a:cubicBezTo>
                  <a:pt x="1493" y="637"/>
                  <a:pt x="1494" y="637"/>
                  <a:pt x="1495" y="638"/>
                </a:cubicBezTo>
                <a:cubicBezTo>
                  <a:pt x="1496" y="638"/>
                  <a:pt x="1496" y="639"/>
                  <a:pt x="1496" y="639"/>
                </a:cubicBezTo>
                <a:cubicBezTo>
                  <a:pt x="1497" y="639"/>
                  <a:pt x="1498" y="638"/>
                  <a:pt x="1498" y="638"/>
                </a:cubicBezTo>
                <a:cubicBezTo>
                  <a:pt x="1499" y="637"/>
                  <a:pt x="1498" y="637"/>
                  <a:pt x="1499" y="637"/>
                </a:cubicBezTo>
                <a:cubicBezTo>
                  <a:pt x="1500" y="637"/>
                  <a:pt x="1501" y="637"/>
                  <a:pt x="1501" y="636"/>
                </a:cubicBezTo>
                <a:cubicBezTo>
                  <a:pt x="1501" y="636"/>
                  <a:pt x="1500" y="636"/>
                  <a:pt x="1500" y="635"/>
                </a:cubicBezTo>
                <a:cubicBezTo>
                  <a:pt x="1499" y="634"/>
                  <a:pt x="1501" y="632"/>
                  <a:pt x="1499" y="631"/>
                </a:cubicBezTo>
                <a:cubicBezTo>
                  <a:pt x="1498" y="631"/>
                  <a:pt x="1498" y="631"/>
                  <a:pt x="1498" y="630"/>
                </a:cubicBezTo>
                <a:cubicBezTo>
                  <a:pt x="1497" y="630"/>
                  <a:pt x="1498" y="630"/>
                  <a:pt x="1497" y="629"/>
                </a:cubicBezTo>
                <a:cubicBezTo>
                  <a:pt x="1496" y="627"/>
                  <a:pt x="1494" y="630"/>
                  <a:pt x="1493" y="629"/>
                </a:cubicBezTo>
                <a:cubicBezTo>
                  <a:pt x="1493" y="628"/>
                  <a:pt x="1493" y="628"/>
                  <a:pt x="1494" y="627"/>
                </a:cubicBezTo>
                <a:cubicBezTo>
                  <a:pt x="1495" y="627"/>
                  <a:pt x="1496" y="627"/>
                  <a:pt x="1496" y="626"/>
                </a:cubicBezTo>
                <a:cubicBezTo>
                  <a:pt x="1496" y="625"/>
                  <a:pt x="1497" y="624"/>
                  <a:pt x="1496" y="624"/>
                </a:cubicBezTo>
                <a:cubicBezTo>
                  <a:pt x="1496" y="623"/>
                  <a:pt x="1496" y="623"/>
                  <a:pt x="1495" y="624"/>
                </a:cubicBezTo>
                <a:cubicBezTo>
                  <a:pt x="1495" y="624"/>
                  <a:pt x="1495" y="624"/>
                  <a:pt x="1494" y="624"/>
                </a:cubicBezTo>
                <a:cubicBezTo>
                  <a:pt x="1494" y="624"/>
                  <a:pt x="1494" y="624"/>
                  <a:pt x="1493" y="623"/>
                </a:cubicBezTo>
                <a:cubicBezTo>
                  <a:pt x="1492" y="622"/>
                  <a:pt x="1491" y="624"/>
                  <a:pt x="1490" y="625"/>
                </a:cubicBezTo>
                <a:cubicBezTo>
                  <a:pt x="1489" y="625"/>
                  <a:pt x="1489" y="625"/>
                  <a:pt x="1488" y="626"/>
                </a:cubicBezTo>
                <a:cubicBezTo>
                  <a:pt x="1488" y="626"/>
                  <a:pt x="1487" y="627"/>
                  <a:pt x="1486" y="627"/>
                </a:cubicBezTo>
                <a:cubicBezTo>
                  <a:pt x="1486" y="629"/>
                  <a:pt x="1484" y="628"/>
                  <a:pt x="1483" y="628"/>
                </a:cubicBezTo>
                <a:cubicBezTo>
                  <a:pt x="1482" y="627"/>
                  <a:pt x="1482" y="627"/>
                  <a:pt x="1482" y="626"/>
                </a:cubicBezTo>
                <a:cubicBezTo>
                  <a:pt x="1482" y="626"/>
                  <a:pt x="1483" y="624"/>
                  <a:pt x="1483" y="624"/>
                </a:cubicBezTo>
                <a:cubicBezTo>
                  <a:pt x="1484" y="624"/>
                  <a:pt x="1485" y="624"/>
                  <a:pt x="1485" y="623"/>
                </a:cubicBezTo>
                <a:cubicBezTo>
                  <a:pt x="1486" y="622"/>
                  <a:pt x="1483" y="621"/>
                  <a:pt x="1482" y="621"/>
                </a:cubicBezTo>
                <a:cubicBezTo>
                  <a:pt x="1481" y="621"/>
                  <a:pt x="1481" y="621"/>
                  <a:pt x="1480" y="621"/>
                </a:cubicBezTo>
                <a:cubicBezTo>
                  <a:pt x="1479" y="620"/>
                  <a:pt x="1478" y="619"/>
                  <a:pt x="1478" y="618"/>
                </a:cubicBezTo>
                <a:cubicBezTo>
                  <a:pt x="1478" y="617"/>
                  <a:pt x="1479" y="617"/>
                  <a:pt x="1480" y="616"/>
                </a:cubicBezTo>
                <a:cubicBezTo>
                  <a:pt x="1481" y="616"/>
                  <a:pt x="1480" y="615"/>
                  <a:pt x="1480" y="614"/>
                </a:cubicBezTo>
                <a:cubicBezTo>
                  <a:pt x="1480" y="611"/>
                  <a:pt x="1482" y="614"/>
                  <a:pt x="1483" y="614"/>
                </a:cubicBezTo>
                <a:cubicBezTo>
                  <a:pt x="1485" y="614"/>
                  <a:pt x="1483" y="611"/>
                  <a:pt x="1483" y="610"/>
                </a:cubicBezTo>
                <a:cubicBezTo>
                  <a:pt x="1483" y="609"/>
                  <a:pt x="1483" y="607"/>
                  <a:pt x="1483" y="606"/>
                </a:cubicBezTo>
                <a:cubicBezTo>
                  <a:pt x="1484" y="605"/>
                  <a:pt x="1484" y="603"/>
                  <a:pt x="1485" y="602"/>
                </a:cubicBezTo>
                <a:cubicBezTo>
                  <a:pt x="1486" y="600"/>
                  <a:pt x="1486" y="600"/>
                  <a:pt x="1486" y="598"/>
                </a:cubicBezTo>
                <a:cubicBezTo>
                  <a:pt x="1486" y="596"/>
                  <a:pt x="1487" y="595"/>
                  <a:pt x="1487" y="594"/>
                </a:cubicBezTo>
                <a:cubicBezTo>
                  <a:pt x="1486" y="592"/>
                  <a:pt x="1484" y="594"/>
                  <a:pt x="1484" y="595"/>
                </a:cubicBezTo>
                <a:cubicBezTo>
                  <a:pt x="1483" y="595"/>
                  <a:pt x="1482" y="595"/>
                  <a:pt x="1481" y="596"/>
                </a:cubicBezTo>
                <a:cubicBezTo>
                  <a:pt x="1481" y="596"/>
                  <a:pt x="1480" y="597"/>
                  <a:pt x="1480" y="597"/>
                </a:cubicBezTo>
                <a:cubicBezTo>
                  <a:pt x="1478" y="599"/>
                  <a:pt x="1477" y="600"/>
                  <a:pt x="1475" y="600"/>
                </a:cubicBezTo>
                <a:cubicBezTo>
                  <a:pt x="1474" y="600"/>
                  <a:pt x="1474" y="600"/>
                  <a:pt x="1473" y="601"/>
                </a:cubicBezTo>
                <a:cubicBezTo>
                  <a:pt x="1473" y="601"/>
                  <a:pt x="1472" y="601"/>
                  <a:pt x="1471" y="601"/>
                </a:cubicBezTo>
                <a:cubicBezTo>
                  <a:pt x="1471" y="600"/>
                  <a:pt x="1471" y="599"/>
                  <a:pt x="1471" y="599"/>
                </a:cubicBezTo>
                <a:cubicBezTo>
                  <a:pt x="1472" y="598"/>
                  <a:pt x="1473" y="599"/>
                  <a:pt x="1473" y="598"/>
                </a:cubicBezTo>
                <a:cubicBezTo>
                  <a:pt x="1473" y="598"/>
                  <a:pt x="1473" y="598"/>
                  <a:pt x="1474" y="597"/>
                </a:cubicBezTo>
                <a:cubicBezTo>
                  <a:pt x="1474" y="597"/>
                  <a:pt x="1474" y="597"/>
                  <a:pt x="1474" y="597"/>
                </a:cubicBezTo>
                <a:cubicBezTo>
                  <a:pt x="1475" y="596"/>
                  <a:pt x="1476" y="596"/>
                  <a:pt x="1476" y="595"/>
                </a:cubicBezTo>
                <a:cubicBezTo>
                  <a:pt x="1476" y="593"/>
                  <a:pt x="1473" y="595"/>
                  <a:pt x="1473" y="593"/>
                </a:cubicBezTo>
                <a:cubicBezTo>
                  <a:pt x="1474" y="592"/>
                  <a:pt x="1474" y="592"/>
                  <a:pt x="1473" y="591"/>
                </a:cubicBezTo>
                <a:cubicBezTo>
                  <a:pt x="1472" y="591"/>
                  <a:pt x="1472" y="591"/>
                  <a:pt x="1471" y="592"/>
                </a:cubicBezTo>
                <a:cubicBezTo>
                  <a:pt x="1470" y="592"/>
                  <a:pt x="1468" y="593"/>
                  <a:pt x="1467" y="592"/>
                </a:cubicBezTo>
                <a:cubicBezTo>
                  <a:pt x="1466" y="591"/>
                  <a:pt x="1467" y="590"/>
                  <a:pt x="1466" y="589"/>
                </a:cubicBezTo>
                <a:cubicBezTo>
                  <a:pt x="1466" y="588"/>
                  <a:pt x="1465" y="588"/>
                  <a:pt x="1465" y="588"/>
                </a:cubicBezTo>
                <a:cubicBezTo>
                  <a:pt x="1464" y="588"/>
                  <a:pt x="1464" y="587"/>
                  <a:pt x="1463" y="586"/>
                </a:cubicBezTo>
                <a:cubicBezTo>
                  <a:pt x="1462" y="585"/>
                  <a:pt x="1460" y="585"/>
                  <a:pt x="1459" y="586"/>
                </a:cubicBezTo>
                <a:cubicBezTo>
                  <a:pt x="1457" y="586"/>
                  <a:pt x="1456" y="587"/>
                  <a:pt x="1454" y="586"/>
                </a:cubicBezTo>
                <a:cubicBezTo>
                  <a:pt x="1453" y="586"/>
                  <a:pt x="1452" y="584"/>
                  <a:pt x="1451" y="584"/>
                </a:cubicBezTo>
                <a:cubicBezTo>
                  <a:pt x="1451" y="583"/>
                  <a:pt x="1450" y="583"/>
                  <a:pt x="1450" y="582"/>
                </a:cubicBezTo>
                <a:cubicBezTo>
                  <a:pt x="1449" y="582"/>
                  <a:pt x="1448" y="582"/>
                  <a:pt x="1448" y="582"/>
                </a:cubicBezTo>
                <a:cubicBezTo>
                  <a:pt x="1447" y="582"/>
                  <a:pt x="1446" y="581"/>
                  <a:pt x="1446" y="582"/>
                </a:cubicBezTo>
                <a:cubicBezTo>
                  <a:pt x="1445" y="582"/>
                  <a:pt x="1446" y="583"/>
                  <a:pt x="1446" y="583"/>
                </a:cubicBezTo>
                <a:cubicBezTo>
                  <a:pt x="1447" y="584"/>
                  <a:pt x="1447" y="585"/>
                  <a:pt x="1447" y="585"/>
                </a:cubicBezTo>
                <a:cubicBezTo>
                  <a:pt x="1448" y="586"/>
                  <a:pt x="1448" y="586"/>
                  <a:pt x="1449" y="587"/>
                </a:cubicBezTo>
                <a:cubicBezTo>
                  <a:pt x="1450" y="587"/>
                  <a:pt x="1450" y="588"/>
                  <a:pt x="1449" y="589"/>
                </a:cubicBezTo>
                <a:cubicBezTo>
                  <a:pt x="1448" y="589"/>
                  <a:pt x="1448" y="588"/>
                  <a:pt x="1447" y="589"/>
                </a:cubicBezTo>
                <a:cubicBezTo>
                  <a:pt x="1446" y="589"/>
                  <a:pt x="1446" y="590"/>
                  <a:pt x="1445" y="590"/>
                </a:cubicBezTo>
                <a:cubicBezTo>
                  <a:pt x="1444" y="590"/>
                  <a:pt x="1443" y="590"/>
                  <a:pt x="1442" y="590"/>
                </a:cubicBezTo>
                <a:cubicBezTo>
                  <a:pt x="1442" y="590"/>
                  <a:pt x="1441" y="590"/>
                  <a:pt x="1440" y="590"/>
                </a:cubicBezTo>
                <a:cubicBezTo>
                  <a:pt x="1439" y="590"/>
                  <a:pt x="1439" y="590"/>
                  <a:pt x="1438" y="589"/>
                </a:cubicBezTo>
                <a:cubicBezTo>
                  <a:pt x="1438" y="589"/>
                  <a:pt x="1437" y="589"/>
                  <a:pt x="1437" y="589"/>
                </a:cubicBezTo>
                <a:cubicBezTo>
                  <a:pt x="1435" y="589"/>
                  <a:pt x="1434" y="589"/>
                  <a:pt x="1433" y="588"/>
                </a:cubicBezTo>
                <a:cubicBezTo>
                  <a:pt x="1432" y="587"/>
                  <a:pt x="1431" y="587"/>
                  <a:pt x="1431" y="588"/>
                </a:cubicBezTo>
                <a:cubicBezTo>
                  <a:pt x="1430" y="588"/>
                  <a:pt x="1431" y="589"/>
                  <a:pt x="1432" y="589"/>
                </a:cubicBezTo>
                <a:cubicBezTo>
                  <a:pt x="1433" y="590"/>
                  <a:pt x="1433" y="591"/>
                  <a:pt x="1434" y="592"/>
                </a:cubicBezTo>
                <a:cubicBezTo>
                  <a:pt x="1435" y="594"/>
                  <a:pt x="1437" y="594"/>
                  <a:pt x="1438" y="595"/>
                </a:cubicBezTo>
                <a:cubicBezTo>
                  <a:pt x="1439" y="596"/>
                  <a:pt x="1438" y="599"/>
                  <a:pt x="1436" y="598"/>
                </a:cubicBezTo>
                <a:cubicBezTo>
                  <a:pt x="1436" y="598"/>
                  <a:pt x="1435" y="596"/>
                  <a:pt x="1435" y="596"/>
                </a:cubicBezTo>
                <a:cubicBezTo>
                  <a:pt x="1434" y="596"/>
                  <a:pt x="1434" y="597"/>
                  <a:pt x="1434" y="598"/>
                </a:cubicBezTo>
                <a:cubicBezTo>
                  <a:pt x="1435" y="598"/>
                  <a:pt x="1437" y="600"/>
                  <a:pt x="1435" y="600"/>
                </a:cubicBezTo>
                <a:cubicBezTo>
                  <a:pt x="1434" y="600"/>
                  <a:pt x="1433" y="600"/>
                  <a:pt x="1433" y="600"/>
                </a:cubicBezTo>
                <a:cubicBezTo>
                  <a:pt x="1432" y="600"/>
                  <a:pt x="1432" y="599"/>
                  <a:pt x="1431" y="599"/>
                </a:cubicBezTo>
                <a:cubicBezTo>
                  <a:pt x="1431" y="598"/>
                  <a:pt x="1430" y="599"/>
                  <a:pt x="1430" y="600"/>
                </a:cubicBezTo>
                <a:cubicBezTo>
                  <a:pt x="1431" y="601"/>
                  <a:pt x="1431" y="601"/>
                  <a:pt x="1431" y="602"/>
                </a:cubicBezTo>
                <a:cubicBezTo>
                  <a:pt x="1431" y="603"/>
                  <a:pt x="1431" y="603"/>
                  <a:pt x="1432" y="604"/>
                </a:cubicBezTo>
                <a:cubicBezTo>
                  <a:pt x="1432" y="604"/>
                  <a:pt x="1433" y="604"/>
                  <a:pt x="1433" y="605"/>
                </a:cubicBezTo>
                <a:cubicBezTo>
                  <a:pt x="1432" y="606"/>
                  <a:pt x="1431" y="608"/>
                  <a:pt x="1430" y="608"/>
                </a:cubicBezTo>
                <a:cubicBezTo>
                  <a:pt x="1428" y="611"/>
                  <a:pt x="1425" y="611"/>
                  <a:pt x="1422" y="611"/>
                </a:cubicBezTo>
                <a:cubicBezTo>
                  <a:pt x="1421" y="611"/>
                  <a:pt x="1419" y="610"/>
                  <a:pt x="1418" y="610"/>
                </a:cubicBezTo>
                <a:cubicBezTo>
                  <a:pt x="1417" y="609"/>
                  <a:pt x="1415" y="608"/>
                  <a:pt x="1414" y="608"/>
                </a:cubicBezTo>
                <a:cubicBezTo>
                  <a:pt x="1412" y="608"/>
                  <a:pt x="1411" y="608"/>
                  <a:pt x="1409" y="608"/>
                </a:cubicBezTo>
                <a:cubicBezTo>
                  <a:pt x="1408" y="607"/>
                  <a:pt x="1406" y="607"/>
                  <a:pt x="1404" y="607"/>
                </a:cubicBezTo>
                <a:cubicBezTo>
                  <a:pt x="1403" y="607"/>
                  <a:pt x="1402" y="607"/>
                  <a:pt x="1401" y="607"/>
                </a:cubicBezTo>
                <a:cubicBezTo>
                  <a:pt x="1400" y="607"/>
                  <a:pt x="1399" y="606"/>
                  <a:pt x="1397" y="607"/>
                </a:cubicBezTo>
                <a:cubicBezTo>
                  <a:pt x="1395" y="607"/>
                  <a:pt x="1394" y="607"/>
                  <a:pt x="1392" y="607"/>
                </a:cubicBezTo>
                <a:cubicBezTo>
                  <a:pt x="1391" y="608"/>
                  <a:pt x="1390" y="608"/>
                  <a:pt x="1390" y="608"/>
                </a:cubicBezTo>
                <a:cubicBezTo>
                  <a:pt x="1388" y="609"/>
                  <a:pt x="1387" y="609"/>
                  <a:pt x="1386" y="609"/>
                </a:cubicBezTo>
                <a:cubicBezTo>
                  <a:pt x="1385" y="610"/>
                  <a:pt x="1384" y="610"/>
                  <a:pt x="1383" y="610"/>
                </a:cubicBezTo>
                <a:cubicBezTo>
                  <a:pt x="1382" y="610"/>
                  <a:pt x="1382" y="611"/>
                  <a:pt x="1381" y="611"/>
                </a:cubicBezTo>
                <a:cubicBezTo>
                  <a:pt x="1378" y="612"/>
                  <a:pt x="1376" y="612"/>
                  <a:pt x="1374" y="612"/>
                </a:cubicBezTo>
                <a:cubicBezTo>
                  <a:pt x="1370" y="612"/>
                  <a:pt x="1367" y="612"/>
                  <a:pt x="1364" y="611"/>
                </a:cubicBezTo>
                <a:cubicBezTo>
                  <a:pt x="1362" y="611"/>
                  <a:pt x="1360" y="611"/>
                  <a:pt x="1358" y="610"/>
                </a:cubicBezTo>
                <a:cubicBezTo>
                  <a:pt x="1356" y="610"/>
                  <a:pt x="1354" y="609"/>
                  <a:pt x="1353" y="608"/>
                </a:cubicBezTo>
                <a:cubicBezTo>
                  <a:pt x="1352" y="607"/>
                  <a:pt x="1350" y="608"/>
                  <a:pt x="1349" y="608"/>
                </a:cubicBezTo>
                <a:cubicBezTo>
                  <a:pt x="1347" y="607"/>
                  <a:pt x="1346" y="607"/>
                  <a:pt x="1345" y="605"/>
                </a:cubicBezTo>
                <a:cubicBezTo>
                  <a:pt x="1345" y="604"/>
                  <a:pt x="1344" y="603"/>
                  <a:pt x="1342" y="603"/>
                </a:cubicBezTo>
                <a:cubicBezTo>
                  <a:pt x="1340" y="603"/>
                  <a:pt x="1339" y="603"/>
                  <a:pt x="1338" y="602"/>
                </a:cubicBezTo>
                <a:cubicBezTo>
                  <a:pt x="1337" y="601"/>
                  <a:pt x="1337" y="600"/>
                  <a:pt x="1336" y="600"/>
                </a:cubicBezTo>
                <a:cubicBezTo>
                  <a:pt x="1335" y="600"/>
                  <a:pt x="1334" y="600"/>
                  <a:pt x="1333" y="600"/>
                </a:cubicBezTo>
                <a:cubicBezTo>
                  <a:pt x="1332" y="600"/>
                  <a:pt x="1331" y="600"/>
                  <a:pt x="1330" y="600"/>
                </a:cubicBezTo>
                <a:cubicBezTo>
                  <a:pt x="1327" y="600"/>
                  <a:pt x="1324" y="601"/>
                  <a:pt x="1321" y="601"/>
                </a:cubicBezTo>
                <a:cubicBezTo>
                  <a:pt x="1319" y="601"/>
                  <a:pt x="1318" y="600"/>
                  <a:pt x="1316" y="600"/>
                </a:cubicBezTo>
                <a:cubicBezTo>
                  <a:pt x="1315" y="600"/>
                  <a:pt x="1313" y="600"/>
                  <a:pt x="1312" y="600"/>
                </a:cubicBezTo>
                <a:cubicBezTo>
                  <a:pt x="1311" y="599"/>
                  <a:pt x="1311" y="599"/>
                  <a:pt x="1311" y="598"/>
                </a:cubicBezTo>
                <a:cubicBezTo>
                  <a:pt x="1310" y="598"/>
                  <a:pt x="1309" y="597"/>
                  <a:pt x="1309" y="597"/>
                </a:cubicBezTo>
                <a:cubicBezTo>
                  <a:pt x="1308" y="596"/>
                  <a:pt x="1309" y="594"/>
                  <a:pt x="1308" y="593"/>
                </a:cubicBezTo>
                <a:cubicBezTo>
                  <a:pt x="1307" y="592"/>
                  <a:pt x="1305" y="593"/>
                  <a:pt x="1304" y="593"/>
                </a:cubicBezTo>
                <a:cubicBezTo>
                  <a:pt x="1303" y="593"/>
                  <a:pt x="1302" y="592"/>
                  <a:pt x="1301" y="592"/>
                </a:cubicBezTo>
                <a:cubicBezTo>
                  <a:pt x="1300" y="591"/>
                  <a:pt x="1299" y="592"/>
                  <a:pt x="1298" y="591"/>
                </a:cubicBezTo>
                <a:cubicBezTo>
                  <a:pt x="1298" y="591"/>
                  <a:pt x="1298" y="590"/>
                  <a:pt x="1297" y="590"/>
                </a:cubicBezTo>
                <a:cubicBezTo>
                  <a:pt x="1297" y="590"/>
                  <a:pt x="1296" y="590"/>
                  <a:pt x="1296" y="589"/>
                </a:cubicBezTo>
                <a:cubicBezTo>
                  <a:pt x="1295" y="589"/>
                  <a:pt x="1295" y="587"/>
                  <a:pt x="1294" y="587"/>
                </a:cubicBezTo>
                <a:cubicBezTo>
                  <a:pt x="1294" y="586"/>
                  <a:pt x="1292" y="587"/>
                  <a:pt x="1291" y="587"/>
                </a:cubicBezTo>
                <a:cubicBezTo>
                  <a:pt x="1292" y="585"/>
                  <a:pt x="1292" y="585"/>
                  <a:pt x="1293" y="584"/>
                </a:cubicBezTo>
                <a:cubicBezTo>
                  <a:pt x="1294" y="584"/>
                  <a:pt x="1295" y="584"/>
                  <a:pt x="1295" y="583"/>
                </a:cubicBezTo>
                <a:cubicBezTo>
                  <a:pt x="1294" y="581"/>
                  <a:pt x="1292" y="581"/>
                  <a:pt x="1291" y="580"/>
                </a:cubicBezTo>
                <a:cubicBezTo>
                  <a:pt x="1290" y="578"/>
                  <a:pt x="1292" y="576"/>
                  <a:pt x="1291" y="575"/>
                </a:cubicBezTo>
                <a:cubicBezTo>
                  <a:pt x="1290" y="574"/>
                  <a:pt x="1289" y="573"/>
                  <a:pt x="1288" y="572"/>
                </a:cubicBezTo>
                <a:cubicBezTo>
                  <a:pt x="1286" y="571"/>
                  <a:pt x="1284" y="570"/>
                  <a:pt x="1282" y="569"/>
                </a:cubicBezTo>
                <a:cubicBezTo>
                  <a:pt x="1281" y="568"/>
                  <a:pt x="1279" y="568"/>
                  <a:pt x="1277" y="568"/>
                </a:cubicBezTo>
                <a:cubicBezTo>
                  <a:pt x="1276" y="568"/>
                  <a:pt x="1274" y="568"/>
                  <a:pt x="1273" y="569"/>
                </a:cubicBezTo>
                <a:cubicBezTo>
                  <a:pt x="1272" y="569"/>
                  <a:pt x="1271" y="570"/>
                  <a:pt x="1271" y="570"/>
                </a:cubicBezTo>
                <a:cubicBezTo>
                  <a:pt x="1270" y="570"/>
                  <a:pt x="1269" y="570"/>
                  <a:pt x="1268" y="571"/>
                </a:cubicBezTo>
                <a:cubicBezTo>
                  <a:pt x="1267" y="571"/>
                  <a:pt x="1266" y="572"/>
                  <a:pt x="1265" y="572"/>
                </a:cubicBezTo>
                <a:cubicBezTo>
                  <a:pt x="1264" y="572"/>
                  <a:pt x="1264" y="572"/>
                  <a:pt x="1263" y="573"/>
                </a:cubicBezTo>
                <a:cubicBezTo>
                  <a:pt x="1263" y="573"/>
                  <a:pt x="1263" y="572"/>
                  <a:pt x="1262" y="573"/>
                </a:cubicBezTo>
                <a:cubicBezTo>
                  <a:pt x="1261" y="573"/>
                  <a:pt x="1260" y="573"/>
                  <a:pt x="1259" y="574"/>
                </a:cubicBezTo>
                <a:cubicBezTo>
                  <a:pt x="1255" y="574"/>
                  <a:pt x="1250" y="576"/>
                  <a:pt x="1246" y="577"/>
                </a:cubicBezTo>
                <a:cubicBezTo>
                  <a:pt x="1242" y="578"/>
                  <a:pt x="1239" y="578"/>
                  <a:pt x="1235" y="579"/>
                </a:cubicBezTo>
                <a:cubicBezTo>
                  <a:pt x="1233" y="580"/>
                  <a:pt x="1232" y="580"/>
                  <a:pt x="1231" y="581"/>
                </a:cubicBezTo>
                <a:cubicBezTo>
                  <a:pt x="1230" y="582"/>
                  <a:pt x="1229" y="583"/>
                  <a:pt x="1229" y="585"/>
                </a:cubicBezTo>
                <a:cubicBezTo>
                  <a:pt x="1228" y="586"/>
                  <a:pt x="1227" y="587"/>
                  <a:pt x="1226" y="588"/>
                </a:cubicBezTo>
                <a:cubicBezTo>
                  <a:pt x="1225" y="589"/>
                  <a:pt x="1222" y="590"/>
                  <a:pt x="1222" y="591"/>
                </a:cubicBezTo>
                <a:cubicBezTo>
                  <a:pt x="1222" y="593"/>
                  <a:pt x="1229" y="590"/>
                  <a:pt x="1230" y="591"/>
                </a:cubicBezTo>
                <a:cubicBezTo>
                  <a:pt x="1231" y="592"/>
                  <a:pt x="1230" y="592"/>
                  <a:pt x="1230" y="593"/>
                </a:cubicBezTo>
                <a:cubicBezTo>
                  <a:pt x="1231" y="593"/>
                  <a:pt x="1232" y="593"/>
                  <a:pt x="1232" y="593"/>
                </a:cubicBezTo>
                <a:cubicBezTo>
                  <a:pt x="1235" y="593"/>
                  <a:pt x="1237" y="594"/>
                  <a:pt x="1239" y="594"/>
                </a:cubicBezTo>
                <a:cubicBezTo>
                  <a:pt x="1240" y="594"/>
                  <a:pt x="1241" y="594"/>
                  <a:pt x="1242" y="595"/>
                </a:cubicBezTo>
                <a:cubicBezTo>
                  <a:pt x="1243" y="595"/>
                  <a:pt x="1244" y="595"/>
                  <a:pt x="1245" y="595"/>
                </a:cubicBezTo>
                <a:cubicBezTo>
                  <a:pt x="1246" y="595"/>
                  <a:pt x="1248" y="595"/>
                  <a:pt x="1247" y="594"/>
                </a:cubicBezTo>
                <a:cubicBezTo>
                  <a:pt x="1247" y="594"/>
                  <a:pt x="1246" y="594"/>
                  <a:pt x="1245" y="593"/>
                </a:cubicBezTo>
                <a:cubicBezTo>
                  <a:pt x="1245" y="593"/>
                  <a:pt x="1244" y="593"/>
                  <a:pt x="1244" y="592"/>
                </a:cubicBezTo>
                <a:cubicBezTo>
                  <a:pt x="1243" y="592"/>
                  <a:pt x="1243" y="590"/>
                  <a:pt x="1244" y="589"/>
                </a:cubicBezTo>
                <a:cubicBezTo>
                  <a:pt x="1246" y="588"/>
                  <a:pt x="1248" y="589"/>
                  <a:pt x="1250" y="590"/>
                </a:cubicBezTo>
                <a:cubicBezTo>
                  <a:pt x="1251" y="590"/>
                  <a:pt x="1251" y="591"/>
                  <a:pt x="1252" y="591"/>
                </a:cubicBezTo>
                <a:cubicBezTo>
                  <a:pt x="1253" y="591"/>
                  <a:pt x="1254" y="592"/>
                  <a:pt x="1255" y="592"/>
                </a:cubicBezTo>
                <a:cubicBezTo>
                  <a:pt x="1256" y="592"/>
                  <a:pt x="1257" y="592"/>
                  <a:pt x="1258" y="591"/>
                </a:cubicBezTo>
                <a:cubicBezTo>
                  <a:pt x="1259" y="591"/>
                  <a:pt x="1259" y="590"/>
                  <a:pt x="1260" y="589"/>
                </a:cubicBezTo>
                <a:cubicBezTo>
                  <a:pt x="1261" y="588"/>
                  <a:pt x="1264" y="587"/>
                  <a:pt x="1265" y="588"/>
                </a:cubicBezTo>
                <a:cubicBezTo>
                  <a:pt x="1266" y="588"/>
                  <a:pt x="1266" y="588"/>
                  <a:pt x="1266" y="589"/>
                </a:cubicBezTo>
                <a:cubicBezTo>
                  <a:pt x="1266" y="589"/>
                  <a:pt x="1267" y="589"/>
                  <a:pt x="1267" y="589"/>
                </a:cubicBezTo>
                <a:cubicBezTo>
                  <a:pt x="1268" y="590"/>
                  <a:pt x="1268" y="590"/>
                  <a:pt x="1268" y="591"/>
                </a:cubicBezTo>
                <a:cubicBezTo>
                  <a:pt x="1268" y="591"/>
                  <a:pt x="1269" y="591"/>
                  <a:pt x="1269" y="591"/>
                </a:cubicBezTo>
                <a:cubicBezTo>
                  <a:pt x="1269" y="591"/>
                  <a:pt x="1269" y="590"/>
                  <a:pt x="1269" y="589"/>
                </a:cubicBezTo>
                <a:cubicBezTo>
                  <a:pt x="1269" y="589"/>
                  <a:pt x="1270" y="588"/>
                  <a:pt x="1270" y="587"/>
                </a:cubicBezTo>
                <a:cubicBezTo>
                  <a:pt x="1270" y="587"/>
                  <a:pt x="1270" y="586"/>
                  <a:pt x="1270" y="585"/>
                </a:cubicBezTo>
                <a:cubicBezTo>
                  <a:pt x="1269" y="583"/>
                  <a:pt x="1271" y="583"/>
                  <a:pt x="1272" y="582"/>
                </a:cubicBezTo>
                <a:cubicBezTo>
                  <a:pt x="1273" y="581"/>
                  <a:pt x="1275" y="581"/>
                  <a:pt x="1276" y="581"/>
                </a:cubicBezTo>
                <a:cubicBezTo>
                  <a:pt x="1278" y="580"/>
                  <a:pt x="1279" y="580"/>
                  <a:pt x="1281" y="579"/>
                </a:cubicBezTo>
                <a:cubicBezTo>
                  <a:pt x="1282" y="578"/>
                  <a:pt x="1284" y="578"/>
                  <a:pt x="1285" y="578"/>
                </a:cubicBezTo>
                <a:cubicBezTo>
                  <a:pt x="1286" y="578"/>
                  <a:pt x="1287" y="579"/>
                  <a:pt x="1287" y="580"/>
                </a:cubicBezTo>
                <a:cubicBezTo>
                  <a:pt x="1286" y="580"/>
                  <a:pt x="1286" y="580"/>
                  <a:pt x="1285" y="580"/>
                </a:cubicBezTo>
                <a:cubicBezTo>
                  <a:pt x="1284" y="582"/>
                  <a:pt x="1287" y="583"/>
                  <a:pt x="1287" y="584"/>
                </a:cubicBezTo>
                <a:cubicBezTo>
                  <a:pt x="1286" y="586"/>
                  <a:pt x="1284" y="585"/>
                  <a:pt x="1283" y="586"/>
                </a:cubicBezTo>
                <a:cubicBezTo>
                  <a:pt x="1282" y="586"/>
                  <a:pt x="1282" y="587"/>
                  <a:pt x="1281" y="587"/>
                </a:cubicBezTo>
                <a:cubicBezTo>
                  <a:pt x="1280" y="586"/>
                  <a:pt x="1279" y="586"/>
                  <a:pt x="1279" y="587"/>
                </a:cubicBezTo>
                <a:cubicBezTo>
                  <a:pt x="1278" y="587"/>
                  <a:pt x="1278" y="587"/>
                  <a:pt x="1277" y="587"/>
                </a:cubicBezTo>
                <a:cubicBezTo>
                  <a:pt x="1276" y="587"/>
                  <a:pt x="1275" y="587"/>
                  <a:pt x="1275" y="587"/>
                </a:cubicBezTo>
                <a:cubicBezTo>
                  <a:pt x="1274" y="587"/>
                  <a:pt x="1274" y="588"/>
                  <a:pt x="1273" y="588"/>
                </a:cubicBezTo>
                <a:cubicBezTo>
                  <a:pt x="1272" y="589"/>
                  <a:pt x="1272" y="589"/>
                  <a:pt x="1271" y="589"/>
                </a:cubicBezTo>
                <a:cubicBezTo>
                  <a:pt x="1270" y="590"/>
                  <a:pt x="1272" y="592"/>
                  <a:pt x="1271" y="594"/>
                </a:cubicBezTo>
                <a:cubicBezTo>
                  <a:pt x="1271" y="594"/>
                  <a:pt x="1270" y="595"/>
                  <a:pt x="1269" y="594"/>
                </a:cubicBezTo>
                <a:cubicBezTo>
                  <a:pt x="1269" y="593"/>
                  <a:pt x="1269" y="593"/>
                  <a:pt x="1268" y="593"/>
                </a:cubicBezTo>
                <a:cubicBezTo>
                  <a:pt x="1266" y="592"/>
                  <a:pt x="1265" y="593"/>
                  <a:pt x="1263" y="594"/>
                </a:cubicBezTo>
                <a:cubicBezTo>
                  <a:pt x="1262" y="596"/>
                  <a:pt x="1261" y="596"/>
                  <a:pt x="1260" y="596"/>
                </a:cubicBezTo>
                <a:cubicBezTo>
                  <a:pt x="1258" y="597"/>
                  <a:pt x="1257" y="597"/>
                  <a:pt x="1256" y="598"/>
                </a:cubicBezTo>
                <a:cubicBezTo>
                  <a:pt x="1254" y="599"/>
                  <a:pt x="1253" y="599"/>
                  <a:pt x="1251" y="599"/>
                </a:cubicBezTo>
                <a:cubicBezTo>
                  <a:pt x="1251" y="599"/>
                  <a:pt x="1250" y="599"/>
                  <a:pt x="1249" y="600"/>
                </a:cubicBezTo>
                <a:cubicBezTo>
                  <a:pt x="1249" y="600"/>
                  <a:pt x="1248" y="600"/>
                  <a:pt x="1248" y="601"/>
                </a:cubicBezTo>
                <a:cubicBezTo>
                  <a:pt x="1247" y="601"/>
                  <a:pt x="1246" y="601"/>
                  <a:pt x="1246" y="601"/>
                </a:cubicBezTo>
                <a:cubicBezTo>
                  <a:pt x="1245" y="601"/>
                  <a:pt x="1244" y="601"/>
                  <a:pt x="1243" y="601"/>
                </a:cubicBezTo>
                <a:cubicBezTo>
                  <a:pt x="1243" y="600"/>
                  <a:pt x="1243" y="600"/>
                  <a:pt x="1242" y="599"/>
                </a:cubicBezTo>
                <a:cubicBezTo>
                  <a:pt x="1242" y="598"/>
                  <a:pt x="1242" y="598"/>
                  <a:pt x="1241" y="599"/>
                </a:cubicBezTo>
                <a:cubicBezTo>
                  <a:pt x="1241" y="599"/>
                  <a:pt x="1241" y="601"/>
                  <a:pt x="1241" y="601"/>
                </a:cubicBezTo>
                <a:cubicBezTo>
                  <a:pt x="1242" y="602"/>
                  <a:pt x="1242" y="602"/>
                  <a:pt x="1243" y="602"/>
                </a:cubicBezTo>
                <a:cubicBezTo>
                  <a:pt x="1243" y="602"/>
                  <a:pt x="1243" y="603"/>
                  <a:pt x="1244" y="603"/>
                </a:cubicBezTo>
                <a:cubicBezTo>
                  <a:pt x="1244" y="603"/>
                  <a:pt x="1244" y="603"/>
                  <a:pt x="1245" y="603"/>
                </a:cubicBezTo>
                <a:cubicBezTo>
                  <a:pt x="1246" y="603"/>
                  <a:pt x="1246" y="604"/>
                  <a:pt x="1245" y="605"/>
                </a:cubicBezTo>
                <a:cubicBezTo>
                  <a:pt x="1244" y="606"/>
                  <a:pt x="1242" y="606"/>
                  <a:pt x="1241" y="607"/>
                </a:cubicBezTo>
                <a:cubicBezTo>
                  <a:pt x="1240" y="608"/>
                  <a:pt x="1238" y="609"/>
                  <a:pt x="1239" y="611"/>
                </a:cubicBezTo>
                <a:cubicBezTo>
                  <a:pt x="1239" y="612"/>
                  <a:pt x="1241" y="613"/>
                  <a:pt x="1242" y="613"/>
                </a:cubicBezTo>
                <a:cubicBezTo>
                  <a:pt x="1243" y="614"/>
                  <a:pt x="1244" y="615"/>
                  <a:pt x="1245" y="616"/>
                </a:cubicBezTo>
                <a:cubicBezTo>
                  <a:pt x="1246" y="617"/>
                  <a:pt x="1248" y="618"/>
                  <a:pt x="1248" y="620"/>
                </a:cubicBezTo>
                <a:cubicBezTo>
                  <a:pt x="1247" y="620"/>
                  <a:pt x="1247" y="620"/>
                  <a:pt x="1246" y="621"/>
                </a:cubicBezTo>
                <a:cubicBezTo>
                  <a:pt x="1246" y="621"/>
                  <a:pt x="1246" y="622"/>
                  <a:pt x="1246" y="623"/>
                </a:cubicBezTo>
                <a:cubicBezTo>
                  <a:pt x="1246" y="624"/>
                  <a:pt x="1248" y="625"/>
                  <a:pt x="1248" y="627"/>
                </a:cubicBezTo>
                <a:cubicBezTo>
                  <a:pt x="1249" y="627"/>
                  <a:pt x="1249" y="628"/>
                  <a:pt x="1249" y="629"/>
                </a:cubicBezTo>
                <a:cubicBezTo>
                  <a:pt x="1249" y="629"/>
                  <a:pt x="1250" y="631"/>
                  <a:pt x="1251" y="631"/>
                </a:cubicBezTo>
                <a:cubicBezTo>
                  <a:pt x="1252" y="632"/>
                  <a:pt x="1254" y="632"/>
                  <a:pt x="1254" y="633"/>
                </a:cubicBezTo>
                <a:cubicBezTo>
                  <a:pt x="1254" y="634"/>
                  <a:pt x="1250" y="634"/>
                  <a:pt x="1252" y="636"/>
                </a:cubicBezTo>
                <a:cubicBezTo>
                  <a:pt x="1254" y="636"/>
                  <a:pt x="1255" y="637"/>
                  <a:pt x="1255" y="638"/>
                </a:cubicBezTo>
                <a:cubicBezTo>
                  <a:pt x="1255" y="639"/>
                  <a:pt x="1257" y="641"/>
                  <a:pt x="1257" y="642"/>
                </a:cubicBezTo>
                <a:cubicBezTo>
                  <a:pt x="1256" y="642"/>
                  <a:pt x="1255" y="640"/>
                  <a:pt x="1255" y="640"/>
                </a:cubicBezTo>
                <a:cubicBezTo>
                  <a:pt x="1254" y="639"/>
                  <a:pt x="1253" y="639"/>
                  <a:pt x="1252" y="638"/>
                </a:cubicBezTo>
                <a:cubicBezTo>
                  <a:pt x="1251" y="636"/>
                  <a:pt x="1251" y="638"/>
                  <a:pt x="1252" y="639"/>
                </a:cubicBezTo>
                <a:cubicBezTo>
                  <a:pt x="1252" y="641"/>
                  <a:pt x="1251" y="642"/>
                  <a:pt x="1251" y="643"/>
                </a:cubicBezTo>
                <a:cubicBezTo>
                  <a:pt x="1251" y="643"/>
                  <a:pt x="1250" y="643"/>
                  <a:pt x="1250" y="643"/>
                </a:cubicBezTo>
                <a:cubicBezTo>
                  <a:pt x="1249" y="643"/>
                  <a:pt x="1250" y="642"/>
                  <a:pt x="1249" y="642"/>
                </a:cubicBezTo>
                <a:cubicBezTo>
                  <a:pt x="1249" y="641"/>
                  <a:pt x="1248" y="641"/>
                  <a:pt x="1248" y="640"/>
                </a:cubicBezTo>
                <a:cubicBezTo>
                  <a:pt x="1248" y="639"/>
                  <a:pt x="1249" y="639"/>
                  <a:pt x="1249" y="638"/>
                </a:cubicBezTo>
                <a:cubicBezTo>
                  <a:pt x="1250" y="638"/>
                  <a:pt x="1249" y="637"/>
                  <a:pt x="1249" y="637"/>
                </a:cubicBezTo>
                <a:cubicBezTo>
                  <a:pt x="1248" y="636"/>
                  <a:pt x="1248" y="634"/>
                  <a:pt x="1246" y="635"/>
                </a:cubicBezTo>
                <a:cubicBezTo>
                  <a:pt x="1245" y="635"/>
                  <a:pt x="1244" y="636"/>
                  <a:pt x="1244" y="638"/>
                </a:cubicBezTo>
                <a:cubicBezTo>
                  <a:pt x="1244" y="638"/>
                  <a:pt x="1244" y="639"/>
                  <a:pt x="1244" y="640"/>
                </a:cubicBezTo>
                <a:cubicBezTo>
                  <a:pt x="1245" y="640"/>
                  <a:pt x="1245" y="641"/>
                  <a:pt x="1245" y="641"/>
                </a:cubicBezTo>
                <a:cubicBezTo>
                  <a:pt x="1246" y="642"/>
                  <a:pt x="1246" y="643"/>
                  <a:pt x="1245" y="643"/>
                </a:cubicBezTo>
                <a:cubicBezTo>
                  <a:pt x="1245" y="644"/>
                  <a:pt x="1243" y="644"/>
                  <a:pt x="1243" y="645"/>
                </a:cubicBezTo>
                <a:cubicBezTo>
                  <a:pt x="1243" y="646"/>
                  <a:pt x="1246" y="646"/>
                  <a:pt x="1246" y="647"/>
                </a:cubicBezTo>
                <a:cubicBezTo>
                  <a:pt x="1247" y="648"/>
                  <a:pt x="1248" y="650"/>
                  <a:pt x="1249" y="651"/>
                </a:cubicBezTo>
                <a:cubicBezTo>
                  <a:pt x="1249" y="652"/>
                  <a:pt x="1250" y="653"/>
                  <a:pt x="1251" y="654"/>
                </a:cubicBezTo>
                <a:cubicBezTo>
                  <a:pt x="1252" y="655"/>
                  <a:pt x="1254" y="656"/>
                  <a:pt x="1253" y="657"/>
                </a:cubicBezTo>
                <a:cubicBezTo>
                  <a:pt x="1253" y="657"/>
                  <a:pt x="1252" y="656"/>
                  <a:pt x="1252" y="656"/>
                </a:cubicBezTo>
                <a:cubicBezTo>
                  <a:pt x="1251" y="655"/>
                  <a:pt x="1250" y="654"/>
                  <a:pt x="1249" y="653"/>
                </a:cubicBezTo>
                <a:cubicBezTo>
                  <a:pt x="1248" y="652"/>
                  <a:pt x="1247" y="651"/>
                  <a:pt x="1246" y="650"/>
                </a:cubicBezTo>
                <a:cubicBezTo>
                  <a:pt x="1245" y="649"/>
                  <a:pt x="1244" y="648"/>
                  <a:pt x="1242" y="648"/>
                </a:cubicBezTo>
                <a:cubicBezTo>
                  <a:pt x="1239" y="647"/>
                  <a:pt x="1242" y="643"/>
                  <a:pt x="1239" y="642"/>
                </a:cubicBezTo>
                <a:cubicBezTo>
                  <a:pt x="1239" y="642"/>
                  <a:pt x="1238" y="642"/>
                  <a:pt x="1237" y="641"/>
                </a:cubicBezTo>
                <a:cubicBezTo>
                  <a:pt x="1236" y="641"/>
                  <a:pt x="1237" y="640"/>
                  <a:pt x="1237" y="640"/>
                </a:cubicBezTo>
                <a:cubicBezTo>
                  <a:pt x="1237" y="638"/>
                  <a:pt x="1235" y="637"/>
                  <a:pt x="1234" y="637"/>
                </a:cubicBezTo>
                <a:cubicBezTo>
                  <a:pt x="1233" y="636"/>
                  <a:pt x="1233" y="636"/>
                  <a:pt x="1232" y="636"/>
                </a:cubicBezTo>
                <a:cubicBezTo>
                  <a:pt x="1231" y="635"/>
                  <a:pt x="1231" y="635"/>
                  <a:pt x="1230" y="635"/>
                </a:cubicBezTo>
                <a:cubicBezTo>
                  <a:pt x="1229" y="635"/>
                  <a:pt x="1229" y="634"/>
                  <a:pt x="1229" y="634"/>
                </a:cubicBezTo>
                <a:cubicBezTo>
                  <a:pt x="1229" y="633"/>
                  <a:pt x="1227" y="633"/>
                  <a:pt x="1228" y="632"/>
                </a:cubicBezTo>
                <a:cubicBezTo>
                  <a:pt x="1228" y="631"/>
                  <a:pt x="1230" y="634"/>
                  <a:pt x="1231" y="634"/>
                </a:cubicBezTo>
                <a:cubicBezTo>
                  <a:pt x="1231" y="634"/>
                  <a:pt x="1232" y="634"/>
                  <a:pt x="1233" y="634"/>
                </a:cubicBezTo>
                <a:cubicBezTo>
                  <a:pt x="1233" y="635"/>
                  <a:pt x="1234" y="635"/>
                  <a:pt x="1234" y="635"/>
                </a:cubicBezTo>
                <a:cubicBezTo>
                  <a:pt x="1236" y="636"/>
                  <a:pt x="1237" y="635"/>
                  <a:pt x="1238" y="635"/>
                </a:cubicBezTo>
                <a:cubicBezTo>
                  <a:pt x="1240" y="634"/>
                  <a:pt x="1241" y="635"/>
                  <a:pt x="1241" y="632"/>
                </a:cubicBezTo>
                <a:cubicBezTo>
                  <a:pt x="1241" y="631"/>
                  <a:pt x="1241" y="629"/>
                  <a:pt x="1240" y="628"/>
                </a:cubicBezTo>
                <a:cubicBezTo>
                  <a:pt x="1239" y="627"/>
                  <a:pt x="1238" y="626"/>
                  <a:pt x="1236" y="626"/>
                </a:cubicBezTo>
                <a:cubicBezTo>
                  <a:pt x="1236" y="626"/>
                  <a:pt x="1235" y="625"/>
                  <a:pt x="1235" y="625"/>
                </a:cubicBezTo>
                <a:cubicBezTo>
                  <a:pt x="1233" y="624"/>
                  <a:pt x="1231" y="624"/>
                  <a:pt x="1230" y="624"/>
                </a:cubicBezTo>
                <a:cubicBezTo>
                  <a:pt x="1229" y="623"/>
                  <a:pt x="1229" y="623"/>
                  <a:pt x="1228" y="622"/>
                </a:cubicBezTo>
                <a:cubicBezTo>
                  <a:pt x="1228" y="620"/>
                  <a:pt x="1229" y="618"/>
                  <a:pt x="1228" y="617"/>
                </a:cubicBezTo>
                <a:cubicBezTo>
                  <a:pt x="1228" y="617"/>
                  <a:pt x="1227" y="617"/>
                  <a:pt x="1226" y="616"/>
                </a:cubicBezTo>
                <a:cubicBezTo>
                  <a:pt x="1226" y="615"/>
                  <a:pt x="1226" y="614"/>
                  <a:pt x="1225" y="615"/>
                </a:cubicBezTo>
                <a:cubicBezTo>
                  <a:pt x="1224" y="615"/>
                  <a:pt x="1225" y="618"/>
                  <a:pt x="1224" y="619"/>
                </a:cubicBezTo>
                <a:cubicBezTo>
                  <a:pt x="1224" y="620"/>
                  <a:pt x="1224" y="620"/>
                  <a:pt x="1223" y="621"/>
                </a:cubicBezTo>
                <a:cubicBezTo>
                  <a:pt x="1223" y="622"/>
                  <a:pt x="1222" y="623"/>
                  <a:pt x="1221" y="622"/>
                </a:cubicBezTo>
                <a:cubicBezTo>
                  <a:pt x="1221" y="622"/>
                  <a:pt x="1221" y="622"/>
                  <a:pt x="1221" y="621"/>
                </a:cubicBezTo>
                <a:cubicBezTo>
                  <a:pt x="1220" y="621"/>
                  <a:pt x="1220" y="621"/>
                  <a:pt x="1220" y="621"/>
                </a:cubicBezTo>
                <a:cubicBezTo>
                  <a:pt x="1219" y="621"/>
                  <a:pt x="1219" y="620"/>
                  <a:pt x="1219" y="619"/>
                </a:cubicBezTo>
                <a:cubicBezTo>
                  <a:pt x="1219" y="619"/>
                  <a:pt x="1220" y="618"/>
                  <a:pt x="1220" y="617"/>
                </a:cubicBezTo>
                <a:cubicBezTo>
                  <a:pt x="1220" y="617"/>
                  <a:pt x="1219" y="616"/>
                  <a:pt x="1219" y="616"/>
                </a:cubicBezTo>
                <a:cubicBezTo>
                  <a:pt x="1219" y="615"/>
                  <a:pt x="1219" y="614"/>
                  <a:pt x="1218" y="613"/>
                </a:cubicBezTo>
                <a:cubicBezTo>
                  <a:pt x="1217" y="612"/>
                  <a:pt x="1216" y="611"/>
                  <a:pt x="1214" y="611"/>
                </a:cubicBezTo>
                <a:cubicBezTo>
                  <a:pt x="1214" y="611"/>
                  <a:pt x="1213" y="611"/>
                  <a:pt x="1212" y="611"/>
                </a:cubicBezTo>
                <a:cubicBezTo>
                  <a:pt x="1211" y="612"/>
                  <a:pt x="1211" y="612"/>
                  <a:pt x="1210" y="612"/>
                </a:cubicBezTo>
                <a:cubicBezTo>
                  <a:pt x="1209" y="612"/>
                  <a:pt x="1208" y="612"/>
                  <a:pt x="1207" y="612"/>
                </a:cubicBezTo>
                <a:cubicBezTo>
                  <a:pt x="1206" y="612"/>
                  <a:pt x="1205" y="612"/>
                  <a:pt x="1205" y="611"/>
                </a:cubicBezTo>
                <a:cubicBezTo>
                  <a:pt x="1205" y="610"/>
                  <a:pt x="1205" y="610"/>
                  <a:pt x="1204" y="609"/>
                </a:cubicBezTo>
                <a:cubicBezTo>
                  <a:pt x="1204" y="609"/>
                  <a:pt x="1203" y="608"/>
                  <a:pt x="1203" y="608"/>
                </a:cubicBezTo>
                <a:cubicBezTo>
                  <a:pt x="1202" y="607"/>
                  <a:pt x="1201" y="607"/>
                  <a:pt x="1199" y="607"/>
                </a:cubicBezTo>
                <a:cubicBezTo>
                  <a:pt x="1197" y="607"/>
                  <a:pt x="1195" y="607"/>
                  <a:pt x="1194" y="608"/>
                </a:cubicBezTo>
                <a:cubicBezTo>
                  <a:pt x="1191" y="608"/>
                  <a:pt x="1189" y="608"/>
                  <a:pt x="1186" y="609"/>
                </a:cubicBezTo>
                <a:cubicBezTo>
                  <a:pt x="1183" y="609"/>
                  <a:pt x="1179" y="609"/>
                  <a:pt x="1176" y="609"/>
                </a:cubicBezTo>
                <a:cubicBezTo>
                  <a:pt x="1173" y="609"/>
                  <a:pt x="1169" y="610"/>
                  <a:pt x="1166" y="610"/>
                </a:cubicBezTo>
                <a:cubicBezTo>
                  <a:pt x="1163" y="610"/>
                  <a:pt x="1160" y="610"/>
                  <a:pt x="1157" y="610"/>
                </a:cubicBezTo>
                <a:cubicBezTo>
                  <a:pt x="1154" y="611"/>
                  <a:pt x="1151" y="611"/>
                  <a:pt x="1148" y="611"/>
                </a:cubicBezTo>
                <a:cubicBezTo>
                  <a:pt x="1145" y="612"/>
                  <a:pt x="1142" y="612"/>
                  <a:pt x="1139" y="612"/>
                </a:cubicBezTo>
                <a:cubicBezTo>
                  <a:pt x="1137" y="612"/>
                  <a:pt x="1135" y="612"/>
                  <a:pt x="1133" y="612"/>
                </a:cubicBezTo>
                <a:cubicBezTo>
                  <a:pt x="1131" y="612"/>
                  <a:pt x="1129" y="612"/>
                  <a:pt x="1127" y="612"/>
                </a:cubicBezTo>
                <a:cubicBezTo>
                  <a:pt x="1125" y="612"/>
                  <a:pt x="1123" y="612"/>
                  <a:pt x="1121" y="612"/>
                </a:cubicBezTo>
                <a:cubicBezTo>
                  <a:pt x="1120" y="612"/>
                  <a:pt x="1119" y="612"/>
                  <a:pt x="1117" y="612"/>
                </a:cubicBezTo>
                <a:cubicBezTo>
                  <a:pt x="1116" y="612"/>
                  <a:pt x="1116" y="612"/>
                  <a:pt x="1115" y="611"/>
                </a:cubicBezTo>
                <a:cubicBezTo>
                  <a:pt x="1112" y="611"/>
                  <a:pt x="1109" y="610"/>
                  <a:pt x="1107" y="609"/>
                </a:cubicBezTo>
                <a:cubicBezTo>
                  <a:pt x="1104" y="609"/>
                  <a:pt x="1100" y="609"/>
                  <a:pt x="1097" y="609"/>
                </a:cubicBezTo>
                <a:cubicBezTo>
                  <a:pt x="1096" y="609"/>
                  <a:pt x="1093" y="609"/>
                  <a:pt x="1092" y="608"/>
                </a:cubicBezTo>
                <a:cubicBezTo>
                  <a:pt x="1091" y="607"/>
                  <a:pt x="1090" y="606"/>
                  <a:pt x="1089" y="605"/>
                </a:cubicBezTo>
                <a:cubicBezTo>
                  <a:pt x="1088" y="605"/>
                  <a:pt x="1087" y="605"/>
                  <a:pt x="1086" y="605"/>
                </a:cubicBezTo>
                <a:cubicBezTo>
                  <a:pt x="1086" y="605"/>
                  <a:pt x="1085" y="605"/>
                  <a:pt x="1085" y="605"/>
                </a:cubicBezTo>
                <a:cubicBezTo>
                  <a:pt x="1084" y="604"/>
                  <a:pt x="1083" y="604"/>
                  <a:pt x="1084" y="603"/>
                </a:cubicBezTo>
                <a:cubicBezTo>
                  <a:pt x="1085" y="603"/>
                  <a:pt x="1086" y="603"/>
                  <a:pt x="1087" y="603"/>
                </a:cubicBezTo>
                <a:cubicBezTo>
                  <a:pt x="1088" y="603"/>
                  <a:pt x="1089" y="602"/>
                  <a:pt x="1090" y="601"/>
                </a:cubicBezTo>
                <a:cubicBezTo>
                  <a:pt x="1091" y="601"/>
                  <a:pt x="1092" y="601"/>
                  <a:pt x="1092" y="600"/>
                </a:cubicBezTo>
                <a:cubicBezTo>
                  <a:pt x="1091" y="599"/>
                  <a:pt x="1090" y="600"/>
                  <a:pt x="1090" y="599"/>
                </a:cubicBezTo>
                <a:cubicBezTo>
                  <a:pt x="1089" y="598"/>
                  <a:pt x="1092" y="597"/>
                  <a:pt x="1092" y="597"/>
                </a:cubicBezTo>
                <a:cubicBezTo>
                  <a:pt x="1093" y="597"/>
                  <a:pt x="1094" y="597"/>
                  <a:pt x="1095" y="597"/>
                </a:cubicBezTo>
                <a:cubicBezTo>
                  <a:pt x="1096" y="596"/>
                  <a:pt x="1096" y="596"/>
                  <a:pt x="1097" y="595"/>
                </a:cubicBezTo>
                <a:cubicBezTo>
                  <a:pt x="1098" y="595"/>
                  <a:pt x="1099" y="595"/>
                  <a:pt x="1099" y="595"/>
                </a:cubicBezTo>
                <a:cubicBezTo>
                  <a:pt x="1100" y="594"/>
                  <a:pt x="1100" y="593"/>
                  <a:pt x="1100" y="593"/>
                </a:cubicBezTo>
                <a:cubicBezTo>
                  <a:pt x="1101" y="593"/>
                  <a:pt x="1102" y="593"/>
                  <a:pt x="1102" y="593"/>
                </a:cubicBezTo>
                <a:cubicBezTo>
                  <a:pt x="1103" y="593"/>
                  <a:pt x="1104" y="593"/>
                  <a:pt x="1105" y="593"/>
                </a:cubicBezTo>
                <a:cubicBezTo>
                  <a:pt x="1108" y="593"/>
                  <a:pt x="1114" y="595"/>
                  <a:pt x="1115" y="591"/>
                </a:cubicBezTo>
                <a:cubicBezTo>
                  <a:pt x="1115" y="590"/>
                  <a:pt x="1115" y="590"/>
                  <a:pt x="1115" y="590"/>
                </a:cubicBezTo>
                <a:cubicBezTo>
                  <a:pt x="1116" y="589"/>
                  <a:pt x="1116" y="589"/>
                  <a:pt x="1116" y="589"/>
                </a:cubicBezTo>
                <a:cubicBezTo>
                  <a:pt x="1116" y="587"/>
                  <a:pt x="1113" y="588"/>
                  <a:pt x="1113" y="586"/>
                </a:cubicBezTo>
                <a:cubicBezTo>
                  <a:pt x="1113" y="585"/>
                  <a:pt x="1114" y="585"/>
                  <a:pt x="1114" y="584"/>
                </a:cubicBezTo>
                <a:cubicBezTo>
                  <a:pt x="1114" y="583"/>
                  <a:pt x="1113" y="583"/>
                  <a:pt x="1112" y="583"/>
                </a:cubicBezTo>
                <a:cubicBezTo>
                  <a:pt x="1111" y="581"/>
                  <a:pt x="1111" y="580"/>
                  <a:pt x="1109" y="580"/>
                </a:cubicBezTo>
                <a:cubicBezTo>
                  <a:pt x="1108" y="579"/>
                  <a:pt x="1106" y="579"/>
                  <a:pt x="1106" y="577"/>
                </a:cubicBezTo>
                <a:cubicBezTo>
                  <a:pt x="1105" y="576"/>
                  <a:pt x="1104" y="575"/>
                  <a:pt x="1102" y="575"/>
                </a:cubicBezTo>
                <a:cubicBezTo>
                  <a:pt x="1100" y="575"/>
                  <a:pt x="1100" y="574"/>
                  <a:pt x="1099" y="573"/>
                </a:cubicBezTo>
                <a:cubicBezTo>
                  <a:pt x="1098" y="572"/>
                  <a:pt x="1096" y="571"/>
                  <a:pt x="1095" y="571"/>
                </a:cubicBezTo>
                <a:cubicBezTo>
                  <a:pt x="1094" y="571"/>
                  <a:pt x="1092" y="571"/>
                  <a:pt x="1091" y="570"/>
                </a:cubicBezTo>
                <a:cubicBezTo>
                  <a:pt x="1090" y="570"/>
                  <a:pt x="1089" y="570"/>
                  <a:pt x="1088" y="569"/>
                </a:cubicBezTo>
                <a:cubicBezTo>
                  <a:pt x="1088" y="569"/>
                  <a:pt x="1087" y="568"/>
                  <a:pt x="1086" y="568"/>
                </a:cubicBezTo>
                <a:cubicBezTo>
                  <a:pt x="1085" y="568"/>
                  <a:pt x="1083" y="567"/>
                  <a:pt x="1082" y="567"/>
                </a:cubicBezTo>
                <a:cubicBezTo>
                  <a:pt x="1080" y="566"/>
                  <a:pt x="1079" y="566"/>
                  <a:pt x="1077" y="566"/>
                </a:cubicBezTo>
                <a:cubicBezTo>
                  <a:pt x="1075" y="566"/>
                  <a:pt x="1073" y="565"/>
                  <a:pt x="1071" y="565"/>
                </a:cubicBezTo>
                <a:cubicBezTo>
                  <a:pt x="1070" y="566"/>
                  <a:pt x="1067" y="566"/>
                  <a:pt x="1067" y="567"/>
                </a:cubicBezTo>
                <a:cubicBezTo>
                  <a:pt x="1067" y="568"/>
                  <a:pt x="1068" y="568"/>
                  <a:pt x="1068" y="568"/>
                </a:cubicBezTo>
                <a:cubicBezTo>
                  <a:pt x="1070" y="568"/>
                  <a:pt x="1070" y="569"/>
                  <a:pt x="1071" y="570"/>
                </a:cubicBezTo>
                <a:cubicBezTo>
                  <a:pt x="1071" y="570"/>
                  <a:pt x="1072" y="570"/>
                  <a:pt x="1073" y="571"/>
                </a:cubicBezTo>
                <a:cubicBezTo>
                  <a:pt x="1073" y="572"/>
                  <a:pt x="1072" y="572"/>
                  <a:pt x="1072" y="572"/>
                </a:cubicBezTo>
                <a:cubicBezTo>
                  <a:pt x="1071" y="571"/>
                  <a:pt x="1070" y="571"/>
                  <a:pt x="1070" y="571"/>
                </a:cubicBezTo>
                <a:cubicBezTo>
                  <a:pt x="1069" y="571"/>
                  <a:pt x="1068" y="571"/>
                  <a:pt x="1067" y="571"/>
                </a:cubicBezTo>
                <a:cubicBezTo>
                  <a:pt x="1065" y="571"/>
                  <a:pt x="1063" y="570"/>
                  <a:pt x="1060" y="569"/>
                </a:cubicBezTo>
                <a:cubicBezTo>
                  <a:pt x="1060" y="569"/>
                  <a:pt x="1059" y="569"/>
                  <a:pt x="1058" y="569"/>
                </a:cubicBezTo>
                <a:cubicBezTo>
                  <a:pt x="1056" y="570"/>
                  <a:pt x="1055" y="570"/>
                  <a:pt x="1052" y="570"/>
                </a:cubicBezTo>
                <a:cubicBezTo>
                  <a:pt x="1051" y="569"/>
                  <a:pt x="1049" y="569"/>
                  <a:pt x="1047" y="568"/>
                </a:cubicBezTo>
                <a:cubicBezTo>
                  <a:pt x="1046" y="567"/>
                  <a:pt x="1044" y="567"/>
                  <a:pt x="1042" y="566"/>
                </a:cubicBezTo>
                <a:cubicBezTo>
                  <a:pt x="1041" y="566"/>
                  <a:pt x="1039" y="566"/>
                  <a:pt x="1037" y="566"/>
                </a:cubicBezTo>
                <a:cubicBezTo>
                  <a:pt x="1035" y="565"/>
                  <a:pt x="1034" y="565"/>
                  <a:pt x="1033" y="564"/>
                </a:cubicBezTo>
                <a:cubicBezTo>
                  <a:pt x="1029" y="563"/>
                  <a:pt x="1025" y="563"/>
                  <a:pt x="1023" y="560"/>
                </a:cubicBezTo>
                <a:cubicBezTo>
                  <a:pt x="1020" y="556"/>
                  <a:pt x="1016" y="556"/>
                  <a:pt x="1012" y="556"/>
                </a:cubicBezTo>
                <a:cubicBezTo>
                  <a:pt x="1009" y="556"/>
                  <a:pt x="1005" y="555"/>
                  <a:pt x="1002" y="554"/>
                </a:cubicBezTo>
                <a:cubicBezTo>
                  <a:pt x="999" y="554"/>
                  <a:pt x="996" y="554"/>
                  <a:pt x="993" y="553"/>
                </a:cubicBezTo>
                <a:cubicBezTo>
                  <a:pt x="991" y="552"/>
                  <a:pt x="989" y="551"/>
                  <a:pt x="986" y="550"/>
                </a:cubicBezTo>
                <a:cubicBezTo>
                  <a:pt x="983" y="548"/>
                  <a:pt x="980" y="546"/>
                  <a:pt x="977" y="545"/>
                </a:cubicBezTo>
                <a:cubicBezTo>
                  <a:pt x="973" y="543"/>
                  <a:pt x="970" y="541"/>
                  <a:pt x="966" y="539"/>
                </a:cubicBezTo>
                <a:cubicBezTo>
                  <a:pt x="965" y="538"/>
                  <a:pt x="963" y="538"/>
                  <a:pt x="962" y="537"/>
                </a:cubicBezTo>
                <a:cubicBezTo>
                  <a:pt x="960" y="537"/>
                  <a:pt x="959" y="537"/>
                  <a:pt x="957" y="537"/>
                </a:cubicBezTo>
                <a:cubicBezTo>
                  <a:pt x="956" y="536"/>
                  <a:pt x="955" y="536"/>
                  <a:pt x="953" y="536"/>
                </a:cubicBezTo>
                <a:cubicBezTo>
                  <a:pt x="951" y="535"/>
                  <a:pt x="949" y="535"/>
                  <a:pt x="947" y="535"/>
                </a:cubicBezTo>
                <a:cubicBezTo>
                  <a:pt x="944" y="535"/>
                  <a:pt x="941" y="534"/>
                  <a:pt x="937" y="534"/>
                </a:cubicBezTo>
                <a:cubicBezTo>
                  <a:pt x="936" y="534"/>
                  <a:pt x="934" y="534"/>
                  <a:pt x="933" y="535"/>
                </a:cubicBezTo>
                <a:cubicBezTo>
                  <a:pt x="932" y="535"/>
                  <a:pt x="931" y="535"/>
                  <a:pt x="931" y="535"/>
                </a:cubicBezTo>
                <a:cubicBezTo>
                  <a:pt x="929" y="535"/>
                  <a:pt x="929" y="535"/>
                  <a:pt x="927" y="536"/>
                </a:cubicBezTo>
                <a:cubicBezTo>
                  <a:pt x="927" y="536"/>
                  <a:pt x="927" y="537"/>
                  <a:pt x="927" y="537"/>
                </a:cubicBezTo>
                <a:cubicBezTo>
                  <a:pt x="927" y="538"/>
                  <a:pt x="929" y="539"/>
                  <a:pt x="928" y="540"/>
                </a:cubicBezTo>
                <a:cubicBezTo>
                  <a:pt x="928" y="541"/>
                  <a:pt x="927" y="541"/>
                  <a:pt x="927" y="542"/>
                </a:cubicBezTo>
                <a:cubicBezTo>
                  <a:pt x="926" y="542"/>
                  <a:pt x="926" y="543"/>
                  <a:pt x="926" y="543"/>
                </a:cubicBezTo>
                <a:cubicBezTo>
                  <a:pt x="926" y="545"/>
                  <a:pt x="926" y="546"/>
                  <a:pt x="925" y="547"/>
                </a:cubicBezTo>
                <a:cubicBezTo>
                  <a:pt x="924" y="547"/>
                  <a:pt x="922" y="547"/>
                  <a:pt x="921" y="547"/>
                </a:cubicBezTo>
                <a:cubicBezTo>
                  <a:pt x="919" y="548"/>
                  <a:pt x="918" y="549"/>
                  <a:pt x="916" y="549"/>
                </a:cubicBezTo>
                <a:cubicBezTo>
                  <a:pt x="914" y="550"/>
                  <a:pt x="913" y="551"/>
                  <a:pt x="911" y="551"/>
                </a:cubicBezTo>
                <a:cubicBezTo>
                  <a:pt x="910" y="551"/>
                  <a:pt x="908" y="552"/>
                  <a:pt x="907" y="552"/>
                </a:cubicBezTo>
                <a:cubicBezTo>
                  <a:pt x="906" y="552"/>
                  <a:pt x="904" y="552"/>
                  <a:pt x="903" y="552"/>
                </a:cubicBezTo>
                <a:cubicBezTo>
                  <a:pt x="902" y="552"/>
                  <a:pt x="899" y="553"/>
                  <a:pt x="899" y="551"/>
                </a:cubicBezTo>
                <a:cubicBezTo>
                  <a:pt x="899" y="550"/>
                  <a:pt x="900" y="548"/>
                  <a:pt x="901" y="548"/>
                </a:cubicBezTo>
                <a:cubicBezTo>
                  <a:pt x="902" y="547"/>
                  <a:pt x="902" y="547"/>
                  <a:pt x="903" y="547"/>
                </a:cubicBezTo>
                <a:cubicBezTo>
                  <a:pt x="903" y="546"/>
                  <a:pt x="903" y="545"/>
                  <a:pt x="904" y="545"/>
                </a:cubicBezTo>
                <a:cubicBezTo>
                  <a:pt x="904" y="544"/>
                  <a:pt x="905" y="543"/>
                  <a:pt x="905" y="543"/>
                </a:cubicBezTo>
                <a:cubicBezTo>
                  <a:pt x="906" y="543"/>
                  <a:pt x="907" y="543"/>
                  <a:pt x="907" y="542"/>
                </a:cubicBezTo>
                <a:cubicBezTo>
                  <a:pt x="907" y="541"/>
                  <a:pt x="906" y="541"/>
                  <a:pt x="905" y="541"/>
                </a:cubicBezTo>
                <a:cubicBezTo>
                  <a:pt x="904" y="541"/>
                  <a:pt x="904" y="540"/>
                  <a:pt x="903" y="540"/>
                </a:cubicBezTo>
                <a:cubicBezTo>
                  <a:pt x="901" y="539"/>
                  <a:pt x="898" y="540"/>
                  <a:pt x="899" y="537"/>
                </a:cubicBezTo>
                <a:cubicBezTo>
                  <a:pt x="900" y="536"/>
                  <a:pt x="900" y="536"/>
                  <a:pt x="900" y="535"/>
                </a:cubicBezTo>
                <a:cubicBezTo>
                  <a:pt x="900" y="534"/>
                  <a:pt x="900" y="534"/>
                  <a:pt x="899" y="533"/>
                </a:cubicBezTo>
                <a:cubicBezTo>
                  <a:pt x="899" y="533"/>
                  <a:pt x="899" y="532"/>
                  <a:pt x="899" y="531"/>
                </a:cubicBezTo>
                <a:cubicBezTo>
                  <a:pt x="900" y="531"/>
                  <a:pt x="900" y="530"/>
                  <a:pt x="900" y="529"/>
                </a:cubicBezTo>
                <a:cubicBezTo>
                  <a:pt x="900" y="528"/>
                  <a:pt x="901" y="526"/>
                  <a:pt x="901" y="525"/>
                </a:cubicBezTo>
                <a:cubicBezTo>
                  <a:pt x="900" y="523"/>
                  <a:pt x="897" y="525"/>
                  <a:pt x="897" y="524"/>
                </a:cubicBezTo>
                <a:cubicBezTo>
                  <a:pt x="896" y="523"/>
                  <a:pt x="898" y="523"/>
                  <a:pt x="898" y="522"/>
                </a:cubicBezTo>
                <a:cubicBezTo>
                  <a:pt x="898" y="521"/>
                  <a:pt x="897" y="522"/>
                  <a:pt x="896" y="522"/>
                </a:cubicBezTo>
                <a:cubicBezTo>
                  <a:pt x="895" y="522"/>
                  <a:pt x="895" y="521"/>
                  <a:pt x="895" y="521"/>
                </a:cubicBezTo>
                <a:cubicBezTo>
                  <a:pt x="894" y="520"/>
                  <a:pt x="893" y="520"/>
                  <a:pt x="893" y="521"/>
                </a:cubicBezTo>
                <a:cubicBezTo>
                  <a:pt x="893" y="521"/>
                  <a:pt x="893" y="521"/>
                  <a:pt x="893" y="522"/>
                </a:cubicBezTo>
                <a:cubicBezTo>
                  <a:pt x="893" y="522"/>
                  <a:pt x="893" y="522"/>
                  <a:pt x="893" y="523"/>
                </a:cubicBezTo>
                <a:cubicBezTo>
                  <a:pt x="893" y="524"/>
                  <a:pt x="894" y="524"/>
                  <a:pt x="895" y="524"/>
                </a:cubicBezTo>
                <a:cubicBezTo>
                  <a:pt x="896" y="526"/>
                  <a:pt x="893" y="526"/>
                  <a:pt x="892" y="526"/>
                </a:cubicBezTo>
                <a:cubicBezTo>
                  <a:pt x="891" y="526"/>
                  <a:pt x="891" y="526"/>
                  <a:pt x="890" y="527"/>
                </a:cubicBezTo>
                <a:cubicBezTo>
                  <a:pt x="890" y="528"/>
                  <a:pt x="889" y="528"/>
                  <a:pt x="888" y="528"/>
                </a:cubicBezTo>
                <a:cubicBezTo>
                  <a:pt x="887" y="527"/>
                  <a:pt x="886" y="526"/>
                  <a:pt x="885" y="528"/>
                </a:cubicBezTo>
                <a:cubicBezTo>
                  <a:pt x="885" y="529"/>
                  <a:pt x="885" y="529"/>
                  <a:pt x="885" y="530"/>
                </a:cubicBezTo>
                <a:cubicBezTo>
                  <a:pt x="884" y="530"/>
                  <a:pt x="884" y="530"/>
                  <a:pt x="884" y="531"/>
                </a:cubicBezTo>
                <a:cubicBezTo>
                  <a:pt x="884" y="532"/>
                  <a:pt x="885" y="531"/>
                  <a:pt x="885" y="531"/>
                </a:cubicBezTo>
                <a:cubicBezTo>
                  <a:pt x="886" y="530"/>
                  <a:pt x="886" y="530"/>
                  <a:pt x="887" y="529"/>
                </a:cubicBezTo>
                <a:cubicBezTo>
                  <a:pt x="887" y="529"/>
                  <a:pt x="887" y="529"/>
                  <a:pt x="888" y="529"/>
                </a:cubicBezTo>
                <a:cubicBezTo>
                  <a:pt x="888" y="529"/>
                  <a:pt x="888" y="529"/>
                  <a:pt x="888" y="528"/>
                </a:cubicBezTo>
                <a:cubicBezTo>
                  <a:pt x="889" y="528"/>
                  <a:pt x="890" y="529"/>
                  <a:pt x="889" y="530"/>
                </a:cubicBezTo>
                <a:cubicBezTo>
                  <a:pt x="889" y="531"/>
                  <a:pt x="887" y="531"/>
                  <a:pt x="886" y="532"/>
                </a:cubicBezTo>
                <a:cubicBezTo>
                  <a:pt x="885" y="533"/>
                  <a:pt x="885" y="534"/>
                  <a:pt x="885" y="534"/>
                </a:cubicBezTo>
                <a:cubicBezTo>
                  <a:pt x="884" y="535"/>
                  <a:pt x="882" y="536"/>
                  <a:pt x="882" y="537"/>
                </a:cubicBezTo>
                <a:cubicBezTo>
                  <a:pt x="883" y="539"/>
                  <a:pt x="885" y="537"/>
                  <a:pt x="886" y="537"/>
                </a:cubicBezTo>
                <a:cubicBezTo>
                  <a:pt x="887" y="537"/>
                  <a:pt x="888" y="539"/>
                  <a:pt x="889" y="539"/>
                </a:cubicBezTo>
                <a:cubicBezTo>
                  <a:pt x="889" y="540"/>
                  <a:pt x="888" y="539"/>
                  <a:pt x="887" y="539"/>
                </a:cubicBezTo>
                <a:cubicBezTo>
                  <a:pt x="886" y="538"/>
                  <a:pt x="886" y="539"/>
                  <a:pt x="885" y="539"/>
                </a:cubicBezTo>
                <a:cubicBezTo>
                  <a:pt x="885" y="540"/>
                  <a:pt x="884" y="539"/>
                  <a:pt x="883" y="540"/>
                </a:cubicBezTo>
                <a:cubicBezTo>
                  <a:pt x="883" y="540"/>
                  <a:pt x="882" y="540"/>
                  <a:pt x="882" y="540"/>
                </a:cubicBezTo>
                <a:cubicBezTo>
                  <a:pt x="881" y="541"/>
                  <a:pt x="880" y="540"/>
                  <a:pt x="880" y="541"/>
                </a:cubicBezTo>
                <a:cubicBezTo>
                  <a:pt x="878" y="543"/>
                  <a:pt x="881" y="543"/>
                  <a:pt x="882" y="544"/>
                </a:cubicBezTo>
                <a:cubicBezTo>
                  <a:pt x="882" y="544"/>
                  <a:pt x="882" y="545"/>
                  <a:pt x="882" y="545"/>
                </a:cubicBezTo>
                <a:cubicBezTo>
                  <a:pt x="882" y="546"/>
                  <a:pt x="882" y="546"/>
                  <a:pt x="882" y="546"/>
                </a:cubicBezTo>
                <a:cubicBezTo>
                  <a:pt x="883" y="547"/>
                  <a:pt x="883" y="547"/>
                  <a:pt x="882" y="547"/>
                </a:cubicBezTo>
                <a:cubicBezTo>
                  <a:pt x="880" y="548"/>
                  <a:pt x="879" y="547"/>
                  <a:pt x="877" y="548"/>
                </a:cubicBezTo>
                <a:cubicBezTo>
                  <a:pt x="877" y="548"/>
                  <a:pt x="876" y="549"/>
                  <a:pt x="876" y="549"/>
                </a:cubicBezTo>
                <a:cubicBezTo>
                  <a:pt x="875" y="550"/>
                  <a:pt x="876" y="550"/>
                  <a:pt x="877" y="550"/>
                </a:cubicBezTo>
                <a:cubicBezTo>
                  <a:pt x="877" y="550"/>
                  <a:pt x="878" y="549"/>
                  <a:pt x="878" y="549"/>
                </a:cubicBezTo>
                <a:cubicBezTo>
                  <a:pt x="879" y="548"/>
                  <a:pt x="880" y="548"/>
                  <a:pt x="880" y="548"/>
                </a:cubicBezTo>
                <a:cubicBezTo>
                  <a:pt x="881" y="548"/>
                  <a:pt x="882" y="548"/>
                  <a:pt x="883" y="548"/>
                </a:cubicBezTo>
                <a:cubicBezTo>
                  <a:pt x="883" y="549"/>
                  <a:pt x="883" y="549"/>
                  <a:pt x="883" y="550"/>
                </a:cubicBezTo>
                <a:cubicBezTo>
                  <a:pt x="883" y="551"/>
                  <a:pt x="883" y="551"/>
                  <a:pt x="882" y="552"/>
                </a:cubicBezTo>
                <a:cubicBezTo>
                  <a:pt x="882" y="553"/>
                  <a:pt x="881" y="553"/>
                  <a:pt x="881" y="553"/>
                </a:cubicBezTo>
                <a:cubicBezTo>
                  <a:pt x="879" y="553"/>
                  <a:pt x="878" y="553"/>
                  <a:pt x="876" y="553"/>
                </a:cubicBezTo>
                <a:cubicBezTo>
                  <a:pt x="875" y="553"/>
                  <a:pt x="874" y="552"/>
                  <a:pt x="873" y="551"/>
                </a:cubicBezTo>
                <a:cubicBezTo>
                  <a:pt x="871" y="551"/>
                  <a:pt x="870" y="550"/>
                  <a:pt x="869" y="550"/>
                </a:cubicBezTo>
                <a:cubicBezTo>
                  <a:pt x="866" y="549"/>
                  <a:pt x="864" y="547"/>
                  <a:pt x="862" y="545"/>
                </a:cubicBezTo>
                <a:cubicBezTo>
                  <a:pt x="860" y="544"/>
                  <a:pt x="859" y="543"/>
                  <a:pt x="858" y="542"/>
                </a:cubicBezTo>
                <a:cubicBezTo>
                  <a:pt x="856" y="540"/>
                  <a:pt x="855" y="539"/>
                  <a:pt x="854" y="537"/>
                </a:cubicBezTo>
                <a:cubicBezTo>
                  <a:pt x="853" y="537"/>
                  <a:pt x="852" y="537"/>
                  <a:pt x="852" y="536"/>
                </a:cubicBezTo>
                <a:cubicBezTo>
                  <a:pt x="851" y="535"/>
                  <a:pt x="851" y="535"/>
                  <a:pt x="851" y="534"/>
                </a:cubicBezTo>
                <a:cubicBezTo>
                  <a:pt x="851" y="533"/>
                  <a:pt x="851" y="532"/>
                  <a:pt x="851" y="532"/>
                </a:cubicBezTo>
                <a:cubicBezTo>
                  <a:pt x="852" y="531"/>
                  <a:pt x="852" y="530"/>
                  <a:pt x="851" y="530"/>
                </a:cubicBezTo>
                <a:cubicBezTo>
                  <a:pt x="851" y="529"/>
                  <a:pt x="850" y="529"/>
                  <a:pt x="850" y="529"/>
                </a:cubicBezTo>
                <a:cubicBezTo>
                  <a:pt x="849" y="528"/>
                  <a:pt x="849" y="528"/>
                  <a:pt x="848" y="527"/>
                </a:cubicBezTo>
                <a:cubicBezTo>
                  <a:pt x="847" y="524"/>
                  <a:pt x="845" y="522"/>
                  <a:pt x="843" y="519"/>
                </a:cubicBezTo>
                <a:cubicBezTo>
                  <a:pt x="841" y="517"/>
                  <a:pt x="839" y="516"/>
                  <a:pt x="836" y="514"/>
                </a:cubicBezTo>
                <a:cubicBezTo>
                  <a:pt x="835" y="513"/>
                  <a:pt x="834" y="511"/>
                  <a:pt x="833" y="511"/>
                </a:cubicBezTo>
                <a:cubicBezTo>
                  <a:pt x="832" y="510"/>
                  <a:pt x="831" y="510"/>
                  <a:pt x="830" y="509"/>
                </a:cubicBezTo>
                <a:cubicBezTo>
                  <a:pt x="829" y="509"/>
                  <a:pt x="829" y="508"/>
                  <a:pt x="828" y="507"/>
                </a:cubicBezTo>
                <a:cubicBezTo>
                  <a:pt x="826" y="506"/>
                  <a:pt x="825" y="509"/>
                  <a:pt x="824" y="511"/>
                </a:cubicBezTo>
                <a:cubicBezTo>
                  <a:pt x="824" y="511"/>
                  <a:pt x="824" y="512"/>
                  <a:pt x="823" y="512"/>
                </a:cubicBezTo>
                <a:cubicBezTo>
                  <a:pt x="823" y="513"/>
                  <a:pt x="823" y="513"/>
                  <a:pt x="823" y="514"/>
                </a:cubicBezTo>
                <a:cubicBezTo>
                  <a:pt x="822" y="514"/>
                  <a:pt x="821" y="514"/>
                  <a:pt x="822" y="515"/>
                </a:cubicBezTo>
                <a:cubicBezTo>
                  <a:pt x="822" y="516"/>
                  <a:pt x="822" y="515"/>
                  <a:pt x="823" y="515"/>
                </a:cubicBezTo>
                <a:cubicBezTo>
                  <a:pt x="823" y="515"/>
                  <a:pt x="824" y="516"/>
                  <a:pt x="825" y="515"/>
                </a:cubicBezTo>
                <a:cubicBezTo>
                  <a:pt x="826" y="515"/>
                  <a:pt x="826" y="514"/>
                  <a:pt x="827" y="514"/>
                </a:cubicBezTo>
                <a:cubicBezTo>
                  <a:pt x="828" y="515"/>
                  <a:pt x="827" y="515"/>
                  <a:pt x="827" y="515"/>
                </a:cubicBezTo>
                <a:cubicBezTo>
                  <a:pt x="827" y="516"/>
                  <a:pt x="827" y="516"/>
                  <a:pt x="826" y="517"/>
                </a:cubicBezTo>
                <a:cubicBezTo>
                  <a:pt x="826" y="517"/>
                  <a:pt x="824" y="518"/>
                  <a:pt x="826" y="518"/>
                </a:cubicBezTo>
                <a:cubicBezTo>
                  <a:pt x="826" y="519"/>
                  <a:pt x="827" y="518"/>
                  <a:pt x="827" y="518"/>
                </a:cubicBezTo>
                <a:cubicBezTo>
                  <a:pt x="828" y="518"/>
                  <a:pt x="828" y="519"/>
                  <a:pt x="829" y="519"/>
                </a:cubicBezTo>
                <a:cubicBezTo>
                  <a:pt x="830" y="520"/>
                  <a:pt x="830" y="520"/>
                  <a:pt x="832" y="520"/>
                </a:cubicBezTo>
                <a:cubicBezTo>
                  <a:pt x="832" y="520"/>
                  <a:pt x="834" y="519"/>
                  <a:pt x="833" y="520"/>
                </a:cubicBezTo>
                <a:cubicBezTo>
                  <a:pt x="833" y="521"/>
                  <a:pt x="832" y="521"/>
                  <a:pt x="832" y="521"/>
                </a:cubicBezTo>
                <a:cubicBezTo>
                  <a:pt x="830" y="521"/>
                  <a:pt x="828" y="521"/>
                  <a:pt x="827" y="521"/>
                </a:cubicBezTo>
                <a:cubicBezTo>
                  <a:pt x="825" y="522"/>
                  <a:pt x="824" y="523"/>
                  <a:pt x="822" y="523"/>
                </a:cubicBezTo>
                <a:cubicBezTo>
                  <a:pt x="821" y="523"/>
                  <a:pt x="819" y="523"/>
                  <a:pt x="818" y="525"/>
                </a:cubicBezTo>
                <a:cubicBezTo>
                  <a:pt x="818" y="526"/>
                  <a:pt x="818" y="526"/>
                  <a:pt x="819" y="527"/>
                </a:cubicBezTo>
                <a:cubicBezTo>
                  <a:pt x="819" y="528"/>
                  <a:pt x="819" y="529"/>
                  <a:pt x="819" y="530"/>
                </a:cubicBezTo>
                <a:cubicBezTo>
                  <a:pt x="818" y="531"/>
                  <a:pt x="817" y="531"/>
                  <a:pt x="816" y="532"/>
                </a:cubicBezTo>
                <a:cubicBezTo>
                  <a:pt x="814" y="533"/>
                  <a:pt x="814" y="535"/>
                  <a:pt x="813" y="536"/>
                </a:cubicBezTo>
                <a:cubicBezTo>
                  <a:pt x="811" y="536"/>
                  <a:pt x="810" y="537"/>
                  <a:pt x="809" y="539"/>
                </a:cubicBezTo>
                <a:cubicBezTo>
                  <a:pt x="808" y="539"/>
                  <a:pt x="808" y="541"/>
                  <a:pt x="806" y="541"/>
                </a:cubicBezTo>
                <a:cubicBezTo>
                  <a:pt x="805" y="541"/>
                  <a:pt x="805" y="541"/>
                  <a:pt x="805" y="540"/>
                </a:cubicBezTo>
                <a:cubicBezTo>
                  <a:pt x="804" y="540"/>
                  <a:pt x="804" y="540"/>
                  <a:pt x="804" y="540"/>
                </a:cubicBezTo>
                <a:cubicBezTo>
                  <a:pt x="803" y="540"/>
                  <a:pt x="803" y="540"/>
                  <a:pt x="803" y="540"/>
                </a:cubicBezTo>
                <a:cubicBezTo>
                  <a:pt x="802" y="539"/>
                  <a:pt x="802" y="539"/>
                  <a:pt x="802" y="538"/>
                </a:cubicBezTo>
                <a:cubicBezTo>
                  <a:pt x="802" y="537"/>
                  <a:pt x="802" y="537"/>
                  <a:pt x="802" y="536"/>
                </a:cubicBezTo>
                <a:cubicBezTo>
                  <a:pt x="803" y="534"/>
                  <a:pt x="805" y="535"/>
                  <a:pt x="806" y="534"/>
                </a:cubicBezTo>
                <a:cubicBezTo>
                  <a:pt x="806" y="533"/>
                  <a:pt x="808" y="532"/>
                  <a:pt x="807" y="531"/>
                </a:cubicBezTo>
                <a:cubicBezTo>
                  <a:pt x="807" y="531"/>
                  <a:pt x="806" y="532"/>
                  <a:pt x="806" y="532"/>
                </a:cubicBezTo>
                <a:cubicBezTo>
                  <a:pt x="806" y="532"/>
                  <a:pt x="805" y="532"/>
                  <a:pt x="805" y="533"/>
                </a:cubicBezTo>
                <a:cubicBezTo>
                  <a:pt x="804" y="533"/>
                  <a:pt x="803" y="534"/>
                  <a:pt x="802" y="534"/>
                </a:cubicBezTo>
                <a:cubicBezTo>
                  <a:pt x="801" y="535"/>
                  <a:pt x="800" y="535"/>
                  <a:pt x="799" y="535"/>
                </a:cubicBezTo>
                <a:cubicBezTo>
                  <a:pt x="797" y="535"/>
                  <a:pt x="796" y="535"/>
                  <a:pt x="794" y="535"/>
                </a:cubicBezTo>
                <a:cubicBezTo>
                  <a:pt x="793" y="536"/>
                  <a:pt x="793" y="536"/>
                  <a:pt x="792" y="536"/>
                </a:cubicBezTo>
                <a:cubicBezTo>
                  <a:pt x="790" y="536"/>
                  <a:pt x="789" y="537"/>
                  <a:pt x="788" y="537"/>
                </a:cubicBezTo>
                <a:cubicBezTo>
                  <a:pt x="787" y="537"/>
                  <a:pt x="786" y="538"/>
                  <a:pt x="785" y="539"/>
                </a:cubicBezTo>
                <a:cubicBezTo>
                  <a:pt x="783" y="539"/>
                  <a:pt x="782" y="539"/>
                  <a:pt x="780" y="539"/>
                </a:cubicBezTo>
                <a:cubicBezTo>
                  <a:pt x="779" y="539"/>
                  <a:pt x="777" y="540"/>
                  <a:pt x="777" y="541"/>
                </a:cubicBezTo>
                <a:cubicBezTo>
                  <a:pt x="776" y="543"/>
                  <a:pt x="775" y="544"/>
                  <a:pt x="774" y="545"/>
                </a:cubicBezTo>
                <a:cubicBezTo>
                  <a:pt x="773" y="545"/>
                  <a:pt x="771" y="546"/>
                  <a:pt x="771" y="547"/>
                </a:cubicBezTo>
                <a:cubicBezTo>
                  <a:pt x="770" y="548"/>
                  <a:pt x="770" y="549"/>
                  <a:pt x="769" y="550"/>
                </a:cubicBezTo>
                <a:cubicBezTo>
                  <a:pt x="768" y="551"/>
                  <a:pt x="767" y="551"/>
                  <a:pt x="767" y="552"/>
                </a:cubicBezTo>
                <a:cubicBezTo>
                  <a:pt x="767" y="553"/>
                  <a:pt x="767" y="554"/>
                  <a:pt x="767" y="555"/>
                </a:cubicBezTo>
                <a:cubicBezTo>
                  <a:pt x="767" y="555"/>
                  <a:pt x="765" y="557"/>
                  <a:pt x="765" y="557"/>
                </a:cubicBezTo>
                <a:cubicBezTo>
                  <a:pt x="765" y="556"/>
                  <a:pt x="766" y="555"/>
                  <a:pt x="766" y="554"/>
                </a:cubicBezTo>
                <a:cubicBezTo>
                  <a:pt x="766" y="553"/>
                  <a:pt x="764" y="552"/>
                  <a:pt x="765" y="551"/>
                </a:cubicBezTo>
                <a:cubicBezTo>
                  <a:pt x="765" y="551"/>
                  <a:pt x="765" y="550"/>
                  <a:pt x="766" y="550"/>
                </a:cubicBezTo>
                <a:cubicBezTo>
                  <a:pt x="766" y="549"/>
                  <a:pt x="766" y="548"/>
                  <a:pt x="766" y="547"/>
                </a:cubicBezTo>
                <a:cubicBezTo>
                  <a:pt x="765" y="545"/>
                  <a:pt x="763" y="549"/>
                  <a:pt x="764" y="546"/>
                </a:cubicBezTo>
                <a:cubicBezTo>
                  <a:pt x="764" y="546"/>
                  <a:pt x="764" y="545"/>
                  <a:pt x="763" y="545"/>
                </a:cubicBezTo>
                <a:cubicBezTo>
                  <a:pt x="763" y="546"/>
                  <a:pt x="762" y="547"/>
                  <a:pt x="762" y="547"/>
                </a:cubicBezTo>
                <a:cubicBezTo>
                  <a:pt x="762" y="546"/>
                  <a:pt x="762" y="546"/>
                  <a:pt x="762" y="545"/>
                </a:cubicBezTo>
                <a:cubicBezTo>
                  <a:pt x="762" y="544"/>
                  <a:pt x="761" y="545"/>
                  <a:pt x="761" y="544"/>
                </a:cubicBezTo>
                <a:cubicBezTo>
                  <a:pt x="761" y="544"/>
                  <a:pt x="762" y="544"/>
                  <a:pt x="761" y="543"/>
                </a:cubicBezTo>
                <a:cubicBezTo>
                  <a:pt x="761" y="543"/>
                  <a:pt x="759" y="545"/>
                  <a:pt x="759" y="545"/>
                </a:cubicBezTo>
                <a:cubicBezTo>
                  <a:pt x="759" y="546"/>
                  <a:pt x="760" y="546"/>
                  <a:pt x="760" y="547"/>
                </a:cubicBezTo>
                <a:cubicBezTo>
                  <a:pt x="760" y="548"/>
                  <a:pt x="761" y="548"/>
                  <a:pt x="760" y="549"/>
                </a:cubicBezTo>
                <a:cubicBezTo>
                  <a:pt x="759" y="550"/>
                  <a:pt x="758" y="551"/>
                  <a:pt x="758" y="551"/>
                </a:cubicBezTo>
                <a:cubicBezTo>
                  <a:pt x="757" y="551"/>
                  <a:pt x="756" y="551"/>
                  <a:pt x="755" y="552"/>
                </a:cubicBezTo>
                <a:cubicBezTo>
                  <a:pt x="755" y="553"/>
                  <a:pt x="755" y="554"/>
                  <a:pt x="754" y="553"/>
                </a:cubicBezTo>
                <a:cubicBezTo>
                  <a:pt x="754" y="553"/>
                  <a:pt x="754" y="551"/>
                  <a:pt x="754" y="551"/>
                </a:cubicBezTo>
                <a:cubicBezTo>
                  <a:pt x="755" y="550"/>
                  <a:pt x="756" y="551"/>
                  <a:pt x="755" y="549"/>
                </a:cubicBezTo>
                <a:cubicBezTo>
                  <a:pt x="755" y="548"/>
                  <a:pt x="753" y="549"/>
                  <a:pt x="752" y="549"/>
                </a:cubicBezTo>
                <a:cubicBezTo>
                  <a:pt x="751" y="549"/>
                  <a:pt x="750" y="549"/>
                  <a:pt x="750" y="549"/>
                </a:cubicBezTo>
                <a:cubicBezTo>
                  <a:pt x="749" y="550"/>
                  <a:pt x="748" y="550"/>
                  <a:pt x="748" y="550"/>
                </a:cubicBezTo>
                <a:cubicBezTo>
                  <a:pt x="747" y="550"/>
                  <a:pt x="746" y="550"/>
                  <a:pt x="745" y="550"/>
                </a:cubicBezTo>
                <a:cubicBezTo>
                  <a:pt x="744" y="550"/>
                  <a:pt x="745" y="551"/>
                  <a:pt x="745" y="551"/>
                </a:cubicBezTo>
                <a:cubicBezTo>
                  <a:pt x="746" y="553"/>
                  <a:pt x="744" y="554"/>
                  <a:pt x="743" y="555"/>
                </a:cubicBezTo>
                <a:cubicBezTo>
                  <a:pt x="742" y="556"/>
                  <a:pt x="742" y="557"/>
                  <a:pt x="740" y="558"/>
                </a:cubicBezTo>
                <a:cubicBezTo>
                  <a:pt x="739" y="559"/>
                  <a:pt x="738" y="559"/>
                  <a:pt x="736" y="560"/>
                </a:cubicBezTo>
                <a:cubicBezTo>
                  <a:pt x="735" y="560"/>
                  <a:pt x="734" y="561"/>
                  <a:pt x="733" y="562"/>
                </a:cubicBezTo>
                <a:cubicBezTo>
                  <a:pt x="732" y="562"/>
                  <a:pt x="730" y="562"/>
                  <a:pt x="729" y="562"/>
                </a:cubicBezTo>
                <a:cubicBezTo>
                  <a:pt x="727" y="562"/>
                  <a:pt x="726" y="562"/>
                  <a:pt x="725" y="564"/>
                </a:cubicBezTo>
                <a:cubicBezTo>
                  <a:pt x="725" y="564"/>
                  <a:pt x="725" y="565"/>
                  <a:pt x="725" y="565"/>
                </a:cubicBezTo>
                <a:cubicBezTo>
                  <a:pt x="726" y="566"/>
                  <a:pt x="726" y="566"/>
                  <a:pt x="726" y="567"/>
                </a:cubicBezTo>
                <a:cubicBezTo>
                  <a:pt x="726" y="568"/>
                  <a:pt x="727" y="570"/>
                  <a:pt x="727" y="571"/>
                </a:cubicBezTo>
                <a:cubicBezTo>
                  <a:pt x="728" y="571"/>
                  <a:pt x="731" y="572"/>
                  <a:pt x="731" y="570"/>
                </a:cubicBezTo>
                <a:cubicBezTo>
                  <a:pt x="731" y="569"/>
                  <a:pt x="730" y="569"/>
                  <a:pt x="731" y="568"/>
                </a:cubicBezTo>
                <a:cubicBezTo>
                  <a:pt x="732" y="568"/>
                  <a:pt x="732" y="569"/>
                  <a:pt x="732" y="570"/>
                </a:cubicBezTo>
                <a:cubicBezTo>
                  <a:pt x="733" y="570"/>
                  <a:pt x="734" y="570"/>
                  <a:pt x="734" y="571"/>
                </a:cubicBezTo>
                <a:cubicBezTo>
                  <a:pt x="733" y="572"/>
                  <a:pt x="732" y="572"/>
                  <a:pt x="732" y="572"/>
                </a:cubicBezTo>
                <a:cubicBezTo>
                  <a:pt x="731" y="573"/>
                  <a:pt x="731" y="573"/>
                  <a:pt x="730" y="573"/>
                </a:cubicBezTo>
                <a:cubicBezTo>
                  <a:pt x="729" y="573"/>
                  <a:pt x="729" y="573"/>
                  <a:pt x="729" y="572"/>
                </a:cubicBezTo>
                <a:cubicBezTo>
                  <a:pt x="727" y="571"/>
                  <a:pt x="726" y="571"/>
                  <a:pt x="725" y="572"/>
                </a:cubicBezTo>
                <a:cubicBezTo>
                  <a:pt x="723" y="572"/>
                  <a:pt x="722" y="572"/>
                  <a:pt x="720" y="572"/>
                </a:cubicBezTo>
                <a:cubicBezTo>
                  <a:pt x="720" y="571"/>
                  <a:pt x="719" y="572"/>
                  <a:pt x="718" y="571"/>
                </a:cubicBezTo>
                <a:cubicBezTo>
                  <a:pt x="718" y="571"/>
                  <a:pt x="718" y="570"/>
                  <a:pt x="716" y="570"/>
                </a:cubicBezTo>
                <a:cubicBezTo>
                  <a:pt x="715" y="571"/>
                  <a:pt x="715" y="572"/>
                  <a:pt x="716" y="573"/>
                </a:cubicBezTo>
                <a:cubicBezTo>
                  <a:pt x="716" y="574"/>
                  <a:pt x="717" y="574"/>
                  <a:pt x="717" y="575"/>
                </a:cubicBezTo>
                <a:cubicBezTo>
                  <a:pt x="717" y="575"/>
                  <a:pt x="717" y="576"/>
                  <a:pt x="716" y="576"/>
                </a:cubicBezTo>
                <a:cubicBezTo>
                  <a:pt x="718" y="574"/>
                  <a:pt x="713" y="574"/>
                  <a:pt x="714" y="571"/>
                </a:cubicBezTo>
                <a:cubicBezTo>
                  <a:pt x="715" y="570"/>
                  <a:pt x="716" y="570"/>
                  <a:pt x="717" y="569"/>
                </a:cubicBezTo>
                <a:cubicBezTo>
                  <a:pt x="718" y="568"/>
                  <a:pt x="718" y="567"/>
                  <a:pt x="719" y="566"/>
                </a:cubicBezTo>
                <a:cubicBezTo>
                  <a:pt x="720" y="564"/>
                  <a:pt x="720" y="563"/>
                  <a:pt x="722" y="564"/>
                </a:cubicBezTo>
                <a:cubicBezTo>
                  <a:pt x="723" y="564"/>
                  <a:pt x="723" y="564"/>
                  <a:pt x="724" y="564"/>
                </a:cubicBezTo>
                <a:cubicBezTo>
                  <a:pt x="726" y="563"/>
                  <a:pt x="726" y="560"/>
                  <a:pt x="727" y="559"/>
                </a:cubicBezTo>
                <a:cubicBezTo>
                  <a:pt x="727" y="558"/>
                  <a:pt x="728" y="558"/>
                  <a:pt x="728" y="557"/>
                </a:cubicBezTo>
                <a:cubicBezTo>
                  <a:pt x="729" y="556"/>
                  <a:pt x="729" y="555"/>
                  <a:pt x="730" y="555"/>
                </a:cubicBezTo>
                <a:cubicBezTo>
                  <a:pt x="731" y="555"/>
                  <a:pt x="732" y="557"/>
                  <a:pt x="733" y="558"/>
                </a:cubicBezTo>
                <a:cubicBezTo>
                  <a:pt x="733" y="558"/>
                  <a:pt x="733" y="559"/>
                  <a:pt x="734" y="559"/>
                </a:cubicBezTo>
                <a:cubicBezTo>
                  <a:pt x="734" y="558"/>
                  <a:pt x="735" y="557"/>
                  <a:pt x="735" y="557"/>
                </a:cubicBezTo>
                <a:cubicBezTo>
                  <a:pt x="736" y="556"/>
                  <a:pt x="737" y="554"/>
                  <a:pt x="738" y="554"/>
                </a:cubicBezTo>
                <a:cubicBezTo>
                  <a:pt x="739" y="553"/>
                  <a:pt x="740" y="553"/>
                  <a:pt x="741" y="553"/>
                </a:cubicBezTo>
                <a:cubicBezTo>
                  <a:pt x="741" y="553"/>
                  <a:pt x="741" y="552"/>
                  <a:pt x="742" y="551"/>
                </a:cubicBezTo>
                <a:cubicBezTo>
                  <a:pt x="742" y="550"/>
                  <a:pt x="743" y="548"/>
                  <a:pt x="744" y="547"/>
                </a:cubicBezTo>
                <a:cubicBezTo>
                  <a:pt x="746" y="545"/>
                  <a:pt x="748" y="544"/>
                  <a:pt x="750" y="544"/>
                </a:cubicBezTo>
                <a:cubicBezTo>
                  <a:pt x="751" y="544"/>
                  <a:pt x="751" y="544"/>
                  <a:pt x="752" y="544"/>
                </a:cubicBezTo>
                <a:cubicBezTo>
                  <a:pt x="753" y="544"/>
                  <a:pt x="754" y="544"/>
                  <a:pt x="756" y="544"/>
                </a:cubicBezTo>
                <a:cubicBezTo>
                  <a:pt x="757" y="544"/>
                  <a:pt x="758" y="544"/>
                  <a:pt x="759" y="543"/>
                </a:cubicBezTo>
                <a:cubicBezTo>
                  <a:pt x="760" y="543"/>
                  <a:pt x="761" y="542"/>
                  <a:pt x="762" y="542"/>
                </a:cubicBezTo>
                <a:cubicBezTo>
                  <a:pt x="763" y="543"/>
                  <a:pt x="764" y="544"/>
                  <a:pt x="765" y="544"/>
                </a:cubicBezTo>
                <a:cubicBezTo>
                  <a:pt x="766" y="545"/>
                  <a:pt x="767" y="543"/>
                  <a:pt x="768" y="542"/>
                </a:cubicBezTo>
                <a:cubicBezTo>
                  <a:pt x="768" y="542"/>
                  <a:pt x="768" y="541"/>
                  <a:pt x="769" y="541"/>
                </a:cubicBezTo>
                <a:cubicBezTo>
                  <a:pt x="770" y="541"/>
                  <a:pt x="771" y="541"/>
                  <a:pt x="771" y="540"/>
                </a:cubicBezTo>
                <a:cubicBezTo>
                  <a:pt x="773" y="540"/>
                  <a:pt x="774" y="538"/>
                  <a:pt x="775" y="537"/>
                </a:cubicBezTo>
                <a:cubicBezTo>
                  <a:pt x="777" y="535"/>
                  <a:pt x="779" y="534"/>
                  <a:pt x="782" y="533"/>
                </a:cubicBezTo>
                <a:cubicBezTo>
                  <a:pt x="784" y="532"/>
                  <a:pt x="787" y="532"/>
                  <a:pt x="789" y="530"/>
                </a:cubicBezTo>
                <a:cubicBezTo>
                  <a:pt x="790" y="530"/>
                  <a:pt x="792" y="529"/>
                  <a:pt x="793" y="529"/>
                </a:cubicBezTo>
                <a:cubicBezTo>
                  <a:pt x="794" y="528"/>
                  <a:pt x="796" y="528"/>
                  <a:pt x="796" y="527"/>
                </a:cubicBezTo>
                <a:cubicBezTo>
                  <a:pt x="797" y="526"/>
                  <a:pt x="797" y="526"/>
                  <a:pt x="796" y="525"/>
                </a:cubicBezTo>
                <a:cubicBezTo>
                  <a:pt x="796" y="525"/>
                  <a:pt x="796" y="524"/>
                  <a:pt x="795" y="524"/>
                </a:cubicBezTo>
                <a:cubicBezTo>
                  <a:pt x="794" y="523"/>
                  <a:pt x="793" y="523"/>
                  <a:pt x="792" y="522"/>
                </a:cubicBezTo>
                <a:cubicBezTo>
                  <a:pt x="792" y="521"/>
                  <a:pt x="792" y="517"/>
                  <a:pt x="790" y="519"/>
                </a:cubicBezTo>
                <a:cubicBezTo>
                  <a:pt x="790" y="520"/>
                  <a:pt x="790" y="521"/>
                  <a:pt x="789" y="521"/>
                </a:cubicBezTo>
                <a:cubicBezTo>
                  <a:pt x="788" y="523"/>
                  <a:pt x="787" y="524"/>
                  <a:pt x="785" y="525"/>
                </a:cubicBezTo>
                <a:cubicBezTo>
                  <a:pt x="784" y="526"/>
                  <a:pt x="783" y="527"/>
                  <a:pt x="781" y="526"/>
                </a:cubicBezTo>
                <a:cubicBezTo>
                  <a:pt x="780" y="526"/>
                  <a:pt x="778" y="525"/>
                  <a:pt x="777" y="525"/>
                </a:cubicBezTo>
                <a:cubicBezTo>
                  <a:pt x="775" y="525"/>
                  <a:pt x="773" y="525"/>
                  <a:pt x="771" y="525"/>
                </a:cubicBezTo>
                <a:cubicBezTo>
                  <a:pt x="770" y="525"/>
                  <a:pt x="768" y="525"/>
                  <a:pt x="766" y="526"/>
                </a:cubicBezTo>
                <a:cubicBezTo>
                  <a:pt x="765" y="527"/>
                  <a:pt x="765" y="529"/>
                  <a:pt x="763" y="530"/>
                </a:cubicBezTo>
                <a:cubicBezTo>
                  <a:pt x="763" y="530"/>
                  <a:pt x="762" y="531"/>
                  <a:pt x="762" y="531"/>
                </a:cubicBezTo>
                <a:cubicBezTo>
                  <a:pt x="762" y="532"/>
                  <a:pt x="762" y="533"/>
                  <a:pt x="762" y="534"/>
                </a:cubicBezTo>
                <a:cubicBezTo>
                  <a:pt x="761" y="534"/>
                  <a:pt x="761" y="535"/>
                  <a:pt x="760" y="535"/>
                </a:cubicBezTo>
                <a:cubicBezTo>
                  <a:pt x="759" y="534"/>
                  <a:pt x="759" y="533"/>
                  <a:pt x="759" y="533"/>
                </a:cubicBezTo>
                <a:cubicBezTo>
                  <a:pt x="758" y="531"/>
                  <a:pt x="757" y="531"/>
                  <a:pt x="755" y="532"/>
                </a:cubicBezTo>
                <a:cubicBezTo>
                  <a:pt x="754" y="532"/>
                  <a:pt x="753" y="532"/>
                  <a:pt x="751" y="533"/>
                </a:cubicBezTo>
                <a:cubicBezTo>
                  <a:pt x="750" y="534"/>
                  <a:pt x="750" y="535"/>
                  <a:pt x="748" y="536"/>
                </a:cubicBezTo>
                <a:cubicBezTo>
                  <a:pt x="748" y="536"/>
                  <a:pt x="747" y="536"/>
                  <a:pt x="746" y="537"/>
                </a:cubicBezTo>
                <a:cubicBezTo>
                  <a:pt x="746" y="537"/>
                  <a:pt x="745" y="537"/>
                  <a:pt x="745" y="538"/>
                </a:cubicBezTo>
                <a:cubicBezTo>
                  <a:pt x="743" y="540"/>
                  <a:pt x="741" y="540"/>
                  <a:pt x="738" y="540"/>
                </a:cubicBezTo>
                <a:cubicBezTo>
                  <a:pt x="738" y="540"/>
                  <a:pt x="737" y="539"/>
                  <a:pt x="736" y="539"/>
                </a:cubicBezTo>
                <a:cubicBezTo>
                  <a:pt x="736" y="539"/>
                  <a:pt x="735" y="539"/>
                  <a:pt x="735" y="539"/>
                </a:cubicBezTo>
                <a:cubicBezTo>
                  <a:pt x="734" y="539"/>
                  <a:pt x="732" y="538"/>
                  <a:pt x="732" y="540"/>
                </a:cubicBezTo>
                <a:cubicBezTo>
                  <a:pt x="732" y="541"/>
                  <a:pt x="734" y="541"/>
                  <a:pt x="734" y="542"/>
                </a:cubicBezTo>
                <a:cubicBezTo>
                  <a:pt x="734" y="543"/>
                  <a:pt x="731" y="542"/>
                  <a:pt x="730" y="542"/>
                </a:cubicBezTo>
                <a:cubicBezTo>
                  <a:pt x="729" y="542"/>
                  <a:pt x="727" y="542"/>
                  <a:pt x="725" y="542"/>
                </a:cubicBezTo>
                <a:cubicBezTo>
                  <a:pt x="724" y="542"/>
                  <a:pt x="722" y="543"/>
                  <a:pt x="721" y="544"/>
                </a:cubicBezTo>
                <a:cubicBezTo>
                  <a:pt x="720" y="545"/>
                  <a:pt x="718" y="545"/>
                  <a:pt x="717" y="546"/>
                </a:cubicBezTo>
                <a:cubicBezTo>
                  <a:pt x="714" y="548"/>
                  <a:pt x="711" y="550"/>
                  <a:pt x="707" y="551"/>
                </a:cubicBezTo>
                <a:cubicBezTo>
                  <a:pt x="706" y="551"/>
                  <a:pt x="704" y="552"/>
                  <a:pt x="703" y="553"/>
                </a:cubicBezTo>
                <a:cubicBezTo>
                  <a:pt x="702" y="554"/>
                  <a:pt x="701" y="556"/>
                  <a:pt x="699" y="557"/>
                </a:cubicBezTo>
                <a:cubicBezTo>
                  <a:pt x="699" y="554"/>
                  <a:pt x="702" y="553"/>
                  <a:pt x="703" y="551"/>
                </a:cubicBezTo>
                <a:cubicBezTo>
                  <a:pt x="703" y="550"/>
                  <a:pt x="703" y="550"/>
                  <a:pt x="704" y="549"/>
                </a:cubicBezTo>
                <a:cubicBezTo>
                  <a:pt x="705" y="548"/>
                  <a:pt x="709" y="547"/>
                  <a:pt x="707" y="545"/>
                </a:cubicBezTo>
                <a:cubicBezTo>
                  <a:pt x="706" y="544"/>
                  <a:pt x="706" y="546"/>
                  <a:pt x="705" y="546"/>
                </a:cubicBezTo>
                <a:cubicBezTo>
                  <a:pt x="705" y="546"/>
                  <a:pt x="704" y="546"/>
                  <a:pt x="703" y="546"/>
                </a:cubicBezTo>
                <a:cubicBezTo>
                  <a:pt x="702" y="546"/>
                  <a:pt x="702" y="546"/>
                  <a:pt x="702" y="545"/>
                </a:cubicBezTo>
                <a:cubicBezTo>
                  <a:pt x="701" y="545"/>
                  <a:pt x="700" y="545"/>
                  <a:pt x="699" y="544"/>
                </a:cubicBezTo>
                <a:cubicBezTo>
                  <a:pt x="699" y="544"/>
                  <a:pt x="699" y="543"/>
                  <a:pt x="699" y="542"/>
                </a:cubicBezTo>
                <a:cubicBezTo>
                  <a:pt x="698" y="541"/>
                  <a:pt x="697" y="540"/>
                  <a:pt x="696" y="539"/>
                </a:cubicBezTo>
                <a:cubicBezTo>
                  <a:pt x="695" y="539"/>
                  <a:pt x="695" y="538"/>
                  <a:pt x="694" y="539"/>
                </a:cubicBezTo>
                <a:cubicBezTo>
                  <a:pt x="694" y="539"/>
                  <a:pt x="694" y="540"/>
                  <a:pt x="694" y="541"/>
                </a:cubicBezTo>
                <a:cubicBezTo>
                  <a:pt x="693" y="541"/>
                  <a:pt x="693" y="542"/>
                  <a:pt x="693" y="543"/>
                </a:cubicBezTo>
                <a:cubicBezTo>
                  <a:pt x="693" y="544"/>
                  <a:pt x="693" y="544"/>
                  <a:pt x="693" y="545"/>
                </a:cubicBezTo>
                <a:cubicBezTo>
                  <a:pt x="694" y="546"/>
                  <a:pt x="694" y="549"/>
                  <a:pt x="692" y="548"/>
                </a:cubicBezTo>
                <a:cubicBezTo>
                  <a:pt x="691" y="548"/>
                  <a:pt x="691" y="548"/>
                  <a:pt x="690" y="548"/>
                </a:cubicBezTo>
                <a:cubicBezTo>
                  <a:pt x="689" y="548"/>
                  <a:pt x="689" y="548"/>
                  <a:pt x="688" y="547"/>
                </a:cubicBezTo>
                <a:cubicBezTo>
                  <a:pt x="686" y="547"/>
                  <a:pt x="685" y="547"/>
                  <a:pt x="684" y="547"/>
                </a:cubicBezTo>
                <a:cubicBezTo>
                  <a:pt x="682" y="547"/>
                  <a:pt x="681" y="547"/>
                  <a:pt x="679" y="548"/>
                </a:cubicBezTo>
                <a:cubicBezTo>
                  <a:pt x="679" y="548"/>
                  <a:pt x="679" y="548"/>
                  <a:pt x="678" y="549"/>
                </a:cubicBezTo>
                <a:cubicBezTo>
                  <a:pt x="677" y="549"/>
                  <a:pt x="677" y="548"/>
                  <a:pt x="676" y="549"/>
                </a:cubicBezTo>
                <a:cubicBezTo>
                  <a:pt x="674" y="550"/>
                  <a:pt x="676" y="551"/>
                  <a:pt x="676" y="552"/>
                </a:cubicBezTo>
                <a:cubicBezTo>
                  <a:pt x="677" y="553"/>
                  <a:pt x="676" y="553"/>
                  <a:pt x="677" y="554"/>
                </a:cubicBezTo>
                <a:cubicBezTo>
                  <a:pt x="677" y="555"/>
                  <a:pt x="678" y="555"/>
                  <a:pt x="677" y="555"/>
                </a:cubicBezTo>
                <a:cubicBezTo>
                  <a:pt x="676" y="556"/>
                  <a:pt x="674" y="554"/>
                  <a:pt x="673" y="554"/>
                </a:cubicBezTo>
                <a:cubicBezTo>
                  <a:pt x="672" y="554"/>
                  <a:pt x="670" y="554"/>
                  <a:pt x="669" y="555"/>
                </a:cubicBezTo>
                <a:cubicBezTo>
                  <a:pt x="669" y="555"/>
                  <a:pt x="669" y="556"/>
                  <a:pt x="668" y="556"/>
                </a:cubicBezTo>
                <a:cubicBezTo>
                  <a:pt x="667" y="557"/>
                  <a:pt x="667" y="556"/>
                  <a:pt x="667" y="555"/>
                </a:cubicBezTo>
                <a:cubicBezTo>
                  <a:pt x="666" y="555"/>
                  <a:pt x="665" y="555"/>
                  <a:pt x="665" y="555"/>
                </a:cubicBezTo>
                <a:cubicBezTo>
                  <a:pt x="664" y="556"/>
                  <a:pt x="665" y="557"/>
                  <a:pt x="665" y="557"/>
                </a:cubicBezTo>
                <a:cubicBezTo>
                  <a:pt x="664" y="558"/>
                  <a:pt x="663" y="558"/>
                  <a:pt x="663" y="557"/>
                </a:cubicBezTo>
                <a:cubicBezTo>
                  <a:pt x="662" y="557"/>
                  <a:pt x="662" y="556"/>
                  <a:pt x="662" y="557"/>
                </a:cubicBezTo>
                <a:cubicBezTo>
                  <a:pt x="661" y="558"/>
                  <a:pt x="661" y="561"/>
                  <a:pt x="662" y="561"/>
                </a:cubicBezTo>
                <a:cubicBezTo>
                  <a:pt x="662" y="562"/>
                  <a:pt x="663" y="562"/>
                  <a:pt x="664" y="562"/>
                </a:cubicBezTo>
                <a:cubicBezTo>
                  <a:pt x="664" y="563"/>
                  <a:pt x="665" y="563"/>
                  <a:pt x="666" y="564"/>
                </a:cubicBezTo>
                <a:cubicBezTo>
                  <a:pt x="666" y="564"/>
                  <a:pt x="667" y="564"/>
                  <a:pt x="668" y="564"/>
                </a:cubicBezTo>
                <a:cubicBezTo>
                  <a:pt x="669" y="564"/>
                  <a:pt x="669" y="565"/>
                  <a:pt x="668" y="565"/>
                </a:cubicBezTo>
                <a:cubicBezTo>
                  <a:pt x="668" y="566"/>
                  <a:pt x="667" y="565"/>
                  <a:pt x="666" y="566"/>
                </a:cubicBezTo>
                <a:cubicBezTo>
                  <a:pt x="666" y="566"/>
                  <a:pt x="665" y="567"/>
                  <a:pt x="664" y="567"/>
                </a:cubicBezTo>
                <a:cubicBezTo>
                  <a:pt x="664" y="567"/>
                  <a:pt x="663" y="567"/>
                  <a:pt x="662" y="567"/>
                </a:cubicBezTo>
                <a:cubicBezTo>
                  <a:pt x="661" y="567"/>
                  <a:pt x="661" y="568"/>
                  <a:pt x="661" y="568"/>
                </a:cubicBezTo>
                <a:cubicBezTo>
                  <a:pt x="662" y="569"/>
                  <a:pt x="665" y="568"/>
                  <a:pt x="666" y="568"/>
                </a:cubicBezTo>
                <a:cubicBezTo>
                  <a:pt x="667" y="569"/>
                  <a:pt x="667" y="569"/>
                  <a:pt x="668" y="569"/>
                </a:cubicBezTo>
                <a:cubicBezTo>
                  <a:pt x="670" y="569"/>
                  <a:pt x="671" y="568"/>
                  <a:pt x="672" y="567"/>
                </a:cubicBezTo>
                <a:cubicBezTo>
                  <a:pt x="673" y="567"/>
                  <a:pt x="674" y="567"/>
                  <a:pt x="675" y="568"/>
                </a:cubicBezTo>
                <a:cubicBezTo>
                  <a:pt x="675" y="568"/>
                  <a:pt x="676" y="568"/>
                  <a:pt x="676" y="569"/>
                </a:cubicBezTo>
                <a:cubicBezTo>
                  <a:pt x="677" y="569"/>
                  <a:pt x="678" y="569"/>
                  <a:pt x="678" y="570"/>
                </a:cubicBezTo>
                <a:cubicBezTo>
                  <a:pt x="677" y="571"/>
                  <a:pt x="675" y="570"/>
                  <a:pt x="674" y="571"/>
                </a:cubicBezTo>
                <a:cubicBezTo>
                  <a:pt x="674" y="571"/>
                  <a:pt x="674" y="572"/>
                  <a:pt x="674" y="572"/>
                </a:cubicBezTo>
                <a:cubicBezTo>
                  <a:pt x="673" y="572"/>
                  <a:pt x="673" y="572"/>
                  <a:pt x="673" y="572"/>
                </a:cubicBezTo>
                <a:cubicBezTo>
                  <a:pt x="672" y="572"/>
                  <a:pt x="671" y="572"/>
                  <a:pt x="671" y="573"/>
                </a:cubicBezTo>
                <a:cubicBezTo>
                  <a:pt x="673" y="573"/>
                  <a:pt x="673" y="572"/>
                  <a:pt x="674" y="574"/>
                </a:cubicBezTo>
                <a:cubicBezTo>
                  <a:pt x="674" y="575"/>
                  <a:pt x="674" y="575"/>
                  <a:pt x="675" y="575"/>
                </a:cubicBezTo>
                <a:cubicBezTo>
                  <a:pt x="676" y="575"/>
                  <a:pt x="676" y="575"/>
                  <a:pt x="676" y="576"/>
                </a:cubicBezTo>
                <a:cubicBezTo>
                  <a:pt x="677" y="577"/>
                  <a:pt x="677" y="578"/>
                  <a:pt x="675" y="577"/>
                </a:cubicBezTo>
                <a:cubicBezTo>
                  <a:pt x="674" y="577"/>
                  <a:pt x="674" y="576"/>
                  <a:pt x="672" y="576"/>
                </a:cubicBezTo>
                <a:cubicBezTo>
                  <a:pt x="671" y="576"/>
                  <a:pt x="670" y="575"/>
                  <a:pt x="669" y="575"/>
                </a:cubicBezTo>
                <a:cubicBezTo>
                  <a:pt x="666" y="574"/>
                  <a:pt x="663" y="572"/>
                  <a:pt x="661" y="572"/>
                </a:cubicBezTo>
                <a:cubicBezTo>
                  <a:pt x="659" y="571"/>
                  <a:pt x="658" y="570"/>
                  <a:pt x="656" y="570"/>
                </a:cubicBezTo>
                <a:cubicBezTo>
                  <a:pt x="655" y="569"/>
                  <a:pt x="653" y="569"/>
                  <a:pt x="652" y="569"/>
                </a:cubicBezTo>
                <a:cubicBezTo>
                  <a:pt x="651" y="568"/>
                  <a:pt x="650" y="568"/>
                  <a:pt x="650" y="568"/>
                </a:cubicBezTo>
                <a:cubicBezTo>
                  <a:pt x="649" y="567"/>
                  <a:pt x="648" y="567"/>
                  <a:pt x="647" y="567"/>
                </a:cubicBezTo>
                <a:cubicBezTo>
                  <a:pt x="646" y="567"/>
                  <a:pt x="644" y="566"/>
                  <a:pt x="643" y="566"/>
                </a:cubicBezTo>
                <a:cubicBezTo>
                  <a:pt x="641" y="565"/>
                  <a:pt x="640" y="564"/>
                  <a:pt x="638" y="563"/>
                </a:cubicBezTo>
                <a:cubicBezTo>
                  <a:pt x="637" y="563"/>
                  <a:pt x="635" y="563"/>
                  <a:pt x="634" y="562"/>
                </a:cubicBezTo>
                <a:cubicBezTo>
                  <a:pt x="632" y="562"/>
                  <a:pt x="631" y="561"/>
                  <a:pt x="629" y="561"/>
                </a:cubicBezTo>
                <a:cubicBezTo>
                  <a:pt x="628" y="560"/>
                  <a:pt x="626" y="559"/>
                  <a:pt x="624" y="558"/>
                </a:cubicBezTo>
                <a:cubicBezTo>
                  <a:pt x="623" y="558"/>
                  <a:pt x="622" y="558"/>
                  <a:pt x="620" y="557"/>
                </a:cubicBezTo>
                <a:cubicBezTo>
                  <a:pt x="619" y="557"/>
                  <a:pt x="617" y="557"/>
                  <a:pt x="616" y="556"/>
                </a:cubicBezTo>
                <a:cubicBezTo>
                  <a:pt x="614" y="555"/>
                  <a:pt x="613" y="555"/>
                  <a:pt x="611" y="554"/>
                </a:cubicBezTo>
                <a:cubicBezTo>
                  <a:pt x="610" y="553"/>
                  <a:pt x="609" y="553"/>
                  <a:pt x="608" y="553"/>
                </a:cubicBezTo>
                <a:cubicBezTo>
                  <a:pt x="607" y="553"/>
                  <a:pt x="607" y="552"/>
                  <a:pt x="606" y="552"/>
                </a:cubicBezTo>
                <a:cubicBezTo>
                  <a:pt x="605" y="552"/>
                  <a:pt x="605" y="551"/>
                  <a:pt x="604" y="551"/>
                </a:cubicBezTo>
                <a:cubicBezTo>
                  <a:pt x="603" y="551"/>
                  <a:pt x="601" y="551"/>
                  <a:pt x="600" y="550"/>
                </a:cubicBezTo>
                <a:cubicBezTo>
                  <a:pt x="599" y="550"/>
                  <a:pt x="599" y="548"/>
                  <a:pt x="598" y="548"/>
                </a:cubicBezTo>
                <a:cubicBezTo>
                  <a:pt x="597" y="548"/>
                  <a:pt x="596" y="548"/>
                  <a:pt x="596" y="547"/>
                </a:cubicBezTo>
                <a:cubicBezTo>
                  <a:pt x="596" y="546"/>
                  <a:pt x="597" y="545"/>
                  <a:pt x="598" y="545"/>
                </a:cubicBezTo>
                <a:cubicBezTo>
                  <a:pt x="599" y="544"/>
                  <a:pt x="601" y="545"/>
                  <a:pt x="601" y="544"/>
                </a:cubicBezTo>
                <a:cubicBezTo>
                  <a:pt x="602" y="543"/>
                  <a:pt x="601" y="543"/>
                  <a:pt x="600" y="543"/>
                </a:cubicBezTo>
                <a:cubicBezTo>
                  <a:pt x="599" y="542"/>
                  <a:pt x="598" y="542"/>
                  <a:pt x="596" y="542"/>
                </a:cubicBezTo>
                <a:cubicBezTo>
                  <a:pt x="596" y="542"/>
                  <a:pt x="595" y="542"/>
                  <a:pt x="595" y="543"/>
                </a:cubicBezTo>
                <a:cubicBezTo>
                  <a:pt x="594" y="543"/>
                  <a:pt x="593" y="543"/>
                  <a:pt x="592" y="544"/>
                </a:cubicBezTo>
                <a:cubicBezTo>
                  <a:pt x="590" y="545"/>
                  <a:pt x="594" y="545"/>
                  <a:pt x="595" y="545"/>
                </a:cubicBezTo>
                <a:cubicBezTo>
                  <a:pt x="596" y="546"/>
                  <a:pt x="596" y="546"/>
                  <a:pt x="595" y="546"/>
                </a:cubicBezTo>
                <a:cubicBezTo>
                  <a:pt x="594" y="546"/>
                  <a:pt x="593" y="546"/>
                  <a:pt x="593" y="546"/>
                </a:cubicBezTo>
                <a:cubicBezTo>
                  <a:pt x="590" y="546"/>
                  <a:pt x="587" y="546"/>
                  <a:pt x="584" y="545"/>
                </a:cubicBezTo>
                <a:cubicBezTo>
                  <a:pt x="583" y="545"/>
                  <a:pt x="581" y="545"/>
                  <a:pt x="579" y="544"/>
                </a:cubicBezTo>
                <a:cubicBezTo>
                  <a:pt x="577" y="544"/>
                  <a:pt x="576" y="544"/>
                  <a:pt x="574" y="544"/>
                </a:cubicBezTo>
                <a:cubicBezTo>
                  <a:pt x="571" y="544"/>
                  <a:pt x="567" y="544"/>
                  <a:pt x="564" y="543"/>
                </a:cubicBezTo>
                <a:cubicBezTo>
                  <a:pt x="562" y="542"/>
                  <a:pt x="561" y="542"/>
                  <a:pt x="560" y="542"/>
                </a:cubicBezTo>
                <a:cubicBezTo>
                  <a:pt x="558" y="542"/>
                  <a:pt x="556" y="541"/>
                  <a:pt x="555" y="540"/>
                </a:cubicBezTo>
                <a:cubicBezTo>
                  <a:pt x="551" y="539"/>
                  <a:pt x="548" y="538"/>
                  <a:pt x="544" y="537"/>
                </a:cubicBezTo>
                <a:cubicBezTo>
                  <a:pt x="540" y="535"/>
                  <a:pt x="537" y="534"/>
                  <a:pt x="533" y="532"/>
                </a:cubicBezTo>
                <a:cubicBezTo>
                  <a:pt x="532" y="532"/>
                  <a:pt x="530" y="531"/>
                  <a:pt x="528" y="530"/>
                </a:cubicBezTo>
                <a:cubicBezTo>
                  <a:pt x="527" y="530"/>
                  <a:pt x="524" y="529"/>
                  <a:pt x="522" y="528"/>
                </a:cubicBezTo>
                <a:cubicBezTo>
                  <a:pt x="519" y="528"/>
                  <a:pt x="515" y="529"/>
                  <a:pt x="512" y="528"/>
                </a:cubicBezTo>
                <a:cubicBezTo>
                  <a:pt x="508" y="528"/>
                  <a:pt x="505" y="526"/>
                  <a:pt x="501" y="527"/>
                </a:cubicBezTo>
                <a:cubicBezTo>
                  <a:pt x="500" y="527"/>
                  <a:pt x="500" y="527"/>
                  <a:pt x="499" y="527"/>
                </a:cubicBezTo>
                <a:cubicBezTo>
                  <a:pt x="497" y="528"/>
                  <a:pt x="494" y="529"/>
                  <a:pt x="491" y="529"/>
                </a:cubicBezTo>
                <a:cubicBezTo>
                  <a:pt x="489" y="528"/>
                  <a:pt x="487" y="527"/>
                  <a:pt x="485" y="527"/>
                </a:cubicBezTo>
                <a:cubicBezTo>
                  <a:pt x="484" y="528"/>
                  <a:pt x="483" y="528"/>
                  <a:pt x="482" y="529"/>
                </a:cubicBezTo>
                <a:cubicBezTo>
                  <a:pt x="480" y="530"/>
                  <a:pt x="478" y="530"/>
                  <a:pt x="476" y="530"/>
                </a:cubicBezTo>
                <a:cubicBezTo>
                  <a:pt x="472" y="530"/>
                  <a:pt x="470" y="529"/>
                  <a:pt x="467" y="527"/>
                </a:cubicBezTo>
                <a:cubicBezTo>
                  <a:pt x="465" y="526"/>
                  <a:pt x="464" y="526"/>
                  <a:pt x="463" y="525"/>
                </a:cubicBezTo>
                <a:cubicBezTo>
                  <a:pt x="461" y="524"/>
                  <a:pt x="460" y="524"/>
                  <a:pt x="459" y="523"/>
                </a:cubicBezTo>
                <a:cubicBezTo>
                  <a:pt x="457" y="522"/>
                  <a:pt x="456" y="522"/>
                  <a:pt x="455" y="522"/>
                </a:cubicBezTo>
                <a:cubicBezTo>
                  <a:pt x="454" y="522"/>
                  <a:pt x="453" y="522"/>
                  <a:pt x="453" y="522"/>
                </a:cubicBezTo>
                <a:cubicBezTo>
                  <a:pt x="451" y="522"/>
                  <a:pt x="449" y="522"/>
                  <a:pt x="447" y="522"/>
                </a:cubicBezTo>
                <a:cubicBezTo>
                  <a:pt x="444" y="522"/>
                  <a:pt x="440" y="522"/>
                  <a:pt x="437" y="522"/>
                </a:cubicBezTo>
                <a:cubicBezTo>
                  <a:pt x="434" y="523"/>
                  <a:pt x="431" y="523"/>
                  <a:pt x="428" y="522"/>
                </a:cubicBezTo>
                <a:cubicBezTo>
                  <a:pt x="425" y="521"/>
                  <a:pt x="422" y="521"/>
                  <a:pt x="419" y="521"/>
                </a:cubicBezTo>
                <a:cubicBezTo>
                  <a:pt x="415" y="520"/>
                  <a:pt x="411" y="519"/>
                  <a:pt x="407" y="518"/>
                </a:cubicBezTo>
                <a:cubicBezTo>
                  <a:pt x="404" y="518"/>
                  <a:pt x="400" y="518"/>
                  <a:pt x="397" y="517"/>
                </a:cubicBezTo>
                <a:cubicBezTo>
                  <a:pt x="394" y="516"/>
                  <a:pt x="391" y="516"/>
                  <a:pt x="388" y="515"/>
                </a:cubicBezTo>
                <a:cubicBezTo>
                  <a:pt x="386" y="515"/>
                  <a:pt x="385" y="515"/>
                  <a:pt x="383" y="515"/>
                </a:cubicBezTo>
                <a:cubicBezTo>
                  <a:pt x="381" y="514"/>
                  <a:pt x="380" y="513"/>
                  <a:pt x="378" y="513"/>
                </a:cubicBezTo>
                <a:cubicBezTo>
                  <a:pt x="376" y="513"/>
                  <a:pt x="374" y="513"/>
                  <a:pt x="372" y="513"/>
                </a:cubicBezTo>
                <a:cubicBezTo>
                  <a:pt x="369" y="513"/>
                  <a:pt x="367" y="513"/>
                  <a:pt x="365" y="513"/>
                </a:cubicBezTo>
                <a:cubicBezTo>
                  <a:pt x="363" y="513"/>
                  <a:pt x="362" y="512"/>
                  <a:pt x="360" y="512"/>
                </a:cubicBezTo>
                <a:cubicBezTo>
                  <a:pt x="358" y="512"/>
                  <a:pt x="357" y="512"/>
                  <a:pt x="355" y="512"/>
                </a:cubicBezTo>
                <a:cubicBezTo>
                  <a:pt x="353" y="512"/>
                  <a:pt x="352" y="512"/>
                  <a:pt x="350" y="512"/>
                </a:cubicBezTo>
                <a:cubicBezTo>
                  <a:pt x="349" y="512"/>
                  <a:pt x="348" y="513"/>
                  <a:pt x="347" y="514"/>
                </a:cubicBezTo>
                <a:cubicBezTo>
                  <a:pt x="346" y="516"/>
                  <a:pt x="345" y="515"/>
                  <a:pt x="343" y="514"/>
                </a:cubicBezTo>
                <a:cubicBezTo>
                  <a:pt x="342" y="513"/>
                  <a:pt x="341" y="513"/>
                  <a:pt x="339" y="513"/>
                </a:cubicBezTo>
                <a:cubicBezTo>
                  <a:pt x="339" y="513"/>
                  <a:pt x="338" y="512"/>
                  <a:pt x="337" y="512"/>
                </a:cubicBezTo>
                <a:cubicBezTo>
                  <a:pt x="337" y="511"/>
                  <a:pt x="336" y="512"/>
                  <a:pt x="335" y="511"/>
                </a:cubicBezTo>
                <a:cubicBezTo>
                  <a:pt x="335" y="510"/>
                  <a:pt x="337" y="508"/>
                  <a:pt x="335" y="508"/>
                </a:cubicBezTo>
                <a:cubicBezTo>
                  <a:pt x="334" y="508"/>
                  <a:pt x="332" y="508"/>
                  <a:pt x="331" y="508"/>
                </a:cubicBezTo>
                <a:cubicBezTo>
                  <a:pt x="330" y="508"/>
                  <a:pt x="330" y="507"/>
                  <a:pt x="329" y="507"/>
                </a:cubicBezTo>
                <a:cubicBezTo>
                  <a:pt x="328" y="506"/>
                  <a:pt x="327" y="506"/>
                  <a:pt x="326" y="505"/>
                </a:cubicBezTo>
                <a:cubicBezTo>
                  <a:pt x="325" y="505"/>
                  <a:pt x="325" y="505"/>
                  <a:pt x="324" y="504"/>
                </a:cubicBezTo>
                <a:cubicBezTo>
                  <a:pt x="323" y="504"/>
                  <a:pt x="323" y="504"/>
                  <a:pt x="322" y="504"/>
                </a:cubicBezTo>
                <a:cubicBezTo>
                  <a:pt x="320" y="504"/>
                  <a:pt x="321" y="502"/>
                  <a:pt x="322" y="502"/>
                </a:cubicBezTo>
                <a:cubicBezTo>
                  <a:pt x="323" y="501"/>
                  <a:pt x="323" y="501"/>
                  <a:pt x="324" y="501"/>
                </a:cubicBezTo>
                <a:cubicBezTo>
                  <a:pt x="324" y="500"/>
                  <a:pt x="325" y="500"/>
                  <a:pt x="325" y="499"/>
                </a:cubicBezTo>
                <a:cubicBezTo>
                  <a:pt x="326" y="499"/>
                  <a:pt x="326" y="498"/>
                  <a:pt x="326" y="498"/>
                </a:cubicBezTo>
                <a:cubicBezTo>
                  <a:pt x="325" y="497"/>
                  <a:pt x="324" y="497"/>
                  <a:pt x="323" y="497"/>
                </a:cubicBezTo>
                <a:cubicBezTo>
                  <a:pt x="322" y="497"/>
                  <a:pt x="320" y="497"/>
                  <a:pt x="319" y="496"/>
                </a:cubicBezTo>
                <a:cubicBezTo>
                  <a:pt x="316" y="496"/>
                  <a:pt x="313" y="496"/>
                  <a:pt x="311" y="496"/>
                </a:cubicBezTo>
                <a:cubicBezTo>
                  <a:pt x="308" y="496"/>
                  <a:pt x="306" y="497"/>
                  <a:pt x="303" y="497"/>
                </a:cubicBezTo>
                <a:cubicBezTo>
                  <a:pt x="302" y="497"/>
                  <a:pt x="300" y="496"/>
                  <a:pt x="299" y="496"/>
                </a:cubicBezTo>
                <a:cubicBezTo>
                  <a:pt x="298" y="496"/>
                  <a:pt x="297" y="495"/>
                  <a:pt x="295" y="495"/>
                </a:cubicBezTo>
                <a:cubicBezTo>
                  <a:pt x="294" y="495"/>
                  <a:pt x="293" y="495"/>
                  <a:pt x="291" y="496"/>
                </a:cubicBezTo>
                <a:cubicBezTo>
                  <a:pt x="291" y="496"/>
                  <a:pt x="290" y="497"/>
                  <a:pt x="290" y="497"/>
                </a:cubicBezTo>
                <a:cubicBezTo>
                  <a:pt x="289" y="497"/>
                  <a:pt x="288" y="497"/>
                  <a:pt x="288" y="498"/>
                </a:cubicBezTo>
                <a:cubicBezTo>
                  <a:pt x="287" y="499"/>
                  <a:pt x="286" y="500"/>
                  <a:pt x="284" y="500"/>
                </a:cubicBezTo>
                <a:cubicBezTo>
                  <a:pt x="282" y="500"/>
                  <a:pt x="280" y="499"/>
                  <a:pt x="279" y="498"/>
                </a:cubicBezTo>
                <a:cubicBezTo>
                  <a:pt x="278" y="497"/>
                  <a:pt x="278" y="497"/>
                  <a:pt x="277" y="496"/>
                </a:cubicBezTo>
                <a:cubicBezTo>
                  <a:pt x="274" y="495"/>
                  <a:pt x="277" y="493"/>
                  <a:pt x="276" y="491"/>
                </a:cubicBezTo>
                <a:cubicBezTo>
                  <a:pt x="276" y="491"/>
                  <a:pt x="275" y="490"/>
                  <a:pt x="275" y="490"/>
                </a:cubicBezTo>
                <a:cubicBezTo>
                  <a:pt x="275" y="489"/>
                  <a:pt x="275" y="489"/>
                  <a:pt x="274" y="488"/>
                </a:cubicBezTo>
                <a:cubicBezTo>
                  <a:pt x="273" y="488"/>
                  <a:pt x="273" y="488"/>
                  <a:pt x="273" y="489"/>
                </a:cubicBezTo>
                <a:cubicBezTo>
                  <a:pt x="272" y="489"/>
                  <a:pt x="271" y="489"/>
                  <a:pt x="271" y="489"/>
                </a:cubicBezTo>
                <a:cubicBezTo>
                  <a:pt x="270" y="490"/>
                  <a:pt x="268" y="492"/>
                  <a:pt x="267" y="491"/>
                </a:cubicBezTo>
                <a:cubicBezTo>
                  <a:pt x="267" y="490"/>
                  <a:pt x="267" y="490"/>
                  <a:pt x="267" y="489"/>
                </a:cubicBezTo>
                <a:cubicBezTo>
                  <a:pt x="267" y="488"/>
                  <a:pt x="268" y="486"/>
                  <a:pt x="266" y="486"/>
                </a:cubicBezTo>
                <a:cubicBezTo>
                  <a:pt x="265" y="486"/>
                  <a:pt x="265" y="487"/>
                  <a:pt x="264" y="488"/>
                </a:cubicBezTo>
                <a:cubicBezTo>
                  <a:pt x="263" y="488"/>
                  <a:pt x="262" y="487"/>
                  <a:pt x="262" y="489"/>
                </a:cubicBezTo>
                <a:cubicBezTo>
                  <a:pt x="262" y="491"/>
                  <a:pt x="263" y="490"/>
                  <a:pt x="264" y="490"/>
                </a:cubicBezTo>
                <a:cubicBezTo>
                  <a:pt x="265" y="491"/>
                  <a:pt x="264" y="492"/>
                  <a:pt x="263" y="492"/>
                </a:cubicBezTo>
                <a:cubicBezTo>
                  <a:pt x="263" y="492"/>
                  <a:pt x="262" y="491"/>
                  <a:pt x="261" y="491"/>
                </a:cubicBezTo>
                <a:cubicBezTo>
                  <a:pt x="260" y="491"/>
                  <a:pt x="259" y="492"/>
                  <a:pt x="258" y="493"/>
                </a:cubicBezTo>
                <a:cubicBezTo>
                  <a:pt x="257" y="494"/>
                  <a:pt x="258" y="496"/>
                  <a:pt x="257" y="497"/>
                </a:cubicBezTo>
                <a:cubicBezTo>
                  <a:pt x="256" y="498"/>
                  <a:pt x="254" y="498"/>
                  <a:pt x="252" y="498"/>
                </a:cubicBezTo>
                <a:cubicBezTo>
                  <a:pt x="252" y="498"/>
                  <a:pt x="251" y="498"/>
                  <a:pt x="250" y="498"/>
                </a:cubicBezTo>
                <a:cubicBezTo>
                  <a:pt x="250" y="498"/>
                  <a:pt x="249" y="499"/>
                  <a:pt x="248" y="498"/>
                </a:cubicBezTo>
                <a:cubicBezTo>
                  <a:pt x="247" y="498"/>
                  <a:pt x="248" y="495"/>
                  <a:pt x="248" y="494"/>
                </a:cubicBezTo>
                <a:cubicBezTo>
                  <a:pt x="249" y="492"/>
                  <a:pt x="251" y="493"/>
                  <a:pt x="252" y="492"/>
                </a:cubicBezTo>
                <a:cubicBezTo>
                  <a:pt x="253" y="492"/>
                  <a:pt x="253" y="491"/>
                  <a:pt x="254" y="491"/>
                </a:cubicBezTo>
                <a:cubicBezTo>
                  <a:pt x="255" y="490"/>
                  <a:pt x="255" y="490"/>
                  <a:pt x="256" y="490"/>
                </a:cubicBezTo>
                <a:cubicBezTo>
                  <a:pt x="256" y="489"/>
                  <a:pt x="257" y="488"/>
                  <a:pt x="257" y="488"/>
                </a:cubicBezTo>
                <a:cubicBezTo>
                  <a:pt x="257" y="487"/>
                  <a:pt x="256" y="487"/>
                  <a:pt x="255" y="487"/>
                </a:cubicBezTo>
                <a:cubicBezTo>
                  <a:pt x="254" y="487"/>
                  <a:pt x="252" y="486"/>
                  <a:pt x="251" y="486"/>
                </a:cubicBezTo>
                <a:cubicBezTo>
                  <a:pt x="250" y="485"/>
                  <a:pt x="248" y="485"/>
                  <a:pt x="246" y="485"/>
                </a:cubicBezTo>
                <a:cubicBezTo>
                  <a:pt x="245" y="484"/>
                  <a:pt x="244" y="484"/>
                  <a:pt x="243" y="484"/>
                </a:cubicBezTo>
                <a:cubicBezTo>
                  <a:pt x="242" y="483"/>
                  <a:pt x="241" y="483"/>
                  <a:pt x="241" y="482"/>
                </a:cubicBezTo>
                <a:cubicBezTo>
                  <a:pt x="240" y="482"/>
                  <a:pt x="240" y="481"/>
                  <a:pt x="239" y="481"/>
                </a:cubicBezTo>
                <a:cubicBezTo>
                  <a:pt x="238" y="480"/>
                  <a:pt x="236" y="480"/>
                  <a:pt x="237" y="478"/>
                </a:cubicBezTo>
                <a:cubicBezTo>
                  <a:pt x="237" y="478"/>
                  <a:pt x="238" y="477"/>
                  <a:pt x="239" y="477"/>
                </a:cubicBezTo>
                <a:cubicBezTo>
                  <a:pt x="239" y="477"/>
                  <a:pt x="240" y="478"/>
                  <a:pt x="240" y="477"/>
                </a:cubicBezTo>
                <a:cubicBezTo>
                  <a:pt x="240" y="476"/>
                  <a:pt x="239" y="476"/>
                  <a:pt x="238" y="476"/>
                </a:cubicBezTo>
                <a:cubicBezTo>
                  <a:pt x="238" y="476"/>
                  <a:pt x="237" y="476"/>
                  <a:pt x="236" y="477"/>
                </a:cubicBezTo>
                <a:cubicBezTo>
                  <a:pt x="236" y="477"/>
                  <a:pt x="235" y="478"/>
                  <a:pt x="235" y="478"/>
                </a:cubicBezTo>
                <a:cubicBezTo>
                  <a:pt x="234" y="479"/>
                  <a:pt x="234" y="479"/>
                  <a:pt x="233" y="480"/>
                </a:cubicBezTo>
                <a:cubicBezTo>
                  <a:pt x="232" y="480"/>
                  <a:pt x="232" y="480"/>
                  <a:pt x="231" y="481"/>
                </a:cubicBezTo>
                <a:cubicBezTo>
                  <a:pt x="230" y="482"/>
                  <a:pt x="229" y="483"/>
                  <a:pt x="228" y="483"/>
                </a:cubicBezTo>
                <a:cubicBezTo>
                  <a:pt x="227" y="485"/>
                  <a:pt x="225" y="486"/>
                  <a:pt x="224" y="487"/>
                </a:cubicBezTo>
                <a:cubicBezTo>
                  <a:pt x="223" y="488"/>
                  <a:pt x="222" y="488"/>
                  <a:pt x="221" y="489"/>
                </a:cubicBezTo>
                <a:cubicBezTo>
                  <a:pt x="220" y="490"/>
                  <a:pt x="219" y="491"/>
                  <a:pt x="218" y="491"/>
                </a:cubicBezTo>
                <a:cubicBezTo>
                  <a:pt x="216" y="492"/>
                  <a:pt x="214" y="493"/>
                  <a:pt x="213" y="494"/>
                </a:cubicBezTo>
                <a:cubicBezTo>
                  <a:pt x="210" y="495"/>
                  <a:pt x="208" y="496"/>
                  <a:pt x="206" y="497"/>
                </a:cubicBezTo>
                <a:cubicBezTo>
                  <a:pt x="204" y="498"/>
                  <a:pt x="202" y="498"/>
                  <a:pt x="200" y="497"/>
                </a:cubicBezTo>
                <a:cubicBezTo>
                  <a:pt x="199" y="497"/>
                  <a:pt x="199" y="497"/>
                  <a:pt x="198" y="497"/>
                </a:cubicBezTo>
                <a:cubicBezTo>
                  <a:pt x="197" y="497"/>
                  <a:pt x="197" y="498"/>
                  <a:pt x="196" y="498"/>
                </a:cubicBezTo>
                <a:cubicBezTo>
                  <a:pt x="194" y="499"/>
                  <a:pt x="192" y="500"/>
                  <a:pt x="190" y="499"/>
                </a:cubicBezTo>
                <a:cubicBezTo>
                  <a:pt x="189" y="499"/>
                  <a:pt x="187" y="499"/>
                  <a:pt x="186" y="499"/>
                </a:cubicBezTo>
                <a:cubicBezTo>
                  <a:pt x="185" y="498"/>
                  <a:pt x="184" y="498"/>
                  <a:pt x="184" y="499"/>
                </a:cubicBezTo>
                <a:cubicBezTo>
                  <a:pt x="183" y="499"/>
                  <a:pt x="183" y="499"/>
                  <a:pt x="182" y="500"/>
                </a:cubicBezTo>
                <a:cubicBezTo>
                  <a:pt x="181" y="500"/>
                  <a:pt x="181" y="500"/>
                  <a:pt x="180" y="500"/>
                </a:cubicBezTo>
                <a:cubicBezTo>
                  <a:pt x="179" y="500"/>
                  <a:pt x="178" y="501"/>
                  <a:pt x="178" y="500"/>
                </a:cubicBezTo>
                <a:cubicBezTo>
                  <a:pt x="178" y="499"/>
                  <a:pt x="179" y="498"/>
                  <a:pt x="180" y="498"/>
                </a:cubicBezTo>
                <a:cubicBezTo>
                  <a:pt x="181" y="498"/>
                  <a:pt x="181" y="499"/>
                  <a:pt x="182" y="498"/>
                </a:cubicBezTo>
                <a:cubicBezTo>
                  <a:pt x="183" y="497"/>
                  <a:pt x="178" y="497"/>
                  <a:pt x="177" y="497"/>
                </a:cubicBezTo>
                <a:cubicBezTo>
                  <a:pt x="176" y="497"/>
                  <a:pt x="175" y="498"/>
                  <a:pt x="174" y="498"/>
                </a:cubicBezTo>
                <a:cubicBezTo>
                  <a:pt x="173" y="499"/>
                  <a:pt x="172" y="499"/>
                  <a:pt x="171" y="500"/>
                </a:cubicBezTo>
                <a:cubicBezTo>
                  <a:pt x="170" y="501"/>
                  <a:pt x="169" y="502"/>
                  <a:pt x="168" y="503"/>
                </a:cubicBezTo>
                <a:cubicBezTo>
                  <a:pt x="167" y="503"/>
                  <a:pt x="166" y="504"/>
                  <a:pt x="166" y="504"/>
                </a:cubicBezTo>
                <a:cubicBezTo>
                  <a:pt x="165" y="504"/>
                  <a:pt x="164" y="504"/>
                  <a:pt x="163" y="504"/>
                </a:cubicBezTo>
                <a:cubicBezTo>
                  <a:pt x="163" y="505"/>
                  <a:pt x="164" y="505"/>
                  <a:pt x="165" y="505"/>
                </a:cubicBezTo>
                <a:cubicBezTo>
                  <a:pt x="165" y="505"/>
                  <a:pt x="166" y="505"/>
                  <a:pt x="167" y="506"/>
                </a:cubicBezTo>
                <a:cubicBezTo>
                  <a:pt x="167" y="506"/>
                  <a:pt x="168" y="506"/>
                  <a:pt x="168" y="507"/>
                </a:cubicBezTo>
                <a:cubicBezTo>
                  <a:pt x="168" y="509"/>
                  <a:pt x="168" y="509"/>
                  <a:pt x="169" y="510"/>
                </a:cubicBezTo>
                <a:cubicBezTo>
                  <a:pt x="170" y="510"/>
                  <a:pt x="172" y="509"/>
                  <a:pt x="171" y="510"/>
                </a:cubicBezTo>
                <a:cubicBezTo>
                  <a:pt x="171" y="511"/>
                  <a:pt x="170" y="511"/>
                  <a:pt x="170" y="511"/>
                </a:cubicBezTo>
                <a:cubicBezTo>
                  <a:pt x="169" y="511"/>
                  <a:pt x="169" y="512"/>
                  <a:pt x="168" y="512"/>
                </a:cubicBezTo>
                <a:cubicBezTo>
                  <a:pt x="168" y="513"/>
                  <a:pt x="167" y="514"/>
                  <a:pt x="167" y="515"/>
                </a:cubicBezTo>
                <a:cubicBezTo>
                  <a:pt x="167" y="515"/>
                  <a:pt x="168" y="516"/>
                  <a:pt x="168" y="517"/>
                </a:cubicBezTo>
                <a:cubicBezTo>
                  <a:pt x="168" y="517"/>
                  <a:pt x="168" y="519"/>
                  <a:pt x="168" y="518"/>
                </a:cubicBezTo>
                <a:cubicBezTo>
                  <a:pt x="167" y="518"/>
                  <a:pt x="167" y="516"/>
                  <a:pt x="166" y="515"/>
                </a:cubicBezTo>
                <a:cubicBezTo>
                  <a:pt x="165" y="515"/>
                  <a:pt x="164" y="516"/>
                  <a:pt x="163" y="516"/>
                </a:cubicBezTo>
                <a:cubicBezTo>
                  <a:pt x="163" y="515"/>
                  <a:pt x="163" y="514"/>
                  <a:pt x="164" y="513"/>
                </a:cubicBezTo>
                <a:cubicBezTo>
                  <a:pt x="165" y="513"/>
                  <a:pt x="166" y="513"/>
                  <a:pt x="165" y="511"/>
                </a:cubicBezTo>
                <a:cubicBezTo>
                  <a:pt x="165" y="511"/>
                  <a:pt x="164" y="512"/>
                  <a:pt x="163" y="512"/>
                </a:cubicBezTo>
                <a:cubicBezTo>
                  <a:pt x="163" y="511"/>
                  <a:pt x="165" y="510"/>
                  <a:pt x="166" y="510"/>
                </a:cubicBezTo>
                <a:cubicBezTo>
                  <a:pt x="167" y="508"/>
                  <a:pt x="165" y="508"/>
                  <a:pt x="164" y="508"/>
                </a:cubicBezTo>
                <a:cubicBezTo>
                  <a:pt x="163" y="507"/>
                  <a:pt x="163" y="506"/>
                  <a:pt x="162" y="507"/>
                </a:cubicBezTo>
                <a:cubicBezTo>
                  <a:pt x="161" y="507"/>
                  <a:pt x="160" y="508"/>
                  <a:pt x="160" y="508"/>
                </a:cubicBezTo>
                <a:cubicBezTo>
                  <a:pt x="159" y="508"/>
                  <a:pt x="159" y="509"/>
                  <a:pt x="158" y="509"/>
                </a:cubicBezTo>
                <a:cubicBezTo>
                  <a:pt x="156" y="510"/>
                  <a:pt x="155" y="511"/>
                  <a:pt x="154" y="511"/>
                </a:cubicBezTo>
                <a:cubicBezTo>
                  <a:pt x="153" y="512"/>
                  <a:pt x="151" y="512"/>
                  <a:pt x="150" y="513"/>
                </a:cubicBezTo>
                <a:cubicBezTo>
                  <a:pt x="149" y="514"/>
                  <a:pt x="149" y="515"/>
                  <a:pt x="148" y="516"/>
                </a:cubicBezTo>
                <a:cubicBezTo>
                  <a:pt x="147" y="516"/>
                  <a:pt x="146" y="517"/>
                  <a:pt x="145" y="517"/>
                </a:cubicBezTo>
                <a:cubicBezTo>
                  <a:pt x="143" y="518"/>
                  <a:pt x="141" y="518"/>
                  <a:pt x="139" y="519"/>
                </a:cubicBezTo>
                <a:cubicBezTo>
                  <a:pt x="138" y="519"/>
                  <a:pt x="136" y="519"/>
                  <a:pt x="134" y="520"/>
                </a:cubicBezTo>
                <a:cubicBezTo>
                  <a:pt x="134" y="520"/>
                  <a:pt x="133" y="520"/>
                  <a:pt x="132" y="520"/>
                </a:cubicBezTo>
                <a:cubicBezTo>
                  <a:pt x="131" y="520"/>
                  <a:pt x="131" y="520"/>
                  <a:pt x="130" y="520"/>
                </a:cubicBezTo>
                <a:cubicBezTo>
                  <a:pt x="129" y="520"/>
                  <a:pt x="129" y="521"/>
                  <a:pt x="129" y="522"/>
                </a:cubicBezTo>
                <a:cubicBezTo>
                  <a:pt x="128" y="522"/>
                  <a:pt x="128" y="521"/>
                  <a:pt x="128" y="520"/>
                </a:cubicBezTo>
                <a:cubicBezTo>
                  <a:pt x="128" y="520"/>
                  <a:pt x="129" y="520"/>
                  <a:pt x="129" y="519"/>
                </a:cubicBezTo>
                <a:cubicBezTo>
                  <a:pt x="129" y="518"/>
                  <a:pt x="128" y="518"/>
                  <a:pt x="127" y="518"/>
                </a:cubicBezTo>
                <a:cubicBezTo>
                  <a:pt x="126" y="517"/>
                  <a:pt x="125" y="517"/>
                  <a:pt x="124" y="518"/>
                </a:cubicBezTo>
                <a:cubicBezTo>
                  <a:pt x="123" y="518"/>
                  <a:pt x="122" y="519"/>
                  <a:pt x="121" y="520"/>
                </a:cubicBezTo>
                <a:cubicBezTo>
                  <a:pt x="120" y="521"/>
                  <a:pt x="119" y="522"/>
                  <a:pt x="119" y="522"/>
                </a:cubicBezTo>
                <a:cubicBezTo>
                  <a:pt x="118" y="523"/>
                  <a:pt x="118" y="524"/>
                  <a:pt x="117" y="525"/>
                </a:cubicBezTo>
                <a:cubicBezTo>
                  <a:pt x="116" y="525"/>
                  <a:pt x="115" y="525"/>
                  <a:pt x="115" y="526"/>
                </a:cubicBezTo>
                <a:cubicBezTo>
                  <a:pt x="113" y="527"/>
                  <a:pt x="113" y="528"/>
                  <a:pt x="112" y="530"/>
                </a:cubicBezTo>
                <a:cubicBezTo>
                  <a:pt x="110" y="532"/>
                  <a:pt x="108" y="534"/>
                  <a:pt x="106" y="535"/>
                </a:cubicBezTo>
                <a:cubicBezTo>
                  <a:pt x="103" y="537"/>
                  <a:pt x="102" y="540"/>
                  <a:pt x="100" y="542"/>
                </a:cubicBezTo>
                <a:cubicBezTo>
                  <a:pt x="100" y="543"/>
                  <a:pt x="99" y="545"/>
                  <a:pt x="99" y="546"/>
                </a:cubicBezTo>
                <a:cubicBezTo>
                  <a:pt x="98" y="551"/>
                  <a:pt x="96" y="554"/>
                  <a:pt x="93" y="558"/>
                </a:cubicBezTo>
                <a:cubicBezTo>
                  <a:pt x="91" y="560"/>
                  <a:pt x="89" y="562"/>
                  <a:pt x="86" y="563"/>
                </a:cubicBezTo>
                <a:cubicBezTo>
                  <a:pt x="84" y="564"/>
                  <a:pt x="81" y="566"/>
                  <a:pt x="79" y="566"/>
                </a:cubicBezTo>
                <a:cubicBezTo>
                  <a:pt x="76" y="567"/>
                  <a:pt x="74" y="568"/>
                  <a:pt x="72" y="568"/>
                </a:cubicBezTo>
                <a:cubicBezTo>
                  <a:pt x="70" y="568"/>
                  <a:pt x="67" y="568"/>
                  <a:pt x="65" y="569"/>
                </a:cubicBezTo>
                <a:cubicBezTo>
                  <a:pt x="61" y="569"/>
                  <a:pt x="57" y="570"/>
                  <a:pt x="52" y="569"/>
                </a:cubicBezTo>
                <a:cubicBezTo>
                  <a:pt x="48" y="569"/>
                  <a:pt x="44" y="570"/>
                  <a:pt x="40" y="569"/>
                </a:cubicBezTo>
                <a:cubicBezTo>
                  <a:pt x="38" y="569"/>
                  <a:pt x="37" y="569"/>
                  <a:pt x="37" y="571"/>
                </a:cubicBezTo>
                <a:cubicBezTo>
                  <a:pt x="37" y="573"/>
                  <a:pt x="37" y="575"/>
                  <a:pt x="37" y="576"/>
                </a:cubicBezTo>
                <a:cubicBezTo>
                  <a:pt x="36" y="580"/>
                  <a:pt x="37" y="583"/>
                  <a:pt x="34" y="585"/>
                </a:cubicBezTo>
                <a:cubicBezTo>
                  <a:pt x="33" y="586"/>
                  <a:pt x="33" y="586"/>
                  <a:pt x="32" y="587"/>
                </a:cubicBezTo>
                <a:cubicBezTo>
                  <a:pt x="32" y="587"/>
                  <a:pt x="32" y="588"/>
                  <a:pt x="31" y="588"/>
                </a:cubicBezTo>
                <a:cubicBezTo>
                  <a:pt x="30" y="589"/>
                  <a:pt x="28" y="588"/>
                  <a:pt x="27" y="588"/>
                </a:cubicBezTo>
                <a:cubicBezTo>
                  <a:pt x="26" y="588"/>
                  <a:pt x="25" y="587"/>
                  <a:pt x="25" y="588"/>
                </a:cubicBezTo>
                <a:cubicBezTo>
                  <a:pt x="24" y="589"/>
                  <a:pt x="25" y="589"/>
                  <a:pt x="26" y="589"/>
                </a:cubicBezTo>
                <a:cubicBezTo>
                  <a:pt x="28" y="589"/>
                  <a:pt x="29" y="590"/>
                  <a:pt x="30" y="590"/>
                </a:cubicBezTo>
                <a:cubicBezTo>
                  <a:pt x="32" y="590"/>
                  <a:pt x="33" y="590"/>
                  <a:pt x="35" y="591"/>
                </a:cubicBezTo>
                <a:cubicBezTo>
                  <a:pt x="35" y="591"/>
                  <a:pt x="36" y="591"/>
                  <a:pt x="37" y="592"/>
                </a:cubicBezTo>
                <a:cubicBezTo>
                  <a:pt x="38" y="593"/>
                  <a:pt x="39" y="595"/>
                  <a:pt x="41" y="596"/>
                </a:cubicBezTo>
                <a:cubicBezTo>
                  <a:pt x="42" y="597"/>
                  <a:pt x="43" y="597"/>
                  <a:pt x="45" y="597"/>
                </a:cubicBezTo>
                <a:cubicBezTo>
                  <a:pt x="48" y="597"/>
                  <a:pt x="50" y="598"/>
                  <a:pt x="53" y="600"/>
                </a:cubicBezTo>
                <a:cubicBezTo>
                  <a:pt x="55" y="601"/>
                  <a:pt x="58" y="603"/>
                  <a:pt x="60" y="605"/>
                </a:cubicBezTo>
                <a:cubicBezTo>
                  <a:pt x="61" y="605"/>
                  <a:pt x="63" y="606"/>
                  <a:pt x="64" y="607"/>
                </a:cubicBezTo>
                <a:cubicBezTo>
                  <a:pt x="65" y="607"/>
                  <a:pt x="67" y="607"/>
                  <a:pt x="68" y="608"/>
                </a:cubicBezTo>
                <a:cubicBezTo>
                  <a:pt x="71" y="609"/>
                  <a:pt x="73" y="611"/>
                  <a:pt x="75" y="612"/>
                </a:cubicBezTo>
                <a:cubicBezTo>
                  <a:pt x="77" y="613"/>
                  <a:pt x="78" y="614"/>
                  <a:pt x="80" y="614"/>
                </a:cubicBezTo>
                <a:cubicBezTo>
                  <a:pt x="81" y="615"/>
                  <a:pt x="82" y="616"/>
                  <a:pt x="83" y="618"/>
                </a:cubicBezTo>
                <a:cubicBezTo>
                  <a:pt x="85" y="620"/>
                  <a:pt x="86" y="623"/>
                  <a:pt x="86" y="626"/>
                </a:cubicBezTo>
                <a:cubicBezTo>
                  <a:pt x="87" y="627"/>
                  <a:pt x="87" y="628"/>
                  <a:pt x="87" y="630"/>
                </a:cubicBezTo>
                <a:cubicBezTo>
                  <a:pt x="88" y="632"/>
                  <a:pt x="88" y="632"/>
                  <a:pt x="90" y="633"/>
                </a:cubicBezTo>
                <a:cubicBezTo>
                  <a:pt x="91" y="633"/>
                  <a:pt x="92" y="634"/>
                  <a:pt x="94" y="634"/>
                </a:cubicBezTo>
                <a:cubicBezTo>
                  <a:pt x="96" y="634"/>
                  <a:pt x="97" y="634"/>
                  <a:pt x="99" y="634"/>
                </a:cubicBezTo>
                <a:cubicBezTo>
                  <a:pt x="100" y="634"/>
                  <a:pt x="102" y="636"/>
                  <a:pt x="104" y="636"/>
                </a:cubicBezTo>
                <a:cubicBezTo>
                  <a:pt x="105" y="636"/>
                  <a:pt x="105" y="636"/>
                  <a:pt x="106" y="636"/>
                </a:cubicBezTo>
                <a:cubicBezTo>
                  <a:pt x="108" y="635"/>
                  <a:pt x="108" y="635"/>
                  <a:pt x="110" y="636"/>
                </a:cubicBezTo>
                <a:cubicBezTo>
                  <a:pt x="110" y="636"/>
                  <a:pt x="111" y="637"/>
                  <a:pt x="112" y="636"/>
                </a:cubicBezTo>
                <a:cubicBezTo>
                  <a:pt x="113" y="636"/>
                  <a:pt x="113" y="633"/>
                  <a:pt x="115" y="635"/>
                </a:cubicBezTo>
                <a:cubicBezTo>
                  <a:pt x="116" y="636"/>
                  <a:pt x="116" y="636"/>
                  <a:pt x="117" y="636"/>
                </a:cubicBezTo>
                <a:cubicBezTo>
                  <a:pt x="117" y="636"/>
                  <a:pt x="118" y="636"/>
                  <a:pt x="119" y="636"/>
                </a:cubicBezTo>
                <a:cubicBezTo>
                  <a:pt x="120" y="635"/>
                  <a:pt x="121" y="636"/>
                  <a:pt x="123" y="635"/>
                </a:cubicBezTo>
                <a:cubicBezTo>
                  <a:pt x="124" y="635"/>
                  <a:pt x="125" y="635"/>
                  <a:pt x="126" y="635"/>
                </a:cubicBezTo>
                <a:cubicBezTo>
                  <a:pt x="128" y="635"/>
                  <a:pt x="129" y="636"/>
                  <a:pt x="130" y="637"/>
                </a:cubicBezTo>
                <a:cubicBezTo>
                  <a:pt x="131" y="637"/>
                  <a:pt x="134" y="636"/>
                  <a:pt x="133" y="638"/>
                </a:cubicBezTo>
                <a:cubicBezTo>
                  <a:pt x="132" y="638"/>
                  <a:pt x="132" y="638"/>
                  <a:pt x="131" y="639"/>
                </a:cubicBezTo>
                <a:cubicBezTo>
                  <a:pt x="131" y="639"/>
                  <a:pt x="130" y="640"/>
                  <a:pt x="130" y="640"/>
                </a:cubicBezTo>
                <a:cubicBezTo>
                  <a:pt x="130" y="641"/>
                  <a:pt x="129" y="641"/>
                  <a:pt x="129" y="642"/>
                </a:cubicBezTo>
                <a:cubicBezTo>
                  <a:pt x="128" y="642"/>
                  <a:pt x="127" y="642"/>
                  <a:pt x="126" y="642"/>
                </a:cubicBezTo>
                <a:cubicBezTo>
                  <a:pt x="126" y="643"/>
                  <a:pt x="126" y="646"/>
                  <a:pt x="126" y="647"/>
                </a:cubicBezTo>
                <a:cubicBezTo>
                  <a:pt x="127" y="648"/>
                  <a:pt x="129" y="648"/>
                  <a:pt x="130" y="649"/>
                </a:cubicBezTo>
                <a:cubicBezTo>
                  <a:pt x="131" y="650"/>
                  <a:pt x="131" y="652"/>
                  <a:pt x="133" y="652"/>
                </a:cubicBezTo>
                <a:cubicBezTo>
                  <a:pt x="133" y="652"/>
                  <a:pt x="131" y="652"/>
                  <a:pt x="131" y="652"/>
                </a:cubicBezTo>
                <a:cubicBezTo>
                  <a:pt x="130" y="652"/>
                  <a:pt x="130" y="652"/>
                  <a:pt x="129" y="651"/>
                </a:cubicBezTo>
                <a:cubicBezTo>
                  <a:pt x="128" y="651"/>
                  <a:pt x="127" y="651"/>
                  <a:pt x="127" y="651"/>
                </a:cubicBezTo>
                <a:cubicBezTo>
                  <a:pt x="125" y="651"/>
                  <a:pt x="125" y="650"/>
                  <a:pt x="124" y="649"/>
                </a:cubicBezTo>
                <a:cubicBezTo>
                  <a:pt x="123" y="648"/>
                  <a:pt x="122" y="648"/>
                  <a:pt x="123" y="646"/>
                </a:cubicBezTo>
                <a:cubicBezTo>
                  <a:pt x="123" y="645"/>
                  <a:pt x="123" y="643"/>
                  <a:pt x="122" y="643"/>
                </a:cubicBezTo>
                <a:cubicBezTo>
                  <a:pt x="121" y="642"/>
                  <a:pt x="119" y="641"/>
                  <a:pt x="118" y="640"/>
                </a:cubicBezTo>
                <a:cubicBezTo>
                  <a:pt x="117" y="639"/>
                  <a:pt x="117" y="637"/>
                  <a:pt x="115" y="638"/>
                </a:cubicBezTo>
                <a:cubicBezTo>
                  <a:pt x="113" y="638"/>
                  <a:pt x="112" y="642"/>
                  <a:pt x="113" y="644"/>
                </a:cubicBezTo>
                <a:cubicBezTo>
                  <a:pt x="114" y="646"/>
                  <a:pt x="114" y="646"/>
                  <a:pt x="116" y="646"/>
                </a:cubicBezTo>
                <a:cubicBezTo>
                  <a:pt x="117" y="646"/>
                  <a:pt x="118" y="646"/>
                  <a:pt x="118" y="646"/>
                </a:cubicBezTo>
                <a:cubicBezTo>
                  <a:pt x="119" y="646"/>
                  <a:pt x="120" y="647"/>
                  <a:pt x="120" y="648"/>
                </a:cubicBezTo>
                <a:cubicBezTo>
                  <a:pt x="121" y="648"/>
                  <a:pt x="122" y="649"/>
                  <a:pt x="123" y="650"/>
                </a:cubicBezTo>
                <a:cubicBezTo>
                  <a:pt x="124" y="651"/>
                  <a:pt x="124" y="652"/>
                  <a:pt x="125" y="653"/>
                </a:cubicBezTo>
                <a:cubicBezTo>
                  <a:pt x="126" y="654"/>
                  <a:pt x="126" y="654"/>
                  <a:pt x="126" y="655"/>
                </a:cubicBezTo>
                <a:cubicBezTo>
                  <a:pt x="126" y="656"/>
                  <a:pt x="126" y="657"/>
                  <a:pt x="125" y="657"/>
                </a:cubicBezTo>
                <a:cubicBezTo>
                  <a:pt x="125" y="658"/>
                  <a:pt x="124" y="658"/>
                  <a:pt x="124" y="659"/>
                </a:cubicBezTo>
                <a:cubicBezTo>
                  <a:pt x="124" y="660"/>
                  <a:pt x="125" y="660"/>
                  <a:pt x="125" y="661"/>
                </a:cubicBezTo>
                <a:cubicBezTo>
                  <a:pt x="125" y="661"/>
                  <a:pt x="124" y="662"/>
                  <a:pt x="125" y="662"/>
                </a:cubicBezTo>
                <a:cubicBezTo>
                  <a:pt x="125" y="662"/>
                  <a:pt x="126" y="660"/>
                  <a:pt x="126" y="660"/>
                </a:cubicBezTo>
                <a:cubicBezTo>
                  <a:pt x="126" y="659"/>
                  <a:pt x="127" y="659"/>
                  <a:pt x="127" y="658"/>
                </a:cubicBezTo>
                <a:cubicBezTo>
                  <a:pt x="129" y="657"/>
                  <a:pt x="130" y="657"/>
                  <a:pt x="131" y="657"/>
                </a:cubicBezTo>
                <a:cubicBezTo>
                  <a:pt x="133" y="657"/>
                  <a:pt x="136" y="657"/>
                  <a:pt x="137" y="657"/>
                </a:cubicBezTo>
                <a:cubicBezTo>
                  <a:pt x="140" y="658"/>
                  <a:pt x="141" y="659"/>
                  <a:pt x="142" y="661"/>
                </a:cubicBezTo>
                <a:cubicBezTo>
                  <a:pt x="143" y="662"/>
                  <a:pt x="143" y="662"/>
                  <a:pt x="144" y="662"/>
                </a:cubicBezTo>
                <a:cubicBezTo>
                  <a:pt x="144" y="663"/>
                  <a:pt x="145" y="663"/>
                  <a:pt x="144" y="664"/>
                </a:cubicBezTo>
                <a:cubicBezTo>
                  <a:pt x="144" y="664"/>
                  <a:pt x="144" y="665"/>
                  <a:pt x="143" y="666"/>
                </a:cubicBezTo>
                <a:cubicBezTo>
                  <a:pt x="143" y="666"/>
                  <a:pt x="143" y="667"/>
                  <a:pt x="143" y="666"/>
                </a:cubicBezTo>
                <a:cubicBezTo>
                  <a:pt x="142" y="666"/>
                  <a:pt x="143" y="665"/>
                  <a:pt x="142" y="664"/>
                </a:cubicBezTo>
                <a:cubicBezTo>
                  <a:pt x="142" y="664"/>
                  <a:pt x="142" y="663"/>
                  <a:pt x="141" y="663"/>
                </a:cubicBezTo>
                <a:cubicBezTo>
                  <a:pt x="139" y="663"/>
                  <a:pt x="138" y="663"/>
                  <a:pt x="136" y="663"/>
                </a:cubicBezTo>
                <a:cubicBezTo>
                  <a:pt x="135" y="663"/>
                  <a:pt x="133" y="663"/>
                  <a:pt x="132" y="664"/>
                </a:cubicBezTo>
                <a:cubicBezTo>
                  <a:pt x="131" y="665"/>
                  <a:pt x="130" y="666"/>
                  <a:pt x="129" y="667"/>
                </a:cubicBezTo>
                <a:cubicBezTo>
                  <a:pt x="128" y="668"/>
                  <a:pt x="127" y="670"/>
                  <a:pt x="126" y="670"/>
                </a:cubicBezTo>
                <a:cubicBezTo>
                  <a:pt x="124" y="671"/>
                  <a:pt x="122" y="671"/>
                  <a:pt x="120" y="671"/>
                </a:cubicBezTo>
                <a:cubicBezTo>
                  <a:pt x="118" y="670"/>
                  <a:pt x="117" y="670"/>
                  <a:pt x="116" y="670"/>
                </a:cubicBezTo>
                <a:cubicBezTo>
                  <a:pt x="115" y="670"/>
                  <a:pt x="113" y="670"/>
                  <a:pt x="112" y="670"/>
                </a:cubicBezTo>
                <a:cubicBezTo>
                  <a:pt x="111" y="670"/>
                  <a:pt x="111" y="670"/>
                  <a:pt x="110" y="670"/>
                </a:cubicBezTo>
                <a:cubicBezTo>
                  <a:pt x="110" y="671"/>
                  <a:pt x="109" y="671"/>
                  <a:pt x="108" y="671"/>
                </a:cubicBezTo>
                <a:cubicBezTo>
                  <a:pt x="107" y="670"/>
                  <a:pt x="106" y="669"/>
                  <a:pt x="104" y="669"/>
                </a:cubicBezTo>
                <a:cubicBezTo>
                  <a:pt x="103" y="669"/>
                  <a:pt x="102" y="669"/>
                  <a:pt x="100" y="668"/>
                </a:cubicBezTo>
                <a:cubicBezTo>
                  <a:pt x="99" y="668"/>
                  <a:pt x="98" y="667"/>
                  <a:pt x="96" y="667"/>
                </a:cubicBezTo>
                <a:cubicBezTo>
                  <a:pt x="94" y="668"/>
                  <a:pt x="93" y="668"/>
                  <a:pt x="92" y="668"/>
                </a:cubicBezTo>
                <a:cubicBezTo>
                  <a:pt x="90" y="669"/>
                  <a:pt x="89" y="669"/>
                  <a:pt x="87" y="668"/>
                </a:cubicBezTo>
                <a:cubicBezTo>
                  <a:pt x="86" y="667"/>
                  <a:pt x="85" y="666"/>
                  <a:pt x="84" y="665"/>
                </a:cubicBezTo>
                <a:cubicBezTo>
                  <a:pt x="82" y="665"/>
                  <a:pt x="82" y="663"/>
                  <a:pt x="83" y="663"/>
                </a:cubicBezTo>
                <a:cubicBezTo>
                  <a:pt x="85" y="661"/>
                  <a:pt x="84" y="658"/>
                  <a:pt x="85" y="656"/>
                </a:cubicBezTo>
                <a:cubicBezTo>
                  <a:pt x="86" y="655"/>
                  <a:pt x="87" y="654"/>
                  <a:pt x="87" y="652"/>
                </a:cubicBezTo>
                <a:cubicBezTo>
                  <a:pt x="87" y="651"/>
                  <a:pt x="85" y="651"/>
                  <a:pt x="83" y="651"/>
                </a:cubicBezTo>
                <a:cubicBezTo>
                  <a:pt x="82" y="651"/>
                  <a:pt x="80" y="651"/>
                  <a:pt x="79" y="651"/>
                </a:cubicBezTo>
                <a:cubicBezTo>
                  <a:pt x="77" y="651"/>
                  <a:pt x="76" y="652"/>
                  <a:pt x="74" y="652"/>
                </a:cubicBezTo>
                <a:cubicBezTo>
                  <a:pt x="72" y="652"/>
                  <a:pt x="71" y="651"/>
                  <a:pt x="69" y="652"/>
                </a:cubicBezTo>
                <a:cubicBezTo>
                  <a:pt x="68" y="652"/>
                  <a:pt x="67" y="652"/>
                  <a:pt x="67" y="652"/>
                </a:cubicBezTo>
                <a:cubicBezTo>
                  <a:pt x="66" y="652"/>
                  <a:pt x="65" y="653"/>
                  <a:pt x="65" y="653"/>
                </a:cubicBezTo>
                <a:cubicBezTo>
                  <a:pt x="64" y="655"/>
                  <a:pt x="63" y="656"/>
                  <a:pt x="61" y="656"/>
                </a:cubicBezTo>
                <a:cubicBezTo>
                  <a:pt x="60" y="657"/>
                  <a:pt x="59" y="655"/>
                  <a:pt x="57" y="655"/>
                </a:cubicBezTo>
                <a:cubicBezTo>
                  <a:pt x="56" y="655"/>
                  <a:pt x="56" y="656"/>
                  <a:pt x="55" y="656"/>
                </a:cubicBezTo>
                <a:cubicBezTo>
                  <a:pt x="54" y="656"/>
                  <a:pt x="53" y="656"/>
                  <a:pt x="52" y="656"/>
                </a:cubicBezTo>
                <a:cubicBezTo>
                  <a:pt x="51" y="657"/>
                  <a:pt x="50" y="657"/>
                  <a:pt x="48" y="658"/>
                </a:cubicBezTo>
                <a:cubicBezTo>
                  <a:pt x="47" y="659"/>
                  <a:pt x="47" y="660"/>
                  <a:pt x="45" y="660"/>
                </a:cubicBezTo>
                <a:cubicBezTo>
                  <a:pt x="45" y="661"/>
                  <a:pt x="44" y="661"/>
                  <a:pt x="43" y="662"/>
                </a:cubicBezTo>
                <a:cubicBezTo>
                  <a:pt x="43" y="663"/>
                  <a:pt x="44" y="663"/>
                  <a:pt x="45" y="663"/>
                </a:cubicBezTo>
                <a:cubicBezTo>
                  <a:pt x="46" y="663"/>
                  <a:pt x="46" y="663"/>
                  <a:pt x="47" y="664"/>
                </a:cubicBezTo>
                <a:cubicBezTo>
                  <a:pt x="48" y="664"/>
                  <a:pt x="49" y="665"/>
                  <a:pt x="51" y="665"/>
                </a:cubicBezTo>
                <a:cubicBezTo>
                  <a:pt x="51" y="666"/>
                  <a:pt x="50" y="666"/>
                  <a:pt x="49" y="666"/>
                </a:cubicBezTo>
                <a:cubicBezTo>
                  <a:pt x="48" y="667"/>
                  <a:pt x="48" y="667"/>
                  <a:pt x="46" y="667"/>
                </a:cubicBezTo>
                <a:cubicBezTo>
                  <a:pt x="45" y="667"/>
                  <a:pt x="42" y="667"/>
                  <a:pt x="41" y="667"/>
                </a:cubicBezTo>
                <a:cubicBezTo>
                  <a:pt x="40" y="667"/>
                  <a:pt x="39" y="667"/>
                  <a:pt x="39" y="666"/>
                </a:cubicBezTo>
                <a:cubicBezTo>
                  <a:pt x="38" y="666"/>
                  <a:pt x="38" y="666"/>
                  <a:pt x="37" y="665"/>
                </a:cubicBezTo>
                <a:cubicBezTo>
                  <a:pt x="36" y="664"/>
                  <a:pt x="35" y="665"/>
                  <a:pt x="33" y="666"/>
                </a:cubicBezTo>
                <a:cubicBezTo>
                  <a:pt x="33" y="666"/>
                  <a:pt x="32" y="666"/>
                  <a:pt x="32" y="666"/>
                </a:cubicBezTo>
                <a:cubicBezTo>
                  <a:pt x="31" y="667"/>
                  <a:pt x="30" y="667"/>
                  <a:pt x="30" y="667"/>
                </a:cubicBezTo>
                <a:cubicBezTo>
                  <a:pt x="29" y="668"/>
                  <a:pt x="28" y="668"/>
                  <a:pt x="27" y="668"/>
                </a:cubicBezTo>
                <a:cubicBezTo>
                  <a:pt x="27" y="668"/>
                  <a:pt x="26" y="669"/>
                  <a:pt x="26" y="669"/>
                </a:cubicBezTo>
                <a:cubicBezTo>
                  <a:pt x="25" y="670"/>
                  <a:pt x="25" y="671"/>
                  <a:pt x="24" y="671"/>
                </a:cubicBezTo>
                <a:cubicBezTo>
                  <a:pt x="23" y="671"/>
                  <a:pt x="23" y="671"/>
                  <a:pt x="22" y="671"/>
                </a:cubicBezTo>
                <a:cubicBezTo>
                  <a:pt x="21" y="672"/>
                  <a:pt x="21" y="674"/>
                  <a:pt x="20" y="675"/>
                </a:cubicBezTo>
                <a:cubicBezTo>
                  <a:pt x="19" y="676"/>
                  <a:pt x="17" y="676"/>
                  <a:pt x="16" y="675"/>
                </a:cubicBezTo>
                <a:cubicBezTo>
                  <a:pt x="15" y="675"/>
                  <a:pt x="15" y="674"/>
                  <a:pt x="14" y="674"/>
                </a:cubicBezTo>
                <a:cubicBezTo>
                  <a:pt x="12" y="675"/>
                  <a:pt x="11" y="676"/>
                  <a:pt x="10" y="677"/>
                </a:cubicBezTo>
                <a:cubicBezTo>
                  <a:pt x="9" y="677"/>
                  <a:pt x="9" y="679"/>
                  <a:pt x="8" y="680"/>
                </a:cubicBezTo>
                <a:cubicBezTo>
                  <a:pt x="7" y="681"/>
                  <a:pt x="6" y="681"/>
                  <a:pt x="4" y="681"/>
                </a:cubicBezTo>
                <a:cubicBezTo>
                  <a:pt x="4" y="681"/>
                  <a:pt x="0" y="682"/>
                  <a:pt x="0" y="682"/>
                </a:cubicBezTo>
                <a:cubicBezTo>
                  <a:pt x="0" y="682"/>
                  <a:pt x="0" y="685"/>
                  <a:pt x="0" y="685"/>
                </a:cubicBezTo>
                <a:cubicBezTo>
                  <a:pt x="1" y="685"/>
                  <a:pt x="1" y="685"/>
                  <a:pt x="2" y="685"/>
                </a:cubicBezTo>
                <a:cubicBezTo>
                  <a:pt x="2" y="686"/>
                  <a:pt x="2" y="686"/>
                  <a:pt x="3" y="686"/>
                </a:cubicBezTo>
                <a:cubicBezTo>
                  <a:pt x="4" y="687"/>
                  <a:pt x="5" y="687"/>
                  <a:pt x="6" y="688"/>
                </a:cubicBezTo>
                <a:cubicBezTo>
                  <a:pt x="6" y="688"/>
                  <a:pt x="7" y="689"/>
                  <a:pt x="8" y="690"/>
                </a:cubicBezTo>
                <a:cubicBezTo>
                  <a:pt x="9" y="690"/>
                  <a:pt x="10" y="690"/>
                  <a:pt x="12" y="690"/>
                </a:cubicBezTo>
                <a:cubicBezTo>
                  <a:pt x="13" y="690"/>
                  <a:pt x="14" y="691"/>
                  <a:pt x="16" y="692"/>
                </a:cubicBezTo>
                <a:cubicBezTo>
                  <a:pt x="17" y="692"/>
                  <a:pt x="19" y="692"/>
                  <a:pt x="20" y="692"/>
                </a:cubicBezTo>
                <a:cubicBezTo>
                  <a:pt x="22" y="692"/>
                  <a:pt x="23" y="692"/>
                  <a:pt x="24" y="693"/>
                </a:cubicBezTo>
                <a:cubicBezTo>
                  <a:pt x="25" y="693"/>
                  <a:pt x="25" y="694"/>
                  <a:pt x="26" y="694"/>
                </a:cubicBezTo>
                <a:cubicBezTo>
                  <a:pt x="28" y="693"/>
                  <a:pt x="28" y="693"/>
                  <a:pt x="29" y="693"/>
                </a:cubicBezTo>
                <a:cubicBezTo>
                  <a:pt x="30" y="694"/>
                  <a:pt x="32" y="694"/>
                  <a:pt x="33" y="694"/>
                </a:cubicBezTo>
                <a:cubicBezTo>
                  <a:pt x="34" y="694"/>
                  <a:pt x="35" y="695"/>
                  <a:pt x="36" y="695"/>
                </a:cubicBezTo>
                <a:cubicBezTo>
                  <a:pt x="37" y="696"/>
                  <a:pt x="37" y="696"/>
                  <a:pt x="38" y="696"/>
                </a:cubicBezTo>
                <a:cubicBezTo>
                  <a:pt x="39" y="696"/>
                  <a:pt x="40" y="696"/>
                  <a:pt x="39" y="697"/>
                </a:cubicBezTo>
                <a:cubicBezTo>
                  <a:pt x="38" y="697"/>
                  <a:pt x="37" y="696"/>
                  <a:pt x="36" y="696"/>
                </a:cubicBezTo>
                <a:cubicBezTo>
                  <a:pt x="36" y="696"/>
                  <a:pt x="35" y="695"/>
                  <a:pt x="35" y="695"/>
                </a:cubicBezTo>
                <a:cubicBezTo>
                  <a:pt x="33" y="695"/>
                  <a:pt x="33" y="696"/>
                  <a:pt x="32" y="697"/>
                </a:cubicBezTo>
                <a:cubicBezTo>
                  <a:pt x="31" y="699"/>
                  <a:pt x="31" y="700"/>
                  <a:pt x="29" y="701"/>
                </a:cubicBezTo>
                <a:cubicBezTo>
                  <a:pt x="28" y="701"/>
                  <a:pt x="27" y="701"/>
                  <a:pt x="26" y="700"/>
                </a:cubicBezTo>
                <a:cubicBezTo>
                  <a:pt x="25" y="700"/>
                  <a:pt x="24" y="699"/>
                  <a:pt x="23" y="699"/>
                </a:cubicBezTo>
                <a:cubicBezTo>
                  <a:pt x="22" y="700"/>
                  <a:pt x="22" y="700"/>
                  <a:pt x="23" y="701"/>
                </a:cubicBezTo>
                <a:cubicBezTo>
                  <a:pt x="24" y="702"/>
                  <a:pt x="25" y="702"/>
                  <a:pt x="26" y="703"/>
                </a:cubicBezTo>
                <a:cubicBezTo>
                  <a:pt x="27" y="704"/>
                  <a:pt x="28" y="706"/>
                  <a:pt x="29" y="707"/>
                </a:cubicBezTo>
                <a:cubicBezTo>
                  <a:pt x="30" y="707"/>
                  <a:pt x="33" y="707"/>
                  <a:pt x="32" y="709"/>
                </a:cubicBezTo>
                <a:cubicBezTo>
                  <a:pt x="32" y="709"/>
                  <a:pt x="32" y="710"/>
                  <a:pt x="31" y="710"/>
                </a:cubicBezTo>
                <a:cubicBezTo>
                  <a:pt x="31" y="711"/>
                  <a:pt x="31" y="711"/>
                  <a:pt x="31" y="712"/>
                </a:cubicBezTo>
                <a:cubicBezTo>
                  <a:pt x="31" y="714"/>
                  <a:pt x="32" y="715"/>
                  <a:pt x="33" y="716"/>
                </a:cubicBezTo>
                <a:cubicBezTo>
                  <a:pt x="34" y="716"/>
                  <a:pt x="34" y="717"/>
                  <a:pt x="35" y="717"/>
                </a:cubicBezTo>
                <a:cubicBezTo>
                  <a:pt x="36" y="718"/>
                  <a:pt x="36" y="718"/>
                  <a:pt x="37" y="718"/>
                </a:cubicBezTo>
                <a:cubicBezTo>
                  <a:pt x="39" y="719"/>
                  <a:pt x="40" y="719"/>
                  <a:pt x="42" y="719"/>
                </a:cubicBezTo>
                <a:cubicBezTo>
                  <a:pt x="43" y="719"/>
                  <a:pt x="45" y="719"/>
                  <a:pt x="47" y="720"/>
                </a:cubicBezTo>
                <a:cubicBezTo>
                  <a:pt x="48" y="720"/>
                  <a:pt x="50" y="721"/>
                  <a:pt x="51" y="722"/>
                </a:cubicBezTo>
                <a:cubicBezTo>
                  <a:pt x="52" y="722"/>
                  <a:pt x="54" y="722"/>
                  <a:pt x="56" y="722"/>
                </a:cubicBezTo>
                <a:cubicBezTo>
                  <a:pt x="57" y="722"/>
                  <a:pt x="58" y="723"/>
                  <a:pt x="60" y="723"/>
                </a:cubicBezTo>
                <a:cubicBezTo>
                  <a:pt x="61" y="723"/>
                  <a:pt x="61" y="723"/>
                  <a:pt x="62" y="723"/>
                </a:cubicBezTo>
                <a:cubicBezTo>
                  <a:pt x="63" y="723"/>
                  <a:pt x="64" y="723"/>
                  <a:pt x="64" y="723"/>
                </a:cubicBezTo>
                <a:cubicBezTo>
                  <a:pt x="65" y="723"/>
                  <a:pt x="65" y="723"/>
                  <a:pt x="65" y="722"/>
                </a:cubicBezTo>
                <a:cubicBezTo>
                  <a:pt x="65" y="722"/>
                  <a:pt x="65" y="722"/>
                  <a:pt x="65" y="722"/>
                </a:cubicBezTo>
                <a:cubicBezTo>
                  <a:pt x="64" y="721"/>
                  <a:pt x="65" y="721"/>
                  <a:pt x="66" y="721"/>
                </a:cubicBezTo>
                <a:cubicBezTo>
                  <a:pt x="67" y="720"/>
                  <a:pt x="69" y="721"/>
                  <a:pt x="70" y="720"/>
                </a:cubicBezTo>
                <a:cubicBezTo>
                  <a:pt x="72" y="720"/>
                  <a:pt x="73" y="719"/>
                  <a:pt x="75" y="719"/>
                </a:cubicBezTo>
                <a:cubicBezTo>
                  <a:pt x="76" y="719"/>
                  <a:pt x="78" y="719"/>
                  <a:pt x="80" y="719"/>
                </a:cubicBezTo>
                <a:cubicBezTo>
                  <a:pt x="81" y="719"/>
                  <a:pt x="83" y="719"/>
                  <a:pt x="84" y="718"/>
                </a:cubicBezTo>
                <a:cubicBezTo>
                  <a:pt x="87" y="718"/>
                  <a:pt x="90" y="718"/>
                  <a:pt x="92" y="719"/>
                </a:cubicBezTo>
                <a:cubicBezTo>
                  <a:pt x="94" y="720"/>
                  <a:pt x="97" y="721"/>
                  <a:pt x="98" y="723"/>
                </a:cubicBezTo>
                <a:cubicBezTo>
                  <a:pt x="98" y="723"/>
                  <a:pt x="98" y="724"/>
                  <a:pt x="98" y="724"/>
                </a:cubicBezTo>
                <a:cubicBezTo>
                  <a:pt x="99" y="725"/>
                  <a:pt x="100" y="723"/>
                  <a:pt x="101" y="723"/>
                </a:cubicBezTo>
                <a:cubicBezTo>
                  <a:pt x="102" y="723"/>
                  <a:pt x="103" y="722"/>
                  <a:pt x="102" y="721"/>
                </a:cubicBezTo>
                <a:cubicBezTo>
                  <a:pt x="102" y="720"/>
                  <a:pt x="100" y="721"/>
                  <a:pt x="99" y="720"/>
                </a:cubicBezTo>
                <a:cubicBezTo>
                  <a:pt x="99" y="720"/>
                  <a:pt x="99" y="719"/>
                  <a:pt x="98" y="719"/>
                </a:cubicBezTo>
                <a:cubicBezTo>
                  <a:pt x="97" y="719"/>
                  <a:pt x="96" y="719"/>
                  <a:pt x="96" y="718"/>
                </a:cubicBezTo>
                <a:cubicBezTo>
                  <a:pt x="96" y="718"/>
                  <a:pt x="97" y="717"/>
                  <a:pt x="97" y="717"/>
                </a:cubicBezTo>
                <a:cubicBezTo>
                  <a:pt x="98" y="717"/>
                  <a:pt x="98" y="716"/>
                  <a:pt x="99" y="717"/>
                </a:cubicBezTo>
                <a:cubicBezTo>
                  <a:pt x="100" y="717"/>
                  <a:pt x="102" y="718"/>
                  <a:pt x="102" y="719"/>
                </a:cubicBezTo>
                <a:cubicBezTo>
                  <a:pt x="104" y="721"/>
                  <a:pt x="107" y="721"/>
                  <a:pt x="107" y="724"/>
                </a:cubicBezTo>
                <a:cubicBezTo>
                  <a:pt x="107" y="724"/>
                  <a:pt x="106" y="725"/>
                  <a:pt x="107" y="726"/>
                </a:cubicBezTo>
                <a:cubicBezTo>
                  <a:pt x="107" y="726"/>
                  <a:pt x="108" y="726"/>
                  <a:pt x="109" y="726"/>
                </a:cubicBezTo>
                <a:cubicBezTo>
                  <a:pt x="110" y="726"/>
                  <a:pt x="110" y="725"/>
                  <a:pt x="110" y="724"/>
                </a:cubicBezTo>
                <a:cubicBezTo>
                  <a:pt x="111" y="723"/>
                  <a:pt x="111" y="721"/>
                  <a:pt x="113" y="720"/>
                </a:cubicBezTo>
                <a:cubicBezTo>
                  <a:pt x="114" y="719"/>
                  <a:pt x="115" y="718"/>
                  <a:pt x="116" y="718"/>
                </a:cubicBezTo>
                <a:cubicBezTo>
                  <a:pt x="118" y="719"/>
                  <a:pt x="118" y="717"/>
                  <a:pt x="120" y="716"/>
                </a:cubicBezTo>
                <a:cubicBezTo>
                  <a:pt x="121" y="715"/>
                  <a:pt x="122" y="715"/>
                  <a:pt x="124" y="715"/>
                </a:cubicBezTo>
                <a:cubicBezTo>
                  <a:pt x="126" y="715"/>
                  <a:pt x="127" y="714"/>
                  <a:pt x="128" y="713"/>
                </a:cubicBezTo>
                <a:cubicBezTo>
                  <a:pt x="128" y="712"/>
                  <a:pt x="129" y="711"/>
                  <a:pt x="130" y="711"/>
                </a:cubicBezTo>
                <a:cubicBezTo>
                  <a:pt x="131" y="712"/>
                  <a:pt x="132" y="713"/>
                  <a:pt x="133" y="713"/>
                </a:cubicBezTo>
                <a:cubicBezTo>
                  <a:pt x="134" y="713"/>
                  <a:pt x="134" y="712"/>
                  <a:pt x="135" y="712"/>
                </a:cubicBezTo>
                <a:cubicBezTo>
                  <a:pt x="136" y="711"/>
                  <a:pt x="137" y="712"/>
                  <a:pt x="138" y="711"/>
                </a:cubicBezTo>
                <a:cubicBezTo>
                  <a:pt x="138" y="710"/>
                  <a:pt x="139" y="708"/>
                  <a:pt x="140" y="708"/>
                </a:cubicBezTo>
                <a:cubicBezTo>
                  <a:pt x="141" y="707"/>
                  <a:pt x="144" y="706"/>
                  <a:pt x="144" y="708"/>
                </a:cubicBezTo>
                <a:cubicBezTo>
                  <a:pt x="145" y="709"/>
                  <a:pt x="144" y="710"/>
                  <a:pt x="145" y="711"/>
                </a:cubicBezTo>
                <a:cubicBezTo>
                  <a:pt x="146" y="712"/>
                  <a:pt x="148" y="712"/>
                  <a:pt x="148" y="713"/>
                </a:cubicBezTo>
                <a:cubicBezTo>
                  <a:pt x="148" y="714"/>
                  <a:pt x="148" y="715"/>
                  <a:pt x="148" y="715"/>
                </a:cubicBezTo>
                <a:cubicBezTo>
                  <a:pt x="147" y="716"/>
                  <a:pt x="146" y="718"/>
                  <a:pt x="144" y="718"/>
                </a:cubicBezTo>
                <a:cubicBezTo>
                  <a:pt x="143" y="718"/>
                  <a:pt x="143" y="718"/>
                  <a:pt x="142" y="719"/>
                </a:cubicBezTo>
                <a:cubicBezTo>
                  <a:pt x="141" y="719"/>
                  <a:pt x="141" y="720"/>
                  <a:pt x="140" y="720"/>
                </a:cubicBezTo>
                <a:cubicBezTo>
                  <a:pt x="140" y="721"/>
                  <a:pt x="139" y="721"/>
                  <a:pt x="138" y="721"/>
                </a:cubicBezTo>
                <a:cubicBezTo>
                  <a:pt x="137" y="720"/>
                  <a:pt x="137" y="719"/>
                  <a:pt x="136" y="720"/>
                </a:cubicBezTo>
                <a:cubicBezTo>
                  <a:pt x="135" y="721"/>
                  <a:pt x="136" y="722"/>
                  <a:pt x="137" y="722"/>
                </a:cubicBezTo>
                <a:cubicBezTo>
                  <a:pt x="137" y="723"/>
                  <a:pt x="137" y="724"/>
                  <a:pt x="137" y="725"/>
                </a:cubicBezTo>
                <a:cubicBezTo>
                  <a:pt x="137" y="725"/>
                  <a:pt x="138" y="725"/>
                  <a:pt x="138" y="725"/>
                </a:cubicBezTo>
                <a:cubicBezTo>
                  <a:pt x="139" y="724"/>
                  <a:pt x="139" y="724"/>
                  <a:pt x="140" y="724"/>
                </a:cubicBezTo>
                <a:cubicBezTo>
                  <a:pt x="140" y="724"/>
                  <a:pt x="141" y="725"/>
                  <a:pt x="141" y="726"/>
                </a:cubicBezTo>
                <a:cubicBezTo>
                  <a:pt x="141" y="726"/>
                  <a:pt x="141" y="727"/>
                  <a:pt x="142" y="728"/>
                </a:cubicBezTo>
                <a:cubicBezTo>
                  <a:pt x="142" y="728"/>
                  <a:pt x="143" y="728"/>
                  <a:pt x="144" y="729"/>
                </a:cubicBezTo>
                <a:cubicBezTo>
                  <a:pt x="145" y="730"/>
                  <a:pt x="145" y="731"/>
                  <a:pt x="145" y="732"/>
                </a:cubicBezTo>
                <a:cubicBezTo>
                  <a:pt x="146" y="734"/>
                  <a:pt x="145" y="736"/>
                  <a:pt x="146" y="737"/>
                </a:cubicBezTo>
                <a:cubicBezTo>
                  <a:pt x="146" y="738"/>
                  <a:pt x="146" y="738"/>
                  <a:pt x="147" y="739"/>
                </a:cubicBezTo>
                <a:cubicBezTo>
                  <a:pt x="147" y="740"/>
                  <a:pt x="148" y="740"/>
                  <a:pt x="148" y="741"/>
                </a:cubicBezTo>
                <a:cubicBezTo>
                  <a:pt x="149" y="742"/>
                  <a:pt x="150" y="743"/>
                  <a:pt x="149" y="745"/>
                </a:cubicBezTo>
                <a:cubicBezTo>
                  <a:pt x="149" y="747"/>
                  <a:pt x="147" y="747"/>
                  <a:pt x="146" y="748"/>
                </a:cubicBezTo>
                <a:cubicBezTo>
                  <a:pt x="145" y="750"/>
                  <a:pt x="144" y="751"/>
                  <a:pt x="143" y="752"/>
                </a:cubicBezTo>
                <a:cubicBezTo>
                  <a:pt x="142" y="754"/>
                  <a:pt x="140" y="754"/>
                  <a:pt x="139" y="754"/>
                </a:cubicBezTo>
                <a:cubicBezTo>
                  <a:pt x="133" y="754"/>
                  <a:pt x="133" y="754"/>
                  <a:pt x="133" y="754"/>
                </a:cubicBezTo>
                <a:cubicBezTo>
                  <a:pt x="132" y="754"/>
                  <a:pt x="131" y="754"/>
                  <a:pt x="129" y="754"/>
                </a:cubicBezTo>
                <a:cubicBezTo>
                  <a:pt x="127" y="754"/>
                  <a:pt x="124" y="754"/>
                  <a:pt x="122" y="754"/>
                </a:cubicBezTo>
                <a:cubicBezTo>
                  <a:pt x="121" y="754"/>
                  <a:pt x="120" y="753"/>
                  <a:pt x="120" y="753"/>
                </a:cubicBezTo>
                <a:cubicBezTo>
                  <a:pt x="119" y="752"/>
                  <a:pt x="118" y="752"/>
                  <a:pt x="117" y="753"/>
                </a:cubicBezTo>
                <a:cubicBezTo>
                  <a:pt x="117" y="754"/>
                  <a:pt x="116" y="754"/>
                  <a:pt x="115" y="755"/>
                </a:cubicBezTo>
                <a:cubicBezTo>
                  <a:pt x="115" y="756"/>
                  <a:pt x="115" y="757"/>
                  <a:pt x="114" y="758"/>
                </a:cubicBezTo>
                <a:cubicBezTo>
                  <a:pt x="114" y="759"/>
                  <a:pt x="113" y="759"/>
                  <a:pt x="113" y="759"/>
                </a:cubicBezTo>
                <a:cubicBezTo>
                  <a:pt x="112" y="760"/>
                  <a:pt x="112" y="761"/>
                  <a:pt x="111" y="762"/>
                </a:cubicBezTo>
                <a:cubicBezTo>
                  <a:pt x="110" y="763"/>
                  <a:pt x="108" y="763"/>
                  <a:pt x="107" y="764"/>
                </a:cubicBezTo>
                <a:cubicBezTo>
                  <a:pt x="105" y="765"/>
                  <a:pt x="105" y="767"/>
                  <a:pt x="103" y="768"/>
                </a:cubicBezTo>
                <a:cubicBezTo>
                  <a:pt x="101" y="769"/>
                  <a:pt x="100" y="769"/>
                  <a:pt x="98" y="769"/>
                </a:cubicBezTo>
                <a:cubicBezTo>
                  <a:pt x="97" y="769"/>
                  <a:pt x="95" y="768"/>
                  <a:pt x="94" y="768"/>
                </a:cubicBezTo>
                <a:cubicBezTo>
                  <a:pt x="92" y="767"/>
                  <a:pt x="90" y="767"/>
                  <a:pt x="89" y="765"/>
                </a:cubicBezTo>
                <a:cubicBezTo>
                  <a:pt x="88" y="765"/>
                  <a:pt x="88" y="764"/>
                  <a:pt x="87" y="763"/>
                </a:cubicBezTo>
                <a:cubicBezTo>
                  <a:pt x="86" y="762"/>
                  <a:pt x="83" y="762"/>
                  <a:pt x="81" y="763"/>
                </a:cubicBezTo>
                <a:cubicBezTo>
                  <a:pt x="80" y="763"/>
                  <a:pt x="80" y="763"/>
                  <a:pt x="79" y="764"/>
                </a:cubicBezTo>
                <a:cubicBezTo>
                  <a:pt x="79" y="764"/>
                  <a:pt x="78" y="764"/>
                  <a:pt x="77" y="764"/>
                </a:cubicBezTo>
                <a:cubicBezTo>
                  <a:pt x="76" y="764"/>
                  <a:pt x="75" y="764"/>
                  <a:pt x="74" y="765"/>
                </a:cubicBezTo>
                <a:cubicBezTo>
                  <a:pt x="73" y="766"/>
                  <a:pt x="73" y="766"/>
                  <a:pt x="72" y="766"/>
                </a:cubicBezTo>
                <a:cubicBezTo>
                  <a:pt x="71" y="766"/>
                  <a:pt x="69" y="766"/>
                  <a:pt x="70" y="767"/>
                </a:cubicBezTo>
                <a:cubicBezTo>
                  <a:pt x="71" y="768"/>
                  <a:pt x="72" y="767"/>
                  <a:pt x="72" y="767"/>
                </a:cubicBezTo>
                <a:cubicBezTo>
                  <a:pt x="73" y="768"/>
                  <a:pt x="73" y="768"/>
                  <a:pt x="73" y="768"/>
                </a:cubicBezTo>
                <a:cubicBezTo>
                  <a:pt x="74" y="769"/>
                  <a:pt x="74" y="769"/>
                  <a:pt x="74" y="769"/>
                </a:cubicBezTo>
                <a:cubicBezTo>
                  <a:pt x="75" y="769"/>
                  <a:pt x="75" y="768"/>
                  <a:pt x="75" y="769"/>
                </a:cubicBezTo>
                <a:cubicBezTo>
                  <a:pt x="75" y="769"/>
                  <a:pt x="75" y="770"/>
                  <a:pt x="75" y="770"/>
                </a:cubicBezTo>
                <a:cubicBezTo>
                  <a:pt x="74" y="770"/>
                  <a:pt x="73" y="770"/>
                  <a:pt x="72" y="770"/>
                </a:cubicBezTo>
                <a:cubicBezTo>
                  <a:pt x="71" y="770"/>
                  <a:pt x="69" y="769"/>
                  <a:pt x="68" y="770"/>
                </a:cubicBezTo>
                <a:cubicBezTo>
                  <a:pt x="67" y="771"/>
                  <a:pt x="67" y="771"/>
                  <a:pt x="66" y="772"/>
                </a:cubicBezTo>
                <a:cubicBezTo>
                  <a:pt x="66" y="772"/>
                  <a:pt x="65" y="772"/>
                  <a:pt x="65" y="773"/>
                </a:cubicBezTo>
                <a:cubicBezTo>
                  <a:pt x="64" y="774"/>
                  <a:pt x="64" y="777"/>
                  <a:pt x="64" y="778"/>
                </a:cubicBezTo>
                <a:cubicBezTo>
                  <a:pt x="64" y="779"/>
                  <a:pt x="64" y="779"/>
                  <a:pt x="65" y="780"/>
                </a:cubicBezTo>
                <a:cubicBezTo>
                  <a:pt x="65" y="781"/>
                  <a:pt x="64" y="781"/>
                  <a:pt x="65" y="782"/>
                </a:cubicBezTo>
                <a:cubicBezTo>
                  <a:pt x="66" y="784"/>
                  <a:pt x="67" y="781"/>
                  <a:pt x="68" y="781"/>
                </a:cubicBezTo>
                <a:cubicBezTo>
                  <a:pt x="69" y="780"/>
                  <a:pt x="69" y="781"/>
                  <a:pt x="70" y="780"/>
                </a:cubicBezTo>
                <a:cubicBezTo>
                  <a:pt x="71" y="780"/>
                  <a:pt x="71" y="779"/>
                  <a:pt x="71" y="780"/>
                </a:cubicBezTo>
                <a:cubicBezTo>
                  <a:pt x="71" y="781"/>
                  <a:pt x="70" y="782"/>
                  <a:pt x="69" y="783"/>
                </a:cubicBezTo>
                <a:cubicBezTo>
                  <a:pt x="68" y="784"/>
                  <a:pt x="68" y="785"/>
                  <a:pt x="67" y="786"/>
                </a:cubicBezTo>
                <a:cubicBezTo>
                  <a:pt x="66" y="786"/>
                  <a:pt x="66" y="786"/>
                  <a:pt x="65" y="786"/>
                </a:cubicBezTo>
                <a:cubicBezTo>
                  <a:pt x="64" y="786"/>
                  <a:pt x="64" y="786"/>
                  <a:pt x="63" y="785"/>
                </a:cubicBezTo>
                <a:cubicBezTo>
                  <a:pt x="61" y="784"/>
                  <a:pt x="58" y="788"/>
                  <a:pt x="56" y="790"/>
                </a:cubicBezTo>
                <a:cubicBezTo>
                  <a:pt x="55" y="791"/>
                  <a:pt x="54" y="791"/>
                  <a:pt x="53" y="793"/>
                </a:cubicBezTo>
                <a:cubicBezTo>
                  <a:pt x="52" y="793"/>
                  <a:pt x="52" y="794"/>
                  <a:pt x="51" y="795"/>
                </a:cubicBezTo>
                <a:cubicBezTo>
                  <a:pt x="50" y="796"/>
                  <a:pt x="48" y="796"/>
                  <a:pt x="48" y="798"/>
                </a:cubicBezTo>
                <a:cubicBezTo>
                  <a:pt x="48" y="799"/>
                  <a:pt x="48" y="799"/>
                  <a:pt x="48" y="800"/>
                </a:cubicBezTo>
                <a:cubicBezTo>
                  <a:pt x="48" y="801"/>
                  <a:pt x="47" y="802"/>
                  <a:pt x="46" y="803"/>
                </a:cubicBezTo>
                <a:cubicBezTo>
                  <a:pt x="46" y="804"/>
                  <a:pt x="47" y="805"/>
                  <a:pt x="48" y="806"/>
                </a:cubicBezTo>
                <a:cubicBezTo>
                  <a:pt x="48" y="807"/>
                  <a:pt x="47" y="808"/>
                  <a:pt x="46" y="808"/>
                </a:cubicBezTo>
                <a:cubicBezTo>
                  <a:pt x="45" y="808"/>
                  <a:pt x="43" y="809"/>
                  <a:pt x="42" y="809"/>
                </a:cubicBezTo>
                <a:cubicBezTo>
                  <a:pt x="41" y="808"/>
                  <a:pt x="41" y="808"/>
                  <a:pt x="40" y="808"/>
                </a:cubicBezTo>
                <a:cubicBezTo>
                  <a:pt x="39" y="808"/>
                  <a:pt x="39" y="809"/>
                  <a:pt x="40" y="809"/>
                </a:cubicBezTo>
                <a:cubicBezTo>
                  <a:pt x="40" y="809"/>
                  <a:pt x="41" y="809"/>
                  <a:pt x="42" y="810"/>
                </a:cubicBezTo>
                <a:cubicBezTo>
                  <a:pt x="43" y="810"/>
                  <a:pt x="42" y="811"/>
                  <a:pt x="43" y="811"/>
                </a:cubicBezTo>
                <a:cubicBezTo>
                  <a:pt x="43" y="812"/>
                  <a:pt x="45" y="812"/>
                  <a:pt x="45" y="812"/>
                </a:cubicBezTo>
                <a:cubicBezTo>
                  <a:pt x="45" y="813"/>
                  <a:pt x="44" y="814"/>
                  <a:pt x="43" y="814"/>
                </a:cubicBezTo>
                <a:cubicBezTo>
                  <a:pt x="43" y="814"/>
                  <a:pt x="42" y="814"/>
                  <a:pt x="42" y="814"/>
                </a:cubicBezTo>
                <a:cubicBezTo>
                  <a:pt x="41" y="814"/>
                  <a:pt x="40" y="814"/>
                  <a:pt x="40" y="814"/>
                </a:cubicBezTo>
                <a:cubicBezTo>
                  <a:pt x="39" y="815"/>
                  <a:pt x="38" y="814"/>
                  <a:pt x="38" y="814"/>
                </a:cubicBezTo>
                <a:cubicBezTo>
                  <a:pt x="37" y="813"/>
                  <a:pt x="37" y="813"/>
                  <a:pt x="37" y="814"/>
                </a:cubicBezTo>
                <a:cubicBezTo>
                  <a:pt x="37" y="815"/>
                  <a:pt x="37" y="815"/>
                  <a:pt x="38" y="816"/>
                </a:cubicBezTo>
                <a:cubicBezTo>
                  <a:pt x="38" y="816"/>
                  <a:pt x="39" y="817"/>
                  <a:pt x="39" y="817"/>
                </a:cubicBezTo>
                <a:cubicBezTo>
                  <a:pt x="40" y="817"/>
                  <a:pt x="41" y="816"/>
                  <a:pt x="42" y="817"/>
                </a:cubicBezTo>
                <a:cubicBezTo>
                  <a:pt x="43" y="817"/>
                  <a:pt x="45" y="818"/>
                  <a:pt x="45" y="818"/>
                </a:cubicBezTo>
                <a:cubicBezTo>
                  <a:pt x="45" y="819"/>
                  <a:pt x="45" y="820"/>
                  <a:pt x="44" y="820"/>
                </a:cubicBezTo>
                <a:cubicBezTo>
                  <a:pt x="44" y="821"/>
                  <a:pt x="43" y="820"/>
                  <a:pt x="43" y="821"/>
                </a:cubicBezTo>
                <a:cubicBezTo>
                  <a:pt x="43" y="822"/>
                  <a:pt x="43" y="823"/>
                  <a:pt x="44" y="824"/>
                </a:cubicBezTo>
                <a:cubicBezTo>
                  <a:pt x="44" y="824"/>
                  <a:pt x="47" y="824"/>
                  <a:pt x="48" y="824"/>
                </a:cubicBezTo>
                <a:cubicBezTo>
                  <a:pt x="49" y="825"/>
                  <a:pt x="49" y="827"/>
                  <a:pt x="49" y="829"/>
                </a:cubicBezTo>
                <a:cubicBezTo>
                  <a:pt x="49" y="831"/>
                  <a:pt x="51" y="831"/>
                  <a:pt x="53" y="831"/>
                </a:cubicBezTo>
                <a:cubicBezTo>
                  <a:pt x="53" y="832"/>
                  <a:pt x="54" y="832"/>
                  <a:pt x="54" y="832"/>
                </a:cubicBezTo>
                <a:cubicBezTo>
                  <a:pt x="55" y="832"/>
                  <a:pt x="55" y="831"/>
                  <a:pt x="55" y="830"/>
                </a:cubicBezTo>
                <a:cubicBezTo>
                  <a:pt x="55" y="829"/>
                  <a:pt x="55" y="829"/>
                  <a:pt x="54" y="828"/>
                </a:cubicBezTo>
                <a:cubicBezTo>
                  <a:pt x="53" y="828"/>
                  <a:pt x="54" y="828"/>
                  <a:pt x="55" y="828"/>
                </a:cubicBezTo>
                <a:cubicBezTo>
                  <a:pt x="55" y="828"/>
                  <a:pt x="57" y="828"/>
                  <a:pt x="57" y="829"/>
                </a:cubicBezTo>
                <a:cubicBezTo>
                  <a:pt x="57" y="829"/>
                  <a:pt x="57" y="830"/>
                  <a:pt x="58" y="830"/>
                </a:cubicBezTo>
                <a:cubicBezTo>
                  <a:pt x="58" y="831"/>
                  <a:pt x="59" y="831"/>
                  <a:pt x="60" y="831"/>
                </a:cubicBezTo>
                <a:cubicBezTo>
                  <a:pt x="61" y="831"/>
                  <a:pt x="61" y="830"/>
                  <a:pt x="62" y="831"/>
                </a:cubicBezTo>
                <a:cubicBezTo>
                  <a:pt x="64" y="832"/>
                  <a:pt x="61" y="833"/>
                  <a:pt x="61" y="834"/>
                </a:cubicBezTo>
                <a:cubicBezTo>
                  <a:pt x="60" y="835"/>
                  <a:pt x="60" y="835"/>
                  <a:pt x="59" y="835"/>
                </a:cubicBezTo>
                <a:cubicBezTo>
                  <a:pt x="58" y="835"/>
                  <a:pt x="57" y="835"/>
                  <a:pt x="58" y="836"/>
                </a:cubicBezTo>
                <a:cubicBezTo>
                  <a:pt x="59" y="836"/>
                  <a:pt x="60" y="836"/>
                  <a:pt x="61" y="836"/>
                </a:cubicBezTo>
                <a:cubicBezTo>
                  <a:pt x="62" y="836"/>
                  <a:pt x="63" y="836"/>
                  <a:pt x="64" y="837"/>
                </a:cubicBezTo>
                <a:cubicBezTo>
                  <a:pt x="65" y="837"/>
                  <a:pt x="65" y="837"/>
                  <a:pt x="66" y="837"/>
                </a:cubicBezTo>
                <a:cubicBezTo>
                  <a:pt x="67" y="837"/>
                  <a:pt x="68" y="836"/>
                  <a:pt x="70" y="837"/>
                </a:cubicBezTo>
                <a:cubicBezTo>
                  <a:pt x="71" y="838"/>
                  <a:pt x="72" y="838"/>
                  <a:pt x="73" y="839"/>
                </a:cubicBezTo>
                <a:cubicBezTo>
                  <a:pt x="74" y="839"/>
                  <a:pt x="75" y="839"/>
                  <a:pt x="75" y="839"/>
                </a:cubicBezTo>
                <a:cubicBezTo>
                  <a:pt x="76" y="839"/>
                  <a:pt x="77" y="838"/>
                  <a:pt x="77" y="838"/>
                </a:cubicBezTo>
                <a:cubicBezTo>
                  <a:pt x="78" y="838"/>
                  <a:pt x="79" y="839"/>
                  <a:pt x="79" y="839"/>
                </a:cubicBezTo>
                <a:cubicBezTo>
                  <a:pt x="80" y="839"/>
                  <a:pt x="81" y="839"/>
                  <a:pt x="81" y="839"/>
                </a:cubicBezTo>
                <a:cubicBezTo>
                  <a:pt x="82" y="839"/>
                  <a:pt x="84" y="839"/>
                  <a:pt x="85" y="838"/>
                </a:cubicBezTo>
                <a:cubicBezTo>
                  <a:pt x="86" y="837"/>
                  <a:pt x="84" y="836"/>
                  <a:pt x="86" y="835"/>
                </a:cubicBezTo>
                <a:cubicBezTo>
                  <a:pt x="87" y="835"/>
                  <a:pt x="88" y="836"/>
                  <a:pt x="88" y="837"/>
                </a:cubicBezTo>
                <a:cubicBezTo>
                  <a:pt x="89" y="837"/>
                  <a:pt x="89" y="836"/>
                  <a:pt x="90" y="837"/>
                </a:cubicBezTo>
                <a:cubicBezTo>
                  <a:pt x="91" y="838"/>
                  <a:pt x="90" y="838"/>
                  <a:pt x="89" y="838"/>
                </a:cubicBezTo>
                <a:cubicBezTo>
                  <a:pt x="88" y="839"/>
                  <a:pt x="85" y="838"/>
                  <a:pt x="85" y="839"/>
                </a:cubicBezTo>
                <a:cubicBezTo>
                  <a:pt x="86" y="840"/>
                  <a:pt x="87" y="839"/>
                  <a:pt x="88" y="839"/>
                </a:cubicBezTo>
                <a:cubicBezTo>
                  <a:pt x="89" y="839"/>
                  <a:pt x="89" y="839"/>
                  <a:pt x="90" y="840"/>
                </a:cubicBezTo>
                <a:cubicBezTo>
                  <a:pt x="91" y="840"/>
                  <a:pt x="92" y="840"/>
                  <a:pt x="93" y="840"/>
                </a:cubicBezTo>
                <a:cubicBezTo>
                  <a:pt x="94" y="841"/>
                  <a:pt x="93" y="842"/>
                  <a:pt x="93" y="844"/>
                </a:cubicBezTo>
                <a:cubicBezTo>
                  <a:pt x="93" y="846"/>
                  <a:pt x="92" y="847"/>
                  <a:pt x="90" y="847"/>
                </a:cubicBezTo>
                <a:cubicBezTo>
                  <a:pt x="89" y="846"/>
                  <a:pt x="87" y="848"/>
                  <a:pt x="86" y="847"/>
                </a:cubicBezTo>
                <a:cubicBezTo>
                  <a:pt x="85" y="847"/>
                  <a:pt x="85" y="846"/>
                  <a:pt x="86" y="846"/>
                </a:cubicBezTo>
                <a:cubicBezTo>
                  <a:pt x="86" y="845"/>
                  <a:pt x="86" y="844"/>
                  <a:pt x="86" y="844"/>
                </a:cubicBezTo>
                <a:cubicBezTo>
                  <a:pt x="85" y="844"/>
                  <a:pt x="85" y="843"/>
                  <a:pt x="85" y="843"/>
                </a:cubicBezTo>
                <a:cubicBezTo>
                  <a:pt x="84" y="843"/>
                  <a:pt x="85" y="841"/>
                  <a:pt x="84" y="841"/>
                </a:cubicBezTo>
                <a:cubicBezTo>
                  <a:pt x="83" y="841"/>
                  <a:pt x="82" y="842"/>
                  <a:pt x="82" y="843"/>
                </a:cubicBezTo>
                <a:cubicBezTo>
                  <a:pt x="81" y="843"/>
                  <a:pt x="81" y="843"/>
                  <a:pt x="80" y="843"/>
                </a:cubicBezTo>
                <a:cubicBezTo>
                  <a:pt x="79" y="843"/>
                  <a:pt x="80" y="843"/>
                  <a:pt x="79" y="844"/>
                </a:cubicBezTo>
                <a:cubicBezTo>
                  <a:pt x="79" y="845"/>
                  <a:pt x="78" y="845"/>
                  <a:pt x="77" y="845"/>
                </a:cubicBezTo>
                <a:cubicBezTo>
                  <a:pt x="77" y="844"/>
                  <a:pt x="78" y="844"/>
                  <a:pt x="78" y="842"/>
                </a:cubicBezTo>
                <a:cubicBezTo>
                  <a:pt x="77" y="841"/>
                  <a:pt x="76" y="841"/>
                  <a:pt x="75" y="841"/>
                </a:cubicBezTo>
                <a:cubicBezTo>
                  <a:pt x="74" y="841"/>
                  <a:pt x="73" y="841"/>
                  <a:pt x="72" y="841"/>
                </a:cubicBezTo>
                <a:cubicBezTo>
                  <a:pt x="71" y="841"/>
                  <a:pt x="71" y="840"/>
                  <a:pt x="70" y="840"/>
                </a:cubicBezTo>
                <a:cubicBezTo>
                  <a:pt x="69" y="839"/>
                  <a:pt x="69" y="840"/>
                  <a:pt x="68" y="839"/>
                </a:cubicBezTo>
                <a:cubicBezTo>
                  <a:pt x="68" y="838"/>
                  <a:pt x="68" y="838"/>
                  <a:pt x="67" y="838"/>
                </a:cubicBezTo>
                <a:cubicBezTo>
                  <a:pt x="66" y="838"/>
                  <a:pt x="66" y="839"/>
                  <a:pt x="65" y="839"/>
                </a:cubicBezTo>
                <a:cubicBezTo>
                  <a:pt x="65" y="838"/>
                  <a:pt x="65" y="837"/>
                  <a:pt x="64" y="837"/>
                </a:cubicBezTo>
                <a:cubicBezTo>
                  <a:pt x="62" y="836"/>
                  <a:pt x="64" y="840"/>
                  <a:pt x="63" y="840"/>
                </a:cubicBezTo>
                <a:cubicBezTo>
                  <a:pt x="63" y="841"/>
                  <a:pt x="62" y="840"/>
                  <a:pt x="61" y="841"/>
                </a:cubicBezTo>
                <a:cubicBezTo>
                  <a:pt x="60" y="841"/>
                  <a:pt x="60" y="842"/>
                  <a:pt x="61" y="843"/>
                </a:cubicBezTo>
                <a:cubicBezTo>
                  <a:pt x="61" y="844"/>
                  <a:pt x="61" y="846"/>
                  <a:pt x="59" y="846"/>
                </a:cubicBezTo>
                <a:cubicBezTo>
                  <a:pt x="57" y="846"/>
                  <a:pt x="56" y="847"/>
                  <a:pt x="55" y="847"/>
                </a:cubicBezTo>
                <a:cubicBezTo>
                  <a:pt x="55" y="847"/>
                  <a:pt x="53" y="847"/>
                  <a:pt x="53" y="848"/>
                </a:cubicBezTo>
                <a:cubicBezTo>
                  <a:pt x="54" y="849"/>
                  <a:pt x="55" y="849"/>
                  <a:pt x="55" y="849"/>
                </a:cubicBezTo>
                <a:cubicBezTo>
                  <a:pt x="56" y="849"/>
                  <a:pt x="57" y="849"/>
                  <a:pt x="57" y="849"/>
                </a:cubicBezTo>
                <a:cubicBezTo>
                  <a:pt x="58" y="850"/>
                  <a:pt x="58" y="850"/>
                  <a:pt x="59" y="850"/>
                </a:cubicBezTo>
                <a:cubicBezTo>
                  <a:pt x="60" y="850"/>
                  <a:pt x="59" y="848"/>
                  <a:pt x="60" y="848"/>
                </a:cubicBezTo>
                <a:cubicBezTo>
                  <a:pt x="61" y="847"/>
                  <a:pt x="62" y="848"/>
                  <a:pt x="62" y="849"/>
                </a:cubicBezTo>
                <a:cubicBezTo>
                  <a:pt x="62" y="849"/>
                  <a:pt x="62" y="850"/>
                  <a:pt x="61" y="851"/>
                </a:cubicBezTo>
                <a:cubicBezTo>
                  <a:pt x="61" y="851"/>
                  <a:pt x="60" y="851"/>
                  <a:pt x="59" y="852"/>
                </a:cubicBezTo>
                <a:cubicBezTo>
                  <a:pt x="59" y="854"/>
                  <a:pt x="61" y="853"/>
                  <a:pt x="62" y="854"/>
                </a:cubicBezTo>
                <a:cubicBezTo>
                  <a:pt x="63" y="854"/>
                  <a:pt x="63" y="855"/>
                  <a:pt x="64" y="855"/>
                </a:cubicBezTo>
                <a:cubicBezTo>
                  <a:pt x="64" y="856"/>
                  <a:pt x="65" y="856"/>
                  <a:pt x="66" y="856"/>
                </a:cubicBezTo>
                <a:cubicBezTo>
                  <a:pt x="67" y="856"/>
                  <a:pt x="68" y="856"/>
                  <a:pt x="69" y="856"/>
                </a:cubicBezTo>
                <a:cubicBezTo>
                  <a:pt x="71" y="857"/>
                  <a:pt x="71" y="858"/>
                  <a:pt x="72" y="859"/>
                </a:cubicBezTo>
                <a:cubicBezTo>
                  <a:pt x="73" y="862"/>
                  <a:pt x="75" y="865"/>
                  <a:pt x="77" y="867"/>
                </a:cubicBezTo>
                <a:cubicBezTo>
                  <a:pt x="77" y="868"/>
                  <a:pt x="78" y="869"/>
                  <a:pt x="79" y="870"/>
                </a:cubicBezTo>
                <a:cubicBezTo>
                  <a:pt x="80" y="870"/>
                  <a:pt x="81" y="870"/>
                  <a:pt x="81" y="870"/>
                </a:cubicBezTo>
                <a:cubicBezTo>
                  <a:pt x="82" y="871"/>
                  <a:pt x="82" y="871"/>
                  <a:pt x="83" y="871"/>
                </a:cubicBezTo>
                <a:cubicBezTo>
                  <a:pt x="84" y="872"/>
                  <a:pt x="86" y="871"/>
                  <a:pt x="88" y="872"/>
                </a:cubicBezTo>
                <a:cubicBezTo>
                  <a:pt x="89" y="872"/>
                  <a:pt x="91" y="872"/>
                  <a:pt x="92" y="872"/>
                </a:cubicBezTo>
                <a:cubicBezTo>
                  <a:pt x="94" y="872"/>
                  <a:pt x="95" y="871"/>
                  <a:pt x="97" y="870"/>
                </a:cubicBezTo>
                <a:cubicBezTo>
                  <a:pt x="98" y="870"/>
                  <a:pt x="100" y="870"/>
                  <a:pt x="101" y="869"/>
                </a:cubicBezTo>
                <a:cubicBezTo>
                  <a:pt x="103" y="869"/>
                  <a:pt x="105" y="869"/>
                  <a:pt x="106" y="868"/>
                </a:cubicBezTo>
                <a:cubicBezTo>
                  <a:pt x="106" y="867"/>
                  <a:pt x="107" y="866"/>
                  <a:pt x="108" y="866"/>
                </a:cubicBezTo>
                <a:cubicBezTo>
                  <a:pt x="109" y="866"/>
                  <a:pt x="110" y="866"/>
                  <a:pt x="111" y="866"/>
                </a:cubicBezTo>
                <a:cubicBezTo>
                  <a:pt x="111" y="866"/>
                  <a:pt x="112" y="866"/>
                  <a:pt x="113" y="866"/>
                </a:cubicBezTo>
                <a:cubicBezTo>
                  <a:pt x="114" y="865"/>
                  <a:pt x="114" y="864"/>
                  <a:pt x="114" y="863"/>
                </a:cubicBezTo>
                <a:cubicBezTo>
                  <a:pt x="114" y="862"/>
                  <a:pt x="115" y="861"/>
                  <a:pt x="115" y="860"/>
                </a:cubicBezTo>
                <a:cubicBezTo>
                  <a:pt x="114" y="859"/>
                  <a:pt x="113" y="859"/>
                  <a:pt x="113" y="858"/>
                </a:cubicBezTo>
                <a:cubicBezTo>
                  <a:pt x="111" y="856"/>
                  <a:pt x="113" y="856"/>
                  <a:pt x="114" y="855"/>
                </a:cubicBezTo>
                <a:cubicBezTo>
                  <a:pt x="115" y="854"/>
                  <a:pt x="115" y="852"/>
                  <a:pt x="116" y="851"/>
                </a:cubicBezTo>
                <a:cubicBezTo>
                  <a:pt x="116" y="851"/>
                  <a:pt x="117" y="850"/>
                  <a:pt x="117" y="850"/>
                </a:cubicBezTo>
                <a:cubicBezTo>
                  <a:pt x="118" y="849"/>
                  <a:pt x="117" y="848"/>
                  <a:pt x="118" y="848"/>
                </a:cubicBezTo>
                <a:cubicBezTo>
                  <a:pt x="118" y="846"/>
                  <a:pt x="120" y="846"/>
                  <a:pt x="121" y="845"/>
                </a:cubicBezTo>
                <a:cubicBezTo>
                  <a:pt x="121" y="846"/>
                  <a:pt x="120" y="847"/>
                  <a:pt x="119" y="847"/>
                </a:cubicBezTo>
                <a:cubicBezTo>
                  <a:pt x="119" y="848"/>
                  <a:pt x="119" y="849"/>
                  <a:pt x="118" y="850"/>
                </a:cubicBezTo>
                <a:cubicBezTo>
                  <a:pt x="117" y="851"/>
                  <a:pt x="117" y="852"/>
                  <a:pt x="117" y="853"/>
                </a:cubicBezTo>
                <a:cubicBezTo>
                  <a:pt x="117" y="854"/>
                  <a:pt x="117" y="855"/>
                  <a:pt x="116" y="855"/>
                </a:cubicBezTo>
                <a:cubicBezTo>
                  <a:pt x="115" y="856"/>
                  <a:pt x="114" y="856"/>
                  <a:pt x="114" y="856"/>
                </a:cubicBezTo>
                <a:cubicBezTo>
                  <a:pt x="114" y="857"/>
                  <a:pt x="115" y="857"/>
                  <a:pt x="115" y="858"/>
                </a:cubicBezTo>
                <a:cubicBezTo>
                  <a:pt x="116" y="858"/>
                  <a:pt x="116" y="859"/>
                  <a:pt x="117" y="859"/>
                </a:cubicBezTo>
                <a:cubicBezTo>
                  <a:pt x="117" y="860"/>
                  <a:pt x="117" y="862"/>
                  <a:pt x="117" y="862"/>
                </a:cubicBezTo>
                <a:cubicBezTo>
                  <a:pt x="118" y="862"/>
                  <a:pt x="117" y="858"/>
                  <a:pt x="119" y="858"/>
                </a:cubicBezTo>
                <a:cubicBezTo>
                  <a:pt x="120" y="858"/>
                  <a:pt x="121" y="861"/>
                  <a:pt x="121" y="863"/>
                </a:cubicBezTo>
                <a:cubicBezTo>
                  <a:pt x="121" y="865"/>
                  <a:pt x="120" y="867"/>
                  <a:pt x="122" y="870"/>
                </a:cubicBezTo>
                <a:cubicBezTo>
                  <a:pt x="123" y="871"/>
                  <a:pt x="124" y="871"/>
                  <a:pt x="125" y="873"/>
                </a:cubicBezTo>
                <a:cubicBezTo>
                  <a:pt x="125" y="874"/>
                  <a:pt x="125" y="875"/>
                  <a:pt x="125" y="876"/>
                </a:cubicBezTo>
                <a:cubicBezTo>
                  <a:pt x="126" y="877"/>
                  <a:pt x="127" y="877"/>
                  <a:pt x="128" y="878"/>
                </a:cubicBezTo>
                <a:cubicBezTo>
                  <a:pt x="128" y="879"/>
                  <a:pt x="128" y="879"/>
                  <a:pt x="129" y="880"/>
                </a:cubicBezTo>
                <a:cubicBezTo>
                  <a:pt x="129" y="880"/>
                  <a:pt x="128" y="881"/>
                  <a:pt x="128" y="882"/>
                </a:cubicBezTo>
                <a:cubicBezTo>
                  <a:pt x="127" y="882"/>
                  <a:pt x="127" y="882"/>
                  <a:pt x="126" y="883"/>
                </a:cubicBezTo>
                <a:cubicBezTo>
                  <a:pt x="126" y="884"/>
                  <a:pt x="125" y="884"/>
                  <a:pt x="125" y="885"/>
                </a:cubicBezTo>
                <a:cubicBezTo>
                  <a:pt x="124" y="885"/>
                  <a:pt x="123" y="886"/>
                  <a:pt x="123" y="886"/>
                </a:cubicBezTo>
                <a:cubicBezTo>
                  <a:pt x="123" y="887"/>
                  <a:pt x="123" y="888"/>
                  <a:pt x="124" y="889"/>
                </a:cubicBezTo>
                <a:cubicBezTo>
                  <a:pt x="124" y="890"/>
                  <a:pt x="123" y="890"/>
                  <a:pt x="123" y="891"/>
                </a:cubicBezTo>
                <a:cubicBezTo>
                  <a:pt x="123" y="892"/>
                  <a:pt x="124" y="892"/>
                  <a:pt x="125" y="893"/>
                </a:cubicBezTo>
                <a:cubicBezTo>
                  <a:pt x="126" y="894"/>
                  <a:pt x="126" y="895"/>
                  <a:pt x="128" y="894"/>
                </a:cubicBezTo>
                <a:cubicBezTo>
                  <a:pt x="129" y="893"/>
                  <a:pt x="129" y="893"/>
                  <a:pt x="130" y="892"/>
                </a:cubicBezTo>
                <a:cubicBezTo>
                  <a:pt x="130" y="892"/>
                  <a:pt x="131" y="892"/>
                  <a:pt x="130" y="893"/>
                </a:cubicBezTo>
                <a:cubicBezTo>
                  <a:pt x="130" y="894"/>
                  <a:pt x="127" y="894"/>
                  <a:pt x="127" y="895"/>
                </a:cubicBezTo>
                <a:cubicBezTo>
                  <a:pt x="126" y="896"/>
                  <a:pt x="127" y="896"/>
                  <a:pt x="128" y="897"/>
                </a:cubicBezTo>
                <a:cubicBezTo>
                  <a:pt x="128" y="898"/>
                  <a:pt x="128" y="898"/>
                  <a:pt x="128" y="899"/>
                </a:cubicBezTo>
                <a:cubicBezTo>
                  <a:pt x="128" y="901"/>
                  <a:pt x="129" y="901"/>
                  <a:pt x="130" y="903"/>
                </a:cubicBezTo>
                <a:cubicBezTo>
                  <a:pt x="129" y="903"/>
                  <a:pt x="128" y="904"/>
                  <a:pt x="128" y="904"/>
                </a:cubicBezTo>
                <a:cubicBezTo>
                  <a:pt x="127" y="904"/>
                  <a:pt x="126" y="905"/>
                  <a:pt x="125" y="905"/>
                </a:cubicBezTo>
                <a:cubicBezTo>
                  <a:pt x="124" y="906"/>
                  <a:pt x="124" y="906"/>
                  <a:pt x="123" y="906"/>
                </a:cubicBezTo>
                <a:cubicBezTo>
                  <a:pt x="122" y="906"/>
                  <a:pt x="121" y="906"/>
                  <a:pt x="121" y="907"/>
                </a:cubicBezTo>
                <a:cubicBezTo>
                  <a:pt x="122" y="907"/>
                  <a:pt x="123" y="907"/>
                  <a:pt x="124" y="907"/>
                </a:cubicBezTo>
                <a:cubicBezTo>
                  <a:pt x="125" y="907"/>
                  <a:pt x="126" y="907"/>
                  <a:pt x="127" y="908"/>
                </a:cubicBezTo>
                <a:cubicBezTo>
                  <a:pt x="128" y="908"/>
                  <a:pt x="128" y="908"/>
                  <a:pt x="129" y="908"/>
                </a:cubicBezTo>
                <a:cubicBezTo>
                  <a:pt x="129" y="909"/>
                  <a:pt x="129" y="909"/>
                  <a:pt x="130" y="910"/>
                </a:cubicBezTo>
                <a:cubicBezTo>
                  <a:pt x="131" y="910"/>
                  <a:pt x="131" y="908"/>
                  <a:pt x="132" y="908"/>
                </a:cubicBezTo>
                <a:cubicBezTo>
                  <a:pt x="132" y="908"/>
                  <a:pt x="132" y="908"/>
                  <a:pt x="133" y="908"/>
                </a:cubicBezTo>
                <a:cubicBezTo>
                  <a:pt x="133" y="908"/>
                  <a:pt x="134" y="908"/>
                  <a:pt x="134" y="907"/>
                </a:cubicBezTo>
                <a:cubicBezTo>
                  <a:pt x="135" y="907"/>
                  <a:pt x="136" y="907"/>
                  <a:pt x="136" y="907"/>
                </a:cubicBezTo>
                <a:cubicBezTo>
                  <a:pt x="138" y="906"/>
                  <a:pt x="137" y="905"/>
                  <a:pt x="138" y="904"/>
                </a:cubicBezTo>
                <a:cubicBezTo>
                  <a:pt x="138" y="902"/>
                  <a:pt x="140" y="903"/>
                  <a:pt x="141" y="902"/>
                </a:cubicBezTo>
                <a:cubicBezTo>
                  <a:pt x="142" y="901"/>
                  <a:pt x="143" y="900"/>
                  <a:pt x="145" y="900"/>
                </a:cubicBezTo>
                <a:cubicBezTo>
                  <a:pt x="146" y="900"/>
                  <a:pt x="146" y="900"/>
                  <a:pt x="147" y="900"/>
                </a:cubicBezTo>
                <a:cubicBezTo>
                  <a:pt x="148" y="900"/>
                  <a:pt x="149" y="900"/>
                  <a:pt x="149" y="899"/>
                </a:cubicBezTo>
                <a:cubicBezTo>
                  <a:pt x="151" y="898"/>
                  <a:pt x="153" y="894"/>
                  <a:pt x="156" y="894"/>
                </a:cubicBezTo>
                <a:cubicBezTo>
                  <a:pt x="157" y="894"/>
                  <a:pt x="158" y="895"/>
                  <a:pt x="159" y="895"/>
                </a:cubicBezTo>
                <a:cubicBezTo>
                  <a:pt x="160" y="896"/>
                  <a:pt x="160" y="898"/>
                  <a:pt x="162" y="899"/>
                </a:cubicBezTo>
                <a:cubicBezTo>
                  <a:pt x="163" y="900"/>
                  <a:pt x="165" y="899"/>
                  <a:pt x="166" y="900"/>
                </a:cubicBezTo>
                <a:cubicBezTo>
                  <a:pt x="167" y="900"/>
                  <a:pt x="166" y="904"/>
                  <a:pt x="168" y="903"/>
                </a:cubicBezTo>
                <a:cubicBezTo>
                  <a:pt x="168" y="903"/>
                  <a:pt x="168" y="902"/>
                  <a:pt x="169" y="901"/>
                </a:cubicBezTo>
                <a:cubicBezTo>
                  <a:pt x="169" y="900"/>
                  <a:pt x="170" y="900"/>
                  <a:pt x="170" y="899"/>
                </a:cubicBezTo>
                <a:cubicBezTo>
                  <a:pt x="171" y="899"/>
                  <a:pt x="171" y="898"/>
                  <a:pt x="171" y="897"/>
                </a:cubicBezTo>
                <a:cubicBezTo>
                  <a:pt x="172" y="897"/>
                  <a:pt x="172" y="898"/>
                  <a:pt x="173" y="898"/>
                </a:cubicBezTo>
                <a:cubicBezTo>
                  <a:pt x="173" y="899"/>
                  <a:pt x="173" y="900"/>
                  <a:pt x="173" y="900"/>
                </a:cubicBezTo>
                <a:cubicBezTo>
                  <a:pt x="174" y="901"/>
                  <a:pt x="174" y="901"/>
                  <a:pt x="175" y="901"/>
                </a:cubicBezTo>
                <a:cubicBezTo>
                  <a:pt x="175" y="902"/>
                  <a:pt x="176" y="902"/>
                  <a:pt x="176" y="903"/>
                </a:cubicBezTo>
                <a:cubicBezTo>
                  <a:pt x="177" y="903"/>
                  <a:pt x="177" y="904"/>
                  <a:pt x="178" y="904"/>
                </a:cubicBezTo>
                <a:cubicBezTo>
                  <a:pt x="179" y="905"/>
                  <a:pt x="180" y="906"/>
                  <a:pt x="181" y="908"/>
                </a:cubicBezTo>
                <a:cubicBezTo>
                  <a:pt x="181" y="908"/>
                  <a:pt x="181" y="909"/>
                  <a:pt x="181" y="910"/>
                </a:cubicBezTo>
                <a:cubicBezTo>
                  <a:pt x="182" y="911"/>
                  <a:pt x="183" y="911"/>
                  <a:pt x="183" y="912"/>
                </a:cubicBezTo>
                <a:cubicBezTo>
                  <a:pt x="184" y="912"/>
                  <a:pt x="184" y="912"/>
                  <a:pt x="184" y="913"/>
                </a:cubicBezTo>
                <a:cubicBezTo>
                  <a:pt x="185" y="913"/>
                  <a:pt x="185" y="914"/>
                  <a:pt x="186" y="914"/>
                </a:cubicBezTo>
                <a:cubicBezTo>
                  <a:pt x="187" y="914"/>
                  <a:pt x="187" y="914"/>
                  <a:pt x="188" y="914"/>
                </a:cubicBezTo>
                <a:cubicBezTo>
                  <a:pt x="188" y="914"/>
                  <a:pt x="189" y="914"/>
                  <a:pt x="189" y="914"/>
                </a:cubicBezTo>
                <a:cubicBezTo>
                  <a:pt x="191" y="914"/>
                  <a:pt x="190" y="912"/>
                  <a:pt x="190" y="911"/>
                </a:cubicBezTo>
                <a:cubicBezTo>
                  <a:pt x="191" y="910"/>
                  <a:pt x="190" y="908"/>
                  <a:pt x="190" y="907"/>
                </a:cubicBezTo>
                <a:cubicBezTo>
                  <a:pt x="189" y="906"/>
                  <a:pt x="188" y="906"/>
                  <a:pt x="188" y="905"/>
                </a:cubicBezTo>
                <a:cubicBezTo>
                  <a:pt x="188" y="903"/>
                  <a:pt x="188" y="901"/>
                  <a:pt x="189" y="900"/>
                </a:cubicBezTo>
                <a:cubicBezTo>
                  <a:pt x="190" y="899"/>
                  <a:pt x="192" y="900"/>
                  <a:pt x="193" y="899"/>
                </a:cubicBezTo>
                <a:cubicBezTo>
                  <a:pt x="194" y="899"/>
                  <a:pt x="194" y="895"/>
                  <a:pt x="195" y="896"/>
                </a:cubicBezTo>
                <a:cubicBezTo>
                  <a:pt x="196" y="896"/>
                  <a:pt x="195" y="898"/>
                  <a:pt x="195" y="898"/>
                </a:cubicBezTo>
                <a:cubicBezTo>
                  <a:pt x="195" y="899"/>
                  <a:pt x="195" y="899"/>
                  <a:pt x="195" y="900"/>
                </a:cubicBezTo>
                <a:cubicBezTo>
                  <a:pt x="195" y="902"/>
                  <a:pt x="195" y="903"/>
                  <a:pt x="196" y="904"/>
                </a:cubicBezTo>
                <a:cubicBezTo>
                  <a:pt x="198" y="904"/>
                  <a:pt x="199" y="905"/>
                  <a:pt x="200" y="906"/>
                </a:cubicBezTo>
                <a:cubicBezTo>
                  <a:pt x="200" y="907"/>
                  <a:pt x="200" y="907"/>
                  <a:pt x="201" y="908"/>
                </a:cubicBezTo>
                <a:cubicBezTo>
                  <a:pt x="203" y="909"/>
                  <a:pt x="204" y="908"/>
                  <a:pt x="206" y="907"/>
                </a:cubicBezTo>
                <a:cubicBezTo>
                  <a:pt x="207" y="907"/>
                  <a:pt x="208" y="906"/>
                  <a:pt x="209" y="905"/>
                </a:cubicBezTo>
                <a:cubicBezTo>
                  <a:pt x="210" y="904"/>
                  <a:pt x="212" y="905"/>
                  <a:pt x="213" y="904"/>
                </a:cubicBezTo>
                <a:cubicBezTo>
                  <a:pt x="215" y="903"/>
                  <a:pt x="217" y="903"/>
                  <a:pt x="218" y="902"/>
                </a:cubicBezTo>
                <a:cubicBezTo>
                  <a:pt x="219" y="902"/>
                  <a:pt x="220" y="901"/>
                  <a:pt x="222" y="901"/>
                </a:cubicBezTo>
                <a:cubicBezTo>
                  <a:pt x="223" y="900"/>
                  <a:pt x="224" y="900"/>
                  <a:pt x="225" y="899"/>
                </a:cubicBezTo>
                <a:cubicBezTo>
                  <a:pt x="226" y="899"/>
                  <a:pt x="228" y="896"/>
                  <a:pt x="228" y="898"/>
                </a:cubicBezTo>
                <a:cubicBezTo>
                  <a:pt x="228" y="900"/>
                  <a:pt x="226" y="901"/>
                  <a:pt x="225" y="902"/>
                </a:cubicBezTo>
                <a:cubicBezTo>
                  <a:pt x="225" y="904"/>
                  <a:pt x="227" y="905"/>
                  <a:pt x="225" y="906"/>
                </a:cubicBezTo>
                <a:cubicBezTo>
                  <a:pt x="225" y="907"/>
                  <a:pt x="224" y="907"/>
                  <a:pt x="224" y="907"/>
                </a:cubicBezTo>
                <a:cubicBezTo>
                  <a:pt x="223" y="908"/>
                  <a:pt x="223" y="909"/>
                  <a:pt x="223" y="909"/>
                </a:cubicBezTo>
                <a:cubicBezTo>
                  <a:pt x="221" y="911"/>
                  <a:pt x="220" y="911"/>
                  <a:pt x="218" y="913"/>
                </a:cubicBezTo>
                <a:cubicBezTo>
                  <a:pt x="217" y="914"/>
                  <a:pt x="215" y="915"/>
                  <a:pt x="215" y="916"/>
                </a:cubicBezTo>
                <a:cubicBezTo>
                  <a:pt x="216" y="917"/>
                  <a:pt x="216" y="919"/>
                  <a:pt x="216" y="919"/>
                </a:cubicBezTo>
                <a:cubicBezTo>
                  <a:pt x="216" y="920"/>
                  <a:pt x="218" y="920"/>
                  <a:pt x="218" y="920"/>
                </a:cubicBezTo>
                <a:cubicBezTo>
                  <a:pt x="219" y="920"/>
                  <a:pt x="219" y="920"/>
                  <a:pt x="220" y="920"/>
                </a:cubicBezTo>
                <a:cubicBezTo>
                  <a:pt x="221" y="920"/>
                  <a:pt x="221" y="920"/>
                  <a:pt x="220" y="921"/>
                </a:cubicBezTo>
                <a:cubicBezTo>
                  <a:pt x="219" y="921"/>
                  <a:pt x="217" y="921"/>
                  <a:pt x="216" y="922"/>
                </a:cubicBezTo>
                <a:cubicBezTo>
                  <a:pt x="215" y="922"/>
                  <a:pt x="214" y="924"/>
                  <a:pt x="214" y="925"/>
                </a:cubicBezTo>
                <a:cubicBezTo>
                  <a:pt x="214" y="927"/>
                  <a:pt x="214" y="928"/>
                  <a:pt x="214" y="930"/>
                </a:cubicBezTo>
                <a:cubicBezTo>
                  <a:pt x="213" y="931"/>
                  <a:pt x="212" y="932"/>
                  <a:pt x="212" y="933"/>
                </a:cubicBezTo>
                <a:cubicBezTo>
                  <a:pt x="212" y="935"/>
                  <a:pt x="212" y="936"/>
                  <a:pt x="213" y="937"/>
                </a:cubicBezTo>
                <a:cubicBezTo>
                  <a:pt x="213" y="938"/>
                  <a:pt x="214" y="938"/>
                  <a:pt x="214" y="939"/>
                </a:cubicBezTo>
                <a:cubicBezTo>
                  <a:pt x="215" y="940"/>
                  <a:pt x="214" y="941"/>
                  <a:pt x="213" y="941"/>
                </a:cubicBezTo>
                <a:cubicBezTo>
                  <a:pt x="213" y="941"/>
                  <a:pt x="212" y="939"/>
                  <a:pt x="212" y="939"/>
                </a:cubicBezTo>
                <a:cubicBezTo>
                  <a:pt x="211" y="939"/>
                  <a:pt x="210" y="939"/>
                  <a:pt x="210" y="940"/>
                </a:cubicBezTo>
                <a:cubicBezTo>
                  <a:pt x="207" y="942"/>
                  <a:pt x="205" y="945"/>
                  <a:pt x="202" y="947"/>
                </a:cubicBezTo>
                <a:cubicBezTo>
                  <a:pt x="199" y="948"/>
                  <a:pt x="197" y="951"/>
                  <a:pt x="195" y="952"/>
                </a:cubicBezTo>
                <a:cubicBezTo>
                  <a:pt x="194" y="953"/>
                  <a:pt x="193" y="954"/>
                  <a:pt x="192" y="954"/>
                </a:cubicBezTo>
                <a:cubicBezTo>
                  <a:pt x="191" y="955"/>
                  <a:pt x="192" y="956"/>
                  <a:pt x="192" y="957"/>
                </a:cubicBezTo>
                <a:cubicBezTo>
                  <a:pt x="192" y="958"/>
                  <a:pt x="192" y="958"/>
                  <a:pt x="192" y="959"/>
                </a:cubicBezTo>
                <a:cubicBezTo>
                  <a:pt x="192" y="960"/>
                  <a:pt x="192" y="960"/>
                  <a:pt x="192" y="961"/>
                </a:cubicBezTo>
                <a:cubicBezTo>
                  <a:pt x="193" y="962"/>
                  <a:pt x="194" y="961"/>
                  <a:pt x="193" y="962"/>
                </a:cubicBezTo>
                <a:cubicBezTo>
                  <a:pt x="193" y="963"/>
                  <a:pt x="192" y="964"/>
                  <a:pt x="192" y="963"/>
                </a:cubicBezTo>
                <a:cubicBezTo>
                  <a:pt x="191" y="962"/>
                  <a:pt x="191" y="962"/>
                  <a:pt x="190" y="961"/>
                </a:cubicBezTo>
                <a:cubicBezTo>
                  <a:pt x="190" y="961"/>
                  <a:pt x="188" y="962"/>
                  <a:pt x="188" y="961"/>
                </a:cubicBezTo>
                <a:cubicBezTo>
                  <a:pt x="187" y="961"/>
                  <a:pt x="189" y="960"/>
                  <a:pt x="188" y="959"/>
                </a:cubicBezTo>
                <a:cubicBezTo>
                  <a:pt x="188" y="959"/>
                  <a:pt x="187" y="960"/>
                  <a:pt x="186" y="960"/>
                </a:cubicBezTo>
                <a:cubicBezTo>
                  <a:pt x="185" y="961"/>
                  <a:pt x="184" y="961"/>
                  <a:pt x="183" y="962"/>
                </a:cubicBezTo>
                <a:cubicBezTo>
                  <a:pt x="183" y="962"/>
                  <a:pt x="182" y="963"/>
                  <a:pt x="181" y="963"/>
                </a:cubicBezTo>
                <a:cubicBezTo>
                  <a:pt x="179" y="964"/>
                  <a:pt x="178" y="965"/>
                  <a:pt x="176" y="967"/>
                </a:cubicBezTo>
                <a:cubicBezTo>
                  <a:pt x="174" y="968"/>
                  <a:pt x="172" y="969"/>
                  <a:pt x="171" y="970"/>
                </a:cubicBezTo>
                <a:cubicBezTo>
                  <a:pt x="169" y="971"/>
                  <a:pt x="168" y="971"/>
                  <a:pt x="166" y="972"/>
                </a:cubicBezTo>
                <a:cubicBezTo>
                  <a:pt x="164" y="973"/>
                  <a:pt x="163" y="974"/>
                  <a:pt x="161" y="975"/>
                </a:cubicBezTo>
                <a:cubicBezTo>
                  <a:pt x="159" y="976"/>
                  <a:pt x="156" y="977"/>
                  <a:pt x="156" y="980"/>
                </a:cubicBezTo>
                <a:cubicBezTo>
                  <a:pt x="156" y="981"/>
                  <a:pt x="156" y="981"/>
                  <a:pt x="156" y="982"/>
                </a:cubicBezTo>
                <a:cubicBezTo>
                  <a:pt x="155" y="983"/>
                  <a:pt x="154" y="983"/>
                  <a:pt x="153" y="984"/>
                </a:cubicBezTo>
                <a:cubicBezTo>
                  <a:pt x="153" y="985"/>
                  <a:pt x="152" y="985"/>
                  <a:pt x="153" y="986"/>
                </a:cubicBezTo>
                <a:cubicBezTo>
                  <a:pt x="153" y="987"/>
                  <a:pt x="154" y="987"/>
                  <a:pt x="155" y="987"/>
                </a:cubicBezTo>
                <a:cubicBezTo>
                  <a:pt x="156" y="987"/>
                  <a:pt x="156" y="988"/>
                  <a:pt x="157" y="989"/>
                </a:cubicBezTo>
                <a:cubicBezTo>
                  <a:pt x="157" y="990"/>
                  <a:pt x="158" y="989"/>
                  <a:pt x="158" y="990"/>
                </a:cubicBezTo>
                <a:cubicBezTo>
                  <a:pt x="159" y="990"/>
                  <a:pt x="159" y="991"/>
                  <a:pt x="159" y="992"/>
                </a:cubicBezTo>
                <a:cubicBezTo>
                  <a:pt x="158" y="992"/>
                  <a:pt x="158" y="992"/>
                  <a:pt x="157" y="991"/>
                </a:cubicBezTo>
                <a:cubicBezTo>
                  <a:pt x="156" y="991"/>
                  <a:pt x="155" y="991"/>
                  <a:pt x="155" y="991"/>
                </a:cubicBezTo>
                <a:cubicBezTo>
                  <a:pt x="154" y="991"/>
                  <a:pt x="154" y="990"/>
                  <a:pt x="153" y="990"/>
                </a:cubicBezTo>
                <a:cubicBezTo>
                  <a:pt x="152" y="990"/>
                  <a:pt x="152" y="991"/>
                  <a:pt x="151" y="990"/>
                </a:cubicBezTo>
                <a:cubicBezTo>
                  <a:pt x="150" y="990"/>
                  <a:pt x="150" y="989"/>
                  <a:pt x="150" y="988"/>
                </a:cubicBezTo>
                <a:cubicBezTo>
                  <a:pt x="150" y="988"/>
                  <a:pt x="149" y="988"/>
                  <a:pt x="149" y="988"/>
                </a:cubicBezTo>
                <a:cubicBezTo>
                  <a:pt x="149" y="988"/>
                  <a:pt x="149" y="989"/>
                  <a:pt x="149" y="989"/>
                </a:cubicBezTo>
                <a:cubicBezTo>
                  <a:pt x="149" y="989"/>
                  <a:pt x="149" y="990"/>
                  <a:pt x="149" y="991"/>
                </a:cubicBezTo>
                <a:cubicBezTo>
                  <a:pt x="149" y="992"/>
                  <a:pt x="150" y="992"/>
                  <a:pt x="151" y="992"/>
                </a:cubicBezTo>
                <a:cubicBezTo>
                  <a:pt x="151" y="992"/>
                  <a:pt x="152" y="993"/>
                  <a:pt x="152" y="994"/>
                </a:cubicBezTo>
                <a:cubicBezTo>
                  <a:pt x="151" y="995"/>
                  <a:pt x="150" y="993"/>
                  <a:pt x="150" y="993"/>
                </a:cubicBezTo>
                <a:cubicBezTo>
                  <a:pt x="149" y="993"/>
                  <a:pt x="149" y="993"/>
                  <a:pt x="148" y="992"/>
                </a:cubicBezTo>
                <a:cubicBezTo>
                  <a:pt x="148" y="991"/>
                  <a:pt x="148" y="991"/>
                  <a:pt x="147" y="991"/>
                </a:cubicBezTo>
                <a:cubicBezTo>
                  <a:pt x="146" y="991"/>
                  <a:pt x="146" y="990"/>
                  <a:pt x="146" y="989"/>
                </a:cubicBezTo>
                <a:cubicBezTo>
                  <a:pt x="145" y="989"/>
                  <a:pt x="145" y="989"/>
                  <a:pt x="144" y="988"/>
                </a:cubicBezTo>
                <a:cubicBezTo>
                  <a:pt x="144" y="986"/>
                  <a:pt x="146" y="987"/>
                  <a:pt x="147" y="987"/>
                </a:cubicBezTo>
                <a:cubicBezTo>
                  <a:pt x="148" y="985"/>
                  <a:pt x="143" y="985"/>
                  <a:pt x="143" y="985"/>
                </a:cubicBezTo>
                <a:cubicBezTo>
                  <a:pt x="140" y="985"/>
                  <a:pt x="137" y="986"/>
                  <a:pt x="135" y="987"/>
                </a:cubicBezTo>
                <a:cubicBezTo>
                  <a:pt x="133" y="987"/>
                  <a:pt x="132" y="988"/>
                  <a:pt x="131" y="989"/>
                </a:cubicBezTo>
                <a:cubicBezTo>
                  <a:pt x="129" y="989"/>
                  <a:pt x="128" y="990"/>
                  <a:pt x="127" y="990"/>
                </a:cubicBezTo>
                <a:cubicBezTo>
                  <a:pt x="124" y="992"/>
                  <a:pt x="121" y="993"/>
                  <a:pt x="118" y="995"/>
                </a:cubicBezTo>
                <a:cubicBezTo>
                  <a:pt x="116" y="997"/>
                  <a:pt x="113" y="999"/>
                  <a:pt x="111" y="1001"/>
                </a:cubicBezTo>
                <a:cubicBezTo>
                  <a:pt x="109" y="1002"/>
                  <a:pt x="108" y="1004"/>
                  <a:pt x="107" y="1005"/>
                </a:cubicBezTo>
                <a:cubicBezTo>
                  <a:pt x="106" y="1006"/>
                  <a:pt x="105" y="1006"/>
                  <a:pt x="104" y="1007"/>
                </a:cubicBezTo>
                <a:cubicBezTo>
                  <a:pt x="103" y="1007"/>
                  <a:pt x="102" y="1007"/>
                  <a:pt x="101" y="1007"/>
                </a:cubicBezTo>
                <a:cubicBezTo>
                  <a:pt x="101" y="1008"/>
                  <a:pt x="100" y="1008"/>
                  <a:pt x="100" y="1009"/>
                </a:cubicBezTo>
                <a:cubicBezTo>
                  <a:pt x="99" y="1009"/>
                  <a:pt x="99" y="1009"/>
                  <a:pt x="98" y="1009"/>
                </a:cubicBezTo>
                <a:cubicBezTo>
                  <a:pt x="96" y="1010"/>
                  <a:pt x="97" y="1012"/>
                  <a:pt x="97" y="1013"/>
                </a:cubicBezTo>
                <a:cubicBezTo>
                  <a:pt x="97" y="1014"/>
                  <a:pt x="97" y="1016"/>
                  <a:pt x="96" y="1017"/>
                </a:cubicBezTo>
                <a:cubicBezTo>
                  <a:pt x="96" y="1018"/>
                  <a:pt x="95" y="1020"/>
                  <a:pt x="94" y="1018"/>
                </a:cubicBezTo>
                <a:cubicBezTo>
                  <a:pt x="94" y="1017"/>
                  <a:pt x="94" y="1017"/>
                  <a:pt x="94" y="1016"/>
                </a:cubicBezTo>
                <a:cubicBezTo>
                  <a:pt x="93" y="1015"/>
                  <a:pt x="93" y="1015"/>
                  <a:pt x="93" y="1014"/>
                </a:cubicBezTo>
                <a:cubicBezTo>
                  <a:pt x="92" y="1013"/>
                  <a:pt x="91" y="1012"/>
                  <a:pt x="90" y="1012"/>
                </a:cubicBezTo>
                <a:cubicBezTo>
                  <a:pt x="88" y="1012"/>
                  <a:pt x="87" y="1012"/>
                  <a:pt x="85" y="1013"/>
                </a:cubicBezTo>
                <a:cubicBezTo>
                  <a:pt x="84" y="1014"/>
                  <a:pt x="83" y="1014"/>
                  <a:pt x="81" y="1015"/>
                </a:cubicBezTo>
                <a:cubicBezTo>
                  <a:pt x="78" y="1016"/>
                  <a:pt x="75" y="1015"/>
                  <a:pt x="72" y="1017"/>
                </a:cubicBezTo>
                <a:cubicBezTo>
                  <a:pt x="71" y="1018"/>
                  <a:pt x="70" y="1020"/>
                  <a:pt x="69" y="1021"/>
                </a:cubicBezTo>
                <a:cubicBezTo>
                  <a:pt x="68" y="1022"/>
                  <a:pt x="67" y="1023"/>
                  <a:pt x="65" y="1024"/>
                </a:cubicBezTo>
                <a:cubicBezTo>
                  <a:pt x="64" y="1025"/>
                  <a:pt x="63" y="1025"/>
                  <a:pt x="64" y="1027"/>
                </a:cubicBezTo>
                <a:cubicBezTo>
                  <a:pt x="64" y="1028"/>
                  <a:pt x="65" y="1030"/>
                  <a:pt x="66" y="1031"/>
                </a:cubicBezTo>
                <a:cubicBezTo>
                  <a:pt x="67" y="1032"/>
                  <a:pt x="69" y="1032"/>
                  <a:pt x="70" y="1032"/>
                </a:cubicBezTo>
                <a:cubicBezTo>
                  <a:pt x="71" y="1032"/>
                  <a:pt x="72" y="1032"/>
                  <a:pt x="72" y="1031"/>
                </a:cubicBezTo>
                <a:cubicBezTo>
                  <a:pt x="73" y="1031"/>
                  <a:pt x="74" y="1030"/>
                  <a:pt x="74" y="1030"/>
                </a:cubicBezTo>
                <a:cubicBezTo>
                  <a:pt x="76" y="1028"/>
                  <a:pt x="76" y="1027"/>
                  <a:pt x="78" y="1027"/>
                </a:cubicBezTo>
                <a:cubicBezTo>
                  <a:pt x="79" y="1027"/>
                  <a:pt x="81" y="1027"/>
                  <a:pt x="82" y="1026"/>
                </a:cubicBezTo>
                <a:cubicBezTo>
                  <a:pt x="83" y="1026"/>
                  <a:pt x="83" y="1026"/>
                  <a:pt x="84" y="1026"/>
                </a:cubicBezTo>
                <a:cubicBezTo>
                  <a:pt x="85" y="1026"/>
                  <a:pt x="86" y="1026"/>
                  <a:pt x="87" y="1026"/>
                </a:cubicBezTo>
                <a:cubicBezTo>
                  <a:pt x="88" y="1026"/>
                  <a:pt x="89" y="1026"/>
                  <a:pt x="91" y="1025"/>
                </a:cubicBezTo>
                <a:cubicBezTo>
                  <a:pt x="92" y="1025"/>
                  <a:pt x="92" y="1024"/>
                  <a:pt x="93" y="1023"/>
                </a:cubicBezTo>
                <a:cubicBezTo>
                  <a:pt x="94" y="1022"/>
                  <a:pt x="96" y="1022"/>
                  <a:pt x="97" y="1023"/>
                </a:cubicBezTo>
                <a:cubicBezTo>
                  <a:pt x="98" y="1023"/>
                  <a:pt x="99" y="1023"/>
                  <a:pt x="100" y="1023"/>
                </a:cubicBezTo>
                <a:cubicBezTo>
                  <a:pt x="100" y="1024"/>
                  <a:pt x="101" y="1024"/>
                  <a:pt x="102" y="1024"/>
                </a:cubicBezTo>
                <a:cubicBezTo>
                  <a:pt x="103" y="1023"/>
                  <a:pt x="100" y="1022"/>
                  <a:pt x="100" y="1022"/>
                </a:cubicBezTo>
                <a:cubicBezTo>
                  <a:pt x="99" y="1021"/>
                  <a:pt x="99" y="1021"/>
                  <a:pt x="98" y="1021"/>
                </a:cubicBezTo>
                <a:cubicBezTo>
                  <a:pt x="98" y="1021"/>
                  <a:pt x="97" y="1021"/>
                  <a:pt x="96" y="1020"/>
                </a:cubicBezTo>
                <a:cubicBezTo>
                  <a:pt x="95" y="1019"/>
                  <a:pt x="97" y="1018"/>
                  <a:pt x="98" y="1017"/>
                </a:cubicBezTo>
                <a:cubicBezTo>
                  <a:pt x="99" y="1016"/>
                  <a:pt x="101" y="1015"/>
                  <a:pt x="99" y="1014"/>
                </a:cubicBezTo>
                <a:cubicBezTo>
                  <a:pt x="99" y="1013"/>
                  <a:pt x="98" y="1013"/>
                  <a:pt x="98" y="1012"/>
                </a:cubicBezTo>
                <a:cubicBezTo>
                  <a:pt x="99" y="1011"/>
                  <a:pt x="99" y="1011"/>
                  <a:pt x="100" y="1011"/>
                </a:cubicBezTo>
                <a:cubicBezTo>
                  <a:pt x="101" y="1011"/>
                  <a:pt x="101" y="1011"/>
                  <a:pt x="101" y="1012"/>
                </a:cubicBezTo>
                <a:cubicBezTo>
                  <a:pt x="102" y="1012"/>
                  <a:pt x="103" y="1012"/>
                  <a:pt x="103" y="1013"/>
                </a:cubicBezTo>
                <a:cubicBezTo>
                  <a:pt x="104" y="1013"/>
                  <a:pt x="104" y="1014"/>
                  <a:pt x="104" y="1015"/>
                </a:cubicBezTo>
                <a:cubicBezTo>
                  <a:pt x="105" y="1016"/>
                  <a:pt x="107" y="1016"/>
                  <a:pt x="107" y="1016"/>
                </a:cubicBezTo>
                <a:cubicBezTo>
                  <a:pt x="108" y="1016"/>
                  <a:pt x="108" y="1015"/>
                  <a:pt x="109" y="1015"/>
                </a:cubicBezTo>
                <a:cubicBezTo>
                  <a:pt x="111" y="1015"/>
                  <a:pt x="112" y="1015"/>
                  <a:pt x="111" y="1013"/>
                </a:cubicBezTo>
                <a:cubicBezTo>
                  <a:pt x="111" y="1012"/>
                  <a:pt x="112" y="1010"/>
                  <a:pt x="111" y="1009"/>
                </a:cubicBezTo>
                <a:cubicBezTo>
                  <a:pt x="110" y="1008"/>
                  <a:pt x="109" y="1009"/>
                  <a:pt x="109" y="1008"/>
                </a:cubicBezTo>
                <a:cubicBezTo>
                  <a:pt x="109" y="1007"/>
                  <a:pt x="110" y="1007"/>
                  <a:pt x="111" y="1007"/>
                </a:cubicBezTo>
                <a:cubicBezTo>
                  <a:pt x="112" y="1007"/>
                  <a:pt x="112" y="1009"/>
                  <a:pt x="114" y="1010"/>
                </a:cubicBezTo>
                <a:cubicBezTo>
                  <a:pt x="114" y="1010"/>
                  <a:pt x="115" y="1010"/>
                  <a:pt x="115" y="1011"/>
                </a:cubicBezTo>
                <a:cubicBezTo>
                  <a:pt x="115" y="1012"/>
                  <a:pt x="114" y="1012"/>
                  <a:pt x="114" y="1012"/>
                </a:cubicBezTo>
                <a:cubicBezTo>
                  <a:pt x="113" y="1013"/>
                  <a:pt x="114" y="1013"/>
                  <a:pt x="115" y="1013"/>
                </a:cubicBezTo>
                <a:cubicBezTo>
                  <a:pt x="115" y="1013"/>
                  <a:pt x="116" y="1013"/>
                  <a:pt x="116" y="1013"/>
                </a:cubicBezTo>
                <a:cubicBezTo>
                  <a:pt x="117" y="1014"/>
                  <a:pt x="118" y="1014"/>
                  <a:pt x="119" y="1013"/>
                </a:cubicBezTo>
                <a:cubicBezTo>
                  <a:pt x="120" y="1012"/>
                  <a:pt x="119" y="1010"/>
                  <a:pt x="121" y="1011"/>
                </a:cubicBezTo>
                <a:cubicBezTo>
                  <a:pt x="121" y="1011"/>
                  <a:pt x="121" y="1012"/>
                  <a:pt x="122" y="1012"/>
                </a:cubicBezTo>
                <a:cubicBezTo>
                  <a:pt x="122" y="1012"/>
                  <a:pt x="123" y="1012"/>
                  <a:pt x="123" y="1012"/>
                </a:cubicBezTo>
                <a:cubicBezTo>
                  <a:pt x="124" y="1011"/>
                  <a:pt x="123" y="1009"/>
                  <a:pt x="123" y="1008"/>
                </a:cubicBezTo>
                <a:cubicBezTo>
                  <a:pt x="124" y="1007"/>
                  <a:pt x="125" y="1007"/>
                  <a:pt x="126" y="1006"/>
                </a:cubicBezTo>
                <a:cubicBezTo>
                  <a:pt x="127" y="1005"/>
                  <a:pt x="129" y="1004"/>
                  <a:pt x="130" y="1003"/>
                </a:cubicBezTo>
                <a:cubicBezTo>
                  <a:pt x="130" y="1002"/>
                  <a:pt x="130" y="1000"/>
                  <a:pt x="130" y="999"/>
                </a:cubicBezTo>
                <a:cubicBezTo>
                  <a:pt x="131" y="997"/>
                  <a:pt x="133" y="997"/>
                  <a:pt x="134" y="997"/>
                </a:cubicBezTo>
                <a:cubicBezTo>
                  <a:pt x="135" y="997"/>
                  <a:pt x="136" y="998"/>
                  <a:pt x="136" y="997"/>
                </a:cubicBezTo>
                <a:cubicBezTo>
                  <a:pt x="137" y="997"/>
                  <a:pt x="138" y="997"/>
                  <a:pt x="138" y="998"/>
                </a:cubicBezTo>
                <a:cubicBezTo>
                  <a:pt x="138" y="998"/>
                  <a:pt x="138" y="998"/>
                  <a:pt x="137" y="998"/>
                </a:cubicBezTo>
                <a:cubicBezTo>
                  <a:pt x="136" y="999"/>
                  <a:pt x="136" y="999"/>
                  <a:pt x="135" y="1000"/>
                </a:cubicBezTo>
                <a:cubicBezTo>
                  <a:pt x="135" y="1000"/>
                  <a:pt x="135" y="1001"/>
                  <a:pt x="135" y="1002"/>
                </a:cubicBezTo>
                <a:cubicBezTo>
                  <a:pt x="134" y="1002"/>
                  <a:pt x="134" y="1003"/>
                  <a:pt x="133" y="1003"/>
                </a:cubicBezTo>
                <a:cubicBezTo>
                  <a:pt x="133" y="1005"/>
                  <a:pt x="136" y="1004"/>
                  <a:pt x="137" y="1004"/>
                </a:cubicBezTo>
                <a:cubicBezTo>
                  <a:pt x="138" y="1004"/>
                  <a:pt x="139" y="1004"/>
                  <a:pt x="140" y="1004"/>
                </a:cubicBezTo>
                <a:cubicBezTo>
                  <a:pt x="141" y="1004"/>
                  <a:pt x="142" y="1003"/>
                  <a:pt x="143" y="1003"/>
                </a:cubicBezTo>
                <a:cubicBezTo>
                  <a:pt x="144" y="1003"/>
                  <a:pt x="145" y="1003"/>
                  <a:pt x="145" y="1003"/>
                </a:cubicBezTo>
                <a:cubicBezTo>
                  <a:pt x="146" y="1003"/>
                  <a:pt x="146" y="1003"/>
                  <a:pt x="147" y="1002"/>
                </a:cubicBezTo>
                <a:cubicBezTo>
                  <a:pt x="148" y="1002"/>
                  <a:pt x="149" y="1002"/>
                  <a:pt x="150" y="1001"/>
                </a:cubicBezTo>
                <a:cubicBezTo>
                  <a:pt x="150" y="1000"/>
                  <a:pt x="149" y="998"/>
                  <a:pt x="151" y="997"/>
                </a:cubicBezTo>
                <a:cubicBezTo>
                  <a:pt x="153" y="997"/>
                  <a:pt x="153" y="998"/>
                  <a:pt x="154" y="999"/>
                </a:cubicBezTo>
                <a:cubicBezTo>
                  <a:pt x="154" y="1000"/>
                  <a:pt x="154" y="1000"/>
                  <a:pt x="155" y="1000"/>
                </a:cubicBezTo>
                <a:cubicBezTo>
                  <a:pt x="155" y="1000"/>
                  <a:pt x="156" y="1000"/>
                  <a:pt x="156" y="999"/>
                </a:cubicBezTo>
                <a:cubicBezTo>
                  <a:pt x="156" y="998"/>
                  <a:pt x="155" y="997"/>
                  <a:pt x="156" y="995"/>
                </a:cubicBezTo>
                <a:cubicBezTo>
                  <a:pt x="157" y="995"/>
                  <a:pt x="158" y="995"/>
                  <a:pt x="158" y="995"/>
                </a:cubicBezTo>
                <a:cubicBezTo>
                  <a:pt x="159" y="994"/>
                  <a:pt x="159" y="994"/>
                  <a:pt x="160" y="994"/>
                </a:cubicBezTo>
                <a:cubicBezTo>
                  <a:pt x="161" y="994"/>
                  <a:pt x="162" y="994"/>
                  <a:pt x="163" y="993"/>
                </a:cubicBezTo>
                <a:cubicBezTo>
                  <a:pt x="165" y="993"/>
                  <a:pt x="166" y="992"/>
                  <a:pt x="167" y="992"/>
                </a:cubicBezTo>
                <a:cubicBezTo>
                  <a:pt x="168" y="992"/>
                  <a:pt x="169" y="992"/>
                  <a:pt x="169" y="992"/>
                </a:cubicBezTo>
                <a:cubicBezTo>
                  <a:pt x="170" y="992"/>
                  <a:pt x="171" y="992"/>
                  <a:pt x="172" y="992"/>
                </a:cubicBezTo>
                <a:cubicBezTo>
                  <a:pt x="172" y="992"/>
                  <a:pt x="172" y="993"/>
                  <a:pt x="172" y="993"/>
                </a:cubicBezTo>
                <a:cubicBezTo>
                  <a:pt x="171" y="994"/>
                  <a:pt x="171" y="994"/>
                  <a:pt x="171" y="995"/>
                </a:cubicBezTo>
                <a:cubicBezTo>
                  <a:pt x="172" y="996"/>
                  <a:pt x="172" y="996"/>
                  <a:pt x="171" y="997"/>
                </a:cubicBezTo>
                <a:cubicBezTo>
                  <a:pt x="171" y="997"/>
                  <a:pt x="170" y="998"/>
                  <a:pt x="170" y="998"/>
                </a:cubicBezTo>
                <a:cubicBezTo>
                  <a:pt x="171" y="999"/>
                  <a:pt x="173" y="997"/>
                  <a:pt x="174" y="996"/>
                </a:cubicBezTo>
                <a:cubicBezTo>
                  <a:pt x="175" y="995"/>
                  <a:pt x="174" y="994"/>
                  <a:pt x="175" y="992"/>
                </a:cubicBezTo>
                <a:cubicBezTo>
                  <a:pt x="175" y="991"/>
                  <a:pt x="175" y="991"/>
                  <a:pt x="176" y="991"/>
                </a:cubicBezTo>
                <a:cubicBezTo>
                  <a:pt x="177" y="991"/>
                  <a:pt x="177" y="991"/>
                  <a:pt x="178" y="992"/>
                </a:cubicBezTo>
                <a:cubicBezTo>
                  <a:pt x="179" y="992"/>
                  <a:pt x="180" y="990"/>
                  <a:pt x="181" y="990"/>
                </a:cubicBezTo>
                <a:cubicBezTo>
                  <a:pt x="183" y="989"/>
                  <a:pt x="185" y="988"/>
                  <a:pt x="187" y="987"/>
                </a:cubicBezTo>
                <a:cubicBezTo>
                  <a:pt x="188" y="987"/>
                  <a:pt x="189" y="987"/>
                  <a:pt x="190" y="987"/>
                </a:cubicBezTo>
                <a:cubicBezTo>
                  <a:pt x="190" y="987"/>
                  <a:pt x="191" y="987"/>
                  <a:pt x="192" y="987"/>
                </a:cubicBezTo>
                <a:cubicBezTo>
                  <a:pt x="192" y="986"/>
                  <a:pt x="192" y="986"/>
                  <a:pt x="192" y="985"/>
                </a:cubicBezTo>
                <a:cubicBezTo>
                  <a:pt x="193" y="984"/>
                  <a:pt x="193" y="983"/>
                  <a:pt x="192" y="982"/>
                </a:cubicBezTo>
                <a:cubicBezTo>
                  <a:pt x="192" y="981"/>
                  <a:pt x="192" y="979"/>
                  <a:pt x="193" y="981"/>
                </a:cubicBezTo>
                <a:cubicBezTo>
                  <a:pt x="194" y="982"/>
                  <a:pt x="193" y="983"/>
                  <a:pt x="194" y="984"/>
                </a:cubicBezTo>
                <a:cubicBezTo>
                  <a:pt x="194" y="984"/>
                  <a:pt x="195" y="984"/>
                  <a:pt x="195" y="985"/>
                </a:cubicBezTo>
                <a:cubicBezTo>
                  <a:pt x="195" y="985"/>
                  <a:pt x="195" y="985"/>
                  <a:pt x="196" y="986"/>
                </a:cubicBezTo>
                <a:cubicBezTo>
                  <a:pt x="196" y="986"/>
                  <a:pt x="197" y="986"/>
                  <a:pt x="197" y="985"/>
                </a:cubicBezTo>
                <a:cubicBezTo>
                  <a:pt x="197" y="984"/>
                  <a:pt x="196" y="984"/>
                  <a:pt x="196" y="983"/>
                </a:cubicBezTo>
                <a:cubicBezTo>
                  <a:pt x="196" y="982"/>
                  <a:pt x="197" y="982"/>
                  <a:pt x="197" y="981"/>
                </a:cubicBezTo>
                <a:cubicBezTo>
                  <a:pt x="198" y="981"/>
                  <a:pt x="198" y="981"/>
                  <a:pt x="198" y="980"/>
                </a:cubicBezTo>
                <a:cubicBezTo>
                  <a:pt x="198" y="979"/>
                  <a:pt x="199" y="979"/>
                  <a:pt x="199" y="978"/>
                </a:cubicBezTo>
                <a:cubicBezTo>
                  <a:pt x="199" y="977"/>
                  <a:pt x="200" y="976"/>
                  <a:pt x="199" y="976"/>
                </a:cubicBezTo>
                <a:cubicBezTo>
                  <a:pt x="199" y="976"/>
                  <a:pt x="196" y="976"/>
                  <a:pt x="196" y="976"/>
                </a:cubicBezTo>
                <a:cubicBezTo>
                  <a:pt x="195" y="976"/>
                  <a:pt x="195" y="977"/>
                  <a:pt x="194" y="977"/>
                </a:cubicBezTo>
                <a:cubicBezTo>
                  <a:pt x="194" y="977"/>
                  <a:pt x="194" y="977"/>
                  <a:pt x="194" y="977"/>
                </a:cubicBezTo>
                <a:cubicBezTo>
                  <a:pt x="194" y="977"/>
                  <a:pt x="195" y="975"/>
                  <a:pt x="195" y="975"/>
                </a:cubicBezTo>
                <a:cubicBezTo>
                  <a:pt x="195" y="974"/>
                  <a:pt x="196" y="974"/>
                  <a:pt x="197" y="974"/>
                </a:cubicBezTo>
                <a:cubicBezTo>
                  <a:pt x="197" y="973"/>
                  <a:pt x="198" y="973"/>
                  <a:pt x="199" y="972"/>
                </a:cubicBezTo>
                <a:cubicBezTo>
                  <a:pt x="199" y="972"/>
                  <a:pt x="200" y="971"/>
                  <a:pt x="200" y="971"/>
                </a:cubicBezTo>
                <a:cubicBezTo>
                  <a:pt x="202" y="970"/>
                  <a:pt x="203" y="969"/>
                  <a:pt x="204" y="969"/>
                </a:cubicBezTo>
                <a:cubicBezTo>
                  <a:pt x="207" y="968"/>
                  <a:pt x="209" y="966"/>
                  <a:pt x="212" y="966"/>
                </a:cubicBezTo>
                <a:cubicBezTo>
                  <a:pt x="213" y="966"/>
                  <a:pt x="214" y="966"/>
                  <a:pt x="214" y="967"/>
                </a:cubicBezTo>
                <a:cubicBezTo>
                  <a:pt x="215" y="967"/>
                  <a:pt x="216" y="968"/>
                  <a:pt x="216" y="967"/>
                </a:cubicBezTo>
                <a:cubicBezTo>
                  <a:pt x="217" y="967"/>
                  <a:pt x="217" y="966"/>
                  <a:pt x="216" y="966"/>
                </a:cubicBezTo>
                <a:cubicBezTo>
                  <a:pt x="216" y="965"/>
                  <a:pt x="215" y="965"/>
                  <a:pt x="216" y="964"/>
                </a:cubicBezTo>
                <a:cubicBezTo>
                  <a:pt x="216" y="963"/>
                  <a:pt x="217" y="963"/>
                  <a:pt x="218" y="963"/>
                </a:cubicBezTo>
                <a:cubicBezTo>
                  <a:pt x="218" y="964"/>
                  <a:pt x="219" y="964"/>
                  <a:pt x="220" y="964"/>
                </a:cubicBezTo>
                <a:cubicBezTo>
                  <a:pt x="220" y="964"/>
                  <a:pt x="221" y="963"/>
                  <a:pt x="222" y="963"/>
                </a:cubicBezTo>
                <a:cubicBezTo>
                  <a:pt x="223" y="962"/>
                  <a:pt x="225" y="962"/>
                  <a:pt x="226" y="961"/>
                </a:cubicBezTo>
                <a:cubicBezTo>
                  <a:pt x="227" y="960"/>
                  <a:pt x="228" y="958"/>
                  <a:pt x="229" y="959"/>
                </a:cubicBezTo>
                <a:cubicBezTo>
                  <a:pt x="230" y="959"/>
                  <a:pt x="229" y="960"/>
                  <a:pt x="230" y="960"/>
                </a:cubicBezTo>
                <a:cubicBezTo>
                  <a:pt x="230" y="960"/>
                  <a:pt x="231" y="959"/>
                  <a:pt x="231" y="959"/>
                </a:cubicBezTo>
                <a:cubicBezTo>
                  <a:pt x="231" y="959"/>
                  <a:pt x="231" y="958"/>
                  <a:pt x="231" y="958"/>
                </a:cubicBezTo>
                <a:cubicBezTo>
                  <a:pt x="232" y="957"/>
                  <a:pt x="232" y="957"/>
                  <a:pt x="233" y="956"/>
                </a:cubicBezTo>
                <a:cubicBezTo>
                  <a:pt x="233" y="956"/>
                  <a:pt x="234" y="956"/>
                  <a:pt x="234" y="956"/>
                </a:cubicBezTo>
                <a:cubicBezTo>
                  <a:pt x="234" y="956"/>
                  <a:pt x="235" y="957"/>
                  <a:pt x="235" y="957"/>
                </a:cubicBezTo>
                <a:cubicBezTo>
                  <a:pt x="236" y="957"/>
                  <a:pt x="236" y="956"/>
                  <a:pt x="236" y="955"/>
                </a:cubicBezTo>
                <a:cubicBezTo>
                  <a:pt x="235" y="955"/>
                  <a:pt x="234" y="955"/>
                  <a:pt x="234" y="954"/>
                </a:cubicBezTo>
                <a:cubicBezTo>
                  <a:pt x="234" y="953"/>
                  <a:pt x="236" y="952"/>
                  <a:pt x="237" y="951"/>
                </a:cubicBezTo>
                <a:cubicBezTo>
                  <a:pt x="237" y="951"/>
                  <a:pt x="238" y="950"/>
                  <a:pt x="239" y="949"/>
                </a:cubicBezTo>
                <a:cubicBezTo>
                  <a:pt x="239" y="947"/>
                  <a:pt x="237" y="948"/>
                  <a:pt x="237" y="947"/>
                </a:cubicBezTo>
                <a:cubicBezTo>
                  <a:pt x="236" y="946"/>
                  <a:pt x="238" y="945"/>
                  <a:pt x="239" y="945"/>
                </a:cubicBezTo>
                <a:cubicBezTo>
                  <a:pt x="240" y="944"/>
                  <a:pt x="241" y="945"/>
                  <a:pt x="242" y="944"/>
                </a:cubicBezTo>
                <a:cubicBezTo>
                  <a:pt x="243" y="944"/>
                  <a:pt x="244" y="943"/>
                  <a:pt x="245" y="942"/>
                </a:cubicBezTo>
                <a:cubicBezTo>
                  <a:pt x="247" y="941"/>
                  <a:pt x="249" y="942"/>
                  <a:pt x="251" y="939"/>
                </a:cubicBezTo>
                <a:cubicBezTo>
                  <a:pt x="252" y="938"/>
                  <a:pt x="252" y="937"/>
                  <a:pt x="253" y="937"/>
                </a:cubicBezTo>
                <a:cubicBezTo>
                  <a:pt x="255" y="936"/>
                  <a:pt x="255" y="936"/>
                  <a:pt x="255" y="934"/>
                </a:cubicBezTo>
                <a:cubicBezTo>
                  <a:pt x="256" y="934"/>
                  <a:pt x="256" y="933"/>
                  <a:pt x="257" y="933"/>
                </a:cubicBezTo>
                <a:cubicBezTo>
                  <a:pt x="257" y="933"/>
                  <a:pt x="258" y="933"/>
                  <a:pt x="258" y="934"/>
                </a:cubicBezTo>
                <a:cubicBezTo>
                  <a:pt x="259" y="935"/>
                  <a:pt x="261" y="934"/>
                  <a:pt x="261" y="933"/>
                </a:cubicBezTo>
                <a:cubicBezTo>
                  <a:pt x="262" y="932"/>
                  <a:pt x="262" y="931"/>
                  <a:pt x="263" y="930"/>
                </a:cubicBezTo>
                <a:cubicBezTo>
                  <a:pt x="265" y="929"/>
                  <a:pt x="266" y="930"/>
                  <a:pt x="267" y="928"/>
                </a:cubicBezTo>
                <a:cubicBezTo>
                  <a:pt x="267" y="926"/>
                  <a:pt x="267" y="926"/>
                  <a:pt x="269" y="925"/>
                </a:cubicBezTo>
                <a:cubicBezTo>
                  <a:pt x="270" y="925"/>
                  <a:pt x="272" y="925"/>
                  <a:pt x="273" y="924"/>
                </a:cubicBezTo>
                <a:cubicBezTo>
                  <a:pt x="274" y="924"/>
                  <a:pt x="274" y="923"/>
                  <a:pt x="275" y="923"/>
                </a:cubicBezTo>
                <a:cubicBezTo>
                  <a:pt x="276" y="923"/>
                  <a:pt x="278" y="921"/>
                  <a:pt x="279" y="921"/>
                </a:cubicBezTo>
                <a:cubicBezTo>
                  <a:pt x="280" y="921"/>
                  <a:pt x="279" y="922"/>
                  <a:pt x="280" y="922"/>
                </a:cubicBezTo>
                <a:cubicBezTo>
                  <a:pt x="280" y="923"/>
                  <a:pt x="281" y="922"/>
                  <a:pt x="281" y="923"/>
                </a:cubicBezTo>
                <a:cubicBezTo>
                  <a:pt x="281" y="924"/>
                  <a:pt x="281" y="924"/>
                  <a:pt x="282" y="924"/>
                </a:cubicBezTo>
                <a:cubicBezTo>
                  <a:pt x="282" y="924"/>
                  <a:pt x="282" y="924"/>
                  <a:pt x="282" y="924"/>
                </a:cubicBezTo>
                <a:cubicBezTo>
                  <a:pt x="283" y="922"/>
                  <a:pt x="283" y="921"/>
                  <a:pt x="284" y="920"/>
                </a:cubicBezTo>
                <a:cubicBezTo>
                  <a:pt x="285" y="920"/>
                  <a:pt x="286" y="920"/>
                  <a:pt x="286" y="919"/>
                </a:cubicBezTo>
                <a:cubicBezTo>
                  <a:pt x="286" y="918"/>
                  <a:pt x="286" y="917"/>
                  <a:pt x="285" y="917"/>
                </a:cubicBezTo>
                <a:cubicBezTo>
                  <a:pt x="285" y="914"/>
                  <a:pt x="288" y="916"/>
                  <a:pt x="289" y="915"/>
                </a:cubicBezTo>
                <a:cubicBezTo>
                  <a:pt x="288" y="914"/>
                  <a:pt x="286" y="913"/>
                  <a:pt x="287" y="912"/>
                </a:cubicBezTo>
                <a:cubicBezTo>
                  <a:pt x="288" y="911"/>
                  <a:pt x="289" y="912"/>
                  <a:pt x="290" y="910"/>
                </a:cubicBezTo>
                <a:cubicBezTo>
                  <a:pt x="290" y="908"/>
                  <a:pt x="291" y="908"/>
                  <a:pt x="292" y="907"/>
                </a:cubicBezTo>
                <a:cubicBezTo>
                  <a:pt x="293" y="907"/>
                  <a:pt x="294" y="907"/>
                  <a:pt x="294" y="907"/>
                </a:cubicBezTo>
                <a:cubicBezTo>
                  <a:pt x="295" y="906"/>
                  <a:pt x="296" y="906"/>
                  <a:pt x="298" y="906"/>
                </a:cubicBezTo>
                <a:cubicBezTo>
                  <a:pt x="298" y="905"/>
                  <a:pt x="299" y="905"/>
                  <a:pt x="300" y="905"/>
                </a:cubicBezTo>
                <a:cubicBezTo>
                  <a:pt x="301" y="905"/>
                  <a:pt x="301" y="904"/>
                  <a:pt x="301" y="903"/>
                </a:cubicBezTo>
                <a:cubicBezTo>
                  <a:pt x="301" y="902"/>
                  <a:pt x="303" y="901"/>
                  <a:pt x="303" y="900"/>
                </a:cubicBezTo>
                <a:cubicBezTo>
                  <a:pt x="303" y="899"/>
                  <a:pt x="301" y="897"/>
                  <a:pt x="300" y="897"/>
                </a:cubicBezTo>
                <a:cubicBezTo>
                  <a:pt x="299" y="897"/>
                  <a:pt x="298" y="897"/>
                  <a:pt x="297" y="896"/>
                </a:cubicBezTo>
                <a:cubicBezTo>
                  <a:pt x="296" y="895"/>
                  <a:pt x="296" y="894"/>
                  <a:pt x="295" y="894"/>
                </a:cubicBezTo>
                <a:cubicBezTo>
                  <a:pt x="294" y="894"/>
                  <a:pt x="293" y="894"/>
                  <a:pt x="292" y="894"/>
                </a:cubicBezTo>
                <a:cubicBezTo>
                  <a:pt x="291" y="894"/>
                  <a:pt x="291" y="894"/>
                  <a:pt x="290" y="894"/>
                </a:cubicBezTo>
                <a:cubicBezTo>
                  <a:pt x="289" y="894"/>
                  <a:pt x="288" y="894"/>
                  <a:pt x="287" y="894"/>
                </a:cubicBezTo>
                <a:cubicBezTo>
                  <a:pt x="286" y="894"/>
                  <a:pt x="285" y="893"/>
                  <a:pt x="285" y="892"/>
                </a:cubicBezTo>
                <a:cubicBezTo>
                  <a:pt x="285" y="891"/>
                  <a:pt x="286" y="890"/>
                  <a:pt x="286" y="890"/>
                </a:cubicBezTo>
                <a:cubicBezTo>
                  <a:pt x="286" y="889"/>
                  <a:pt x="286" y="888"/>
                  <a:pt x="287" y="888"/>
                </a:cubicBezTo>
                <a:cubicBezTo>
                  <a:pt x="287" y="887"/>
                  <a:pt x="288" y="887"/>
                  <a:pt x="288" y="886"/>
                </a:cubicBezTo>
                <a:cubicBezTo>
                  <a:pt x="289" y="885"/>
                  <a:pt x="288" y="886"/>
                  <a:pt x="287" y="885"/>
                </a:cubicBezTo>
                <a:cubicBezTo>
                  <a:pt x="287" y="884"/>
                  <a:pt x="288" y="884"/>
                  <a:pt x="289" y="884"/>
                </a:cubicBezTo>
                <a:cubicBezTo>
                  <a:pt x="289" y="884"/>
                  <a:pt x="290" y="884"/>
                  <a:pt x="290" y="883"/>
                </a:cubicBezTo>
                <a:cubicBezTo>
                  <a:pt x="291" y="882"/>
                  <a:pt x="293" y="883"/>
                  <a:pt x="294" y="882"/>
                </a:cubicBezTo>
                <a:cubicBezTo>
                  <a:pt x="296" y="880"/>
                  <a:pt x="292" y="880"/>
                  <a:pt x="293" y="879"/>
                </a:cubicBezTo>
                <a:cubicBezTo>
                  <a:pt x="293" y="878"/>
                  <a:pt x="295" y="879"/>
                  <a:pt x="295" y="879"/>
                </a:cubicBezTo>
                <a:cubicBezTo>
                  <a:pt x="296" y="878"/>
                  <a:pt x="296" y="878"/>
                  <a:pt x="296" y="877"/>
                </a:cubicBezTo>
                <a:cubicBezTo>
                  <a:pt x="297" y="876"/>
                  <a:pt x="297" y="876"/>
                  <a:pt x="298" y="876"/>
                </a:cubicBezTo>
                <a:cubicBezTo>
                  <a:pt x="299" y="875"/>
                  <a:pt x="299" y="874"/>
                  <a:pt x="299" y="874"/>
                </a:cubicBezTo>
                <a:cubicBezTo>
                  <a:pt x="301" y="872"/>
                  <a:pt x="302" y="873"/>
                  <a:pt x="302" y="875"/>
                </a:cubicBezTo>
                <a:cubicBezTo>
                  <a:pt x="302" y="876"/>
                  <a:pt x="301" y="877"/>
                  <a:pt x="301" y="877"/>
                </a:cubicBezTo>
                <a:cubicBezTo>
                  <a:pt x="302" y="878"/>
                  <a:pt x="303" y="876"/>
                  <a:pt x="303" y="876"/>
                </a:cubicBezTo>
                <a:cubicBezTo>
                  <a:pt x="304" y="876"/>
                  <a:pt x="304" y="876"/>
                  <a:pt x="305" y="876"/>
                </a:cubicBezTo>
                <a:cubicBezTo>
                  <a:pt x="306" y="876"/>
                  <a:pt x="307" y="874"/>
                  <a:pt x="308" y="874"/>
                </a:cubicBezTo>
                <a:cubicBezTo>
                  <a:pt x="309" y="873"/>
                  <a:pt x="311" y="872"/>
                  <a:pt x="310" y="871"/>
                </a:cubicBezTo>
                <a:cubicBezTo>
                  <a:pt x="309" y="870"/>
                  <a:pt x="306" y="871"/>
                  <a:pt x="306" y="870"/>
                </a:cubicBezTo>
                <a:cubicBezTo>
                  <a:pt x="306" y="869"/>
                  <a:pt x="308" y="868"/>
                  <a:pt x="309" y="868"/>
                </a:cubicBezTo>
                <a:cubicBezTo>
                  <a:pt x="311" y="868"/>
                  <a:pt x="312" y="868"/>
                  <a:pt x="313" y="867"/>
                </a:cubicBezTo>
                <a:cubicBezTo>
                  <a:pt x="314" y="866"/>
                  <a:pt x="314" y="866"/>
                  <a:pt x="315" y="865"/>
                </a:cubicBezTo>
                <a:cubicBezTo>
                  <a:pt x="316" y="865"/>
                  <a:pt x="317" y="865"/>
                  <a:pt x="317" y="864"/>
                </a:cubicBezTo>
                <a:cubicBezTo>
                  <a:pt x="319" y="863"/>
                  <a:pt x="317" y="862"/>
                  <a:pt x="316" y="861"/>
                </a:cubicBezTo>
                <a:cubicBezTo>
                  <a:pt x="315" y="861"/>
                  <a:pt x="315" y="859"/>
                  <a:pt x="314" y="858"/>
                </a:cubicBezTo>
                <a:cubicBezTo>
                  <a:pt x="313" y="857"/>
                  <a:pt x="311" y="857"/>
                  <a:pt x="310" y="856"/>
                </a:cubicBezTo>
                <a:cubicBezTo>
                  <a:pt x="311" y="855"/>
                  <a:pt x="313" y="855"/>
                  <a:pt x="314" y="855"/>
                </a:cubicBezTo>
                <a:cubicBezTo>
                  <a:pt x="315" y="855"/>
                  <a:pt x="317" y="855"/>
                  <a:pt x="319" y="855"/>
                </a:cubicBezTo>
                <a:cubicBezTo>
                  <a:pt x="319" y="855"/>
                  <a:pt x="320" y="854"/>
                  <a:pt x="321" y="854"/>
                </a:cubicBezTo>
                <a:cubicBezTo>
                  <a:pt x="321" y="854"/>
                  <a:pt x="322" y="854"/>
                  <a:pt x="323" y="854"/>
                </a:cubicBezTo>
                <a:cubicBezTo>
                  <a:pt x="324" y="854"/>
                  <a:pt x="325" y="854"/>
                  <a:pt x="325" y="853"/>
                </a:cubicBezTo>
                <a:cubicBezTo>
                  <a:pt x="325" y="853"/>
                  <a:pt x="324" y="852"/>
                  <a:pt x="324" y="852"/>
                </a:cubicBezTo>
                <a:cubicBezTo>
                  <a:pt x="323" y="851"/>
                  <a:pt x="324" y="849"/>
                  <a:pt x="325" y="848"/>
                </a:cubicBezTo>
                <a:cubicBezTo>
                  <a:pt x="326" y="848"/>
                  <a:pt x="327" y="848"/>
                  <a:pt x="328" y="847"/>
                </a:cubicBezTo>
                <a:cubicBezTo>
                  <a:pt x="329" y="846"/>
                  <a:pt x="330" y="845"/>
                  <a:pt x="332" y="844"/>
                </a:cubicBezTo>
                <a:cubicBezTo>
                  <a:pt x="333" y="843"/>
                  <a:pt x="334" y="842"/>
                  <a:pt x="334" y="841"/>
                </a:cubicBezTo>
                <a:cubicBezTo>
                  <a:pt x="335" y="840"/>
                  <a:pt x="335" y="838"/>
                  <a:pt x="336" y="837"/>
                </a:cubicBezTo>
                <a:cubicBezTo>
                  <a:pt x="337" y="836"/>
                  <a:pt x="338" y="836"/>
                  <a:pt x="339" y="835"/>
                </a:cubicBezTo>
                <a:cubicBezTo>
                  <a:pt x="342" y="834"/>
                  <a:pt x="345" y="834"/>
                  <a:pt x="348" y="832"/>
                </a:cubicBezTo>
                <a:cubicBezTo>
                  <a:pt x="349" y="831"/>
                  <a:pt x="350" y="830"/>
                  <a:pt x="351" y="829"/>
                </a:cubicBezTo>
                <a:cubicBezTo>
                  <a:pt x="352" y="828"/>
                  <a:pt x="352" y="828"/>
                  <a:pt x="353" y="827"/>
                </a:cubicBezTo>
                <a:cubicBezTo>
                  <a:pt x="354" y="827"/>
                  <a:pt x="354" y="827"/>
                  <a:pt x="355" y="827"/>
                </a:cubicBezTo>
                <a:cubicBezTo>
                  <a:pt x="357" y="827"/>
                  <a:pt x="358" y="825"/>
                  <a:pt x="359" y="824"/>
                </a:cubicBezTo>
                <a:cubicBezTo>
                  <a:pt x="360" y="823"/>
                  <a:pt x="360" y="823"/>
                  <a:pt x="361" y="823"/>
                </a:cubicBezTo>
                <a:cubicBezTo>
                  <a:pt x="362" y="823"/>
                  <a:pt x="362" y="823"/>
                  <a:pt x="363" y="823"/>
                </a:cubicBezTo>
                <a:cubicBezTo>
                  <a:pt x="365" y="823"/>
                  <a:pt x="366" y="824"/>
                  <a:pt x="368" y="824"/>
                </a:cubicBezTo>
                <a:cubicBezTo>
                  <a:pt x="369" y="824"/>
                  <a:pt x="369" y="824"/>
                  <a:pt x="370" y="824"/>
                </a:cubicBezTo>
                <a:cubicBezTo>
                  <a:pt x="371" y="824"/>
                  <a:pt x="371" y="824"/>
                  <a:pt x="372" y="823"/>
                </a:cubicBezTo>
                <a:cubicBezTo>
                  <a:pt x="373" y="823"/>
                  <a:pt x="373" y="824"/>
                  <a:pt x="374" y="823"/>
                </a:cubicBezTo>
                <a:cubicBezTo>
                  <a:pt x="374" y="823"/>
                  <a:pt x="375" y="822"/>
                  <a:pt x="375" y="822"/>
                </a:cubicBezTo>
                <a:cubicBezTo>
                  <a:pt x="376" y="821"/>
                  <a:pt x="377" y="820"/>
                  <a:pt x="379" y="820"/>
                </a:cubicBezTo>
                <a:cubicBezTo>
                  <a:pt x="380" y="820"/>
                  <a:pt x="382" y="819"/>
                  <a:pt x="383" y="819"/>
                </a:cubicBezTo>
                <a:cubicBezTo>
                  <a:pt x="383" y="819"/>
                  <a:pt x="384" y="820"/>
                  <a:pt x="385" y="820"/>
                </a:cubicBezTo>
                <a:cubicBezTo>
                  <a:pt x="383" y="820"/>
                  <a:pt x="382" y="820"/>
                  <a:pt x="381" y="821"/>
                </a:cubicBezTo>
                <a:cubicBezTo>
                  <a:pt x="379" y="821"/>
                  <a:pt x="376" y="823"/>
                  <a:pt x="375" y="826"/>
                </a:cubicBezTo>
                <a:cubicBezTo>
                  <a:pt x="374" y="826"/>
                  <a:pt x="374" y="827"/>
                  <a:pt x="373" y="828"/>
                </a:cubicBezTo>
                <a:cubicBezTo>
                  <a:pt x="372" y="828"/>
                  <a:pt x="372" y="828"/>
                  <a:pt x="371" y="828"/>
                </a:cubicBezTo>
                <a:cubicBezTo>
                  <a:pt x="370" y="829"/>
                  <a:pt x="370" y="830"/>
                  <a:pt x="371" y="830"/>
                </a:cubicBezTo>
                <a:cubicBezTo>
                  <a:pt x="372" y="830"/>
                  <a:pt x="372" y="830"/>
                  <a:pt x="372" y="831"/>
                </a:cubicBezTo>
                <a:cubicBezTo>
                  <a:pt x="373" y="831"/>
                  <a:pt x="373" y="832"/>
                  <a:pt x="375" y="833"/>
                </a:cubicBezTo>
                <a:cubicBezTo>
                  <a:pt x="375" y="833"/>
                  <a:pt x="376" y="833"/>
                  <a:pt x="377" y="833"/>
                </a:cubicBezTo>
                <a:cubicBezTo>
                  <a:pt x="378" y="833"/>
                  <a:pt x="379" y="834"/>
                  <a:pt x="379" y="835"/>
                </a:cubicBezTo>
                <a:cubicBezTo>
                  <a:pt x="380" y="835"/>
                  <a:pt x="381" y="835"/>
                  <a:pt x="382" y="836"/>
                </a:cubicBezTo>
                <a:cubicBezTo>
                  <a:pt x="383" y="836"/>
                  <a:pt x="384" y="836"/>
                  <a:pt x="384" y="837"/>
                </a:cubicBezTo>
                <a:cubicBezTo>
                  <a:pt x="384" y="838"/>
                  <a:pt x="383" y="837"/>
                  <a:pt x="382" y="837"/>
                </a:cubicBezTo>
                <a:cubicBezTo>
                  <a:pt x="382" y="836"/>
                  <a:pt x="381" y="836"/>
                  <a:pt x="381" y="836"/>
                </a:cubicBezTo>
                <a:cubicBezTo>
                  <a:pt x="380" y="836"/>
                  <a:pt x="379" y="836"/>
                  <a:pt x="378" y="836"/>
                </a:cubicBezTo>
                <a:cubicBezTo>
                  <a:pt x="377" y="835"/>
                  <a:pt x="375" y="835"/>
                  <a:pt x="374" y="836"/>
                </a:cubicBezTo>
                <a:cubicBezTo>
                  <a:pt x="373" y="836"/>
                  <a:pt x="372" y="837"/>
                  <a:pt x="371" y="838"/>
                </a:cubicBezTo>
                <a:cubicBezTo>
                  <a:pt x="370" y="838"/>
                  <a:pt x="369" y="837"/>
                  <a:pt x="367" y="837"/>
                </a:cubicBezTo>
                <a:cubicBezTo>
                  <a:pt x="367" y="837"/>
                  <a:pt x="366" y="837"/>
                  <a:pt x="365" y="836"/>
                </a:cubicBezTo>
                <a:cubicBezTo>
                  <a:pt x="364" y="836"/>
                  <a:pt x="363" y="834"/>
                  <a:pt x="362" y="834"/>
                </a:cubicBezTo>
                <a:cubicBezTo>
                  <a:pt x="360" y="834"/>
                  <a:pt x="359" y="835"/>
                  <a:pt x="358" y="836"/>
                </a:cubicBezTo>
                <a:cubicBezTo>
                  <a:pt x="356" y="837"/>
                  <a:pt x="356" y="837"/>
                  <a:pt x="354" y="838"/>
                </a:cubicBezTo>
                <a:cubicBezTo>
                  <a:pt x="351" y="839"/>
                  <a:pt x="349" y="842"/>
                  <a:pt x="345" y="842"/>
                </a:cubicBezTo>
                <a:cubicBezTo>
                  <a:pt x="343" y="842"/>
                  <a:pt x="342" y="842"/>
                  <a:pt x="343" y="844"/>
                </a:cubicBezTo>
                <a:cubicBezTo>
                  <a:pt x="343" y="845"/>
                  <a:pt x="343" y="846"/>
                  <a:pt x="343" y="846"/>
                </a:cubicBezTo>
                <a:cubicBezTo>
                  <a:pt x="344" y="848"/>
                  <a:pt x="346" y="849"/>
                  <a:pt x="345" y="851"/>
                </a:cubicBezTo>
                <a:cubicBezTo>
                  <a:pt x="345" y="852"/>
                  <a:pt x="344" y="853"/>
                  <a:pt x="344" y="853"/>
                </a:cubicBezTo>
                <a:cubicBezTo>
                  <a:pt x="342" y="856"/>
                  <a:pt x="342" y="859"/>
                  <a:pt x="340" y="861"/>
                </a:cubicBezTo>
                <a:cubicBezTo>
                  <a:pt x="339" y="862"/>
                  <a:pt x="337" y="863"/>
                  <a:pt x="337" y="865"/>
                </a:cubicBezTo>
                <a:cubicBezTo>
                  <a:pt x="335" y="867"/>
                  <a:pt x="332" y="870"/>
                  <a:pt x="333" y="873"/>
                </a:cubicBezTo>
                <a:cubicBezTo>
                  <a:pt x="333" y="874"/>
                  <a:pt x="334" y="875"/>
                  <a:pt x="335" y="875"/>
                </a:cubicBezTo>
                <a:cubicBezTo>
                  <a:pt x="336" y="875"/>
                  <a:pt x="337" y="876"/>
                  <a:pt x="338" y="876"/>
                </a:cubicBezTo>
                <a:cubicBezTo>
                  <a:pt x="339" y="876"/>
                  <a:pt x="339" y="876"/>
                  <a:pt x="339" y="876"/>
                </a:cubicBezTo>
                <a:cubicBezTo>
                  <a:pt x="340" y="877"/>
                  <a:pt x="340" y="877"/>
                  <a:pt x="340" y="878"/>
                </a:cubicBezTo>
                <a:cubicBezTo>
                  <a:pt x="342" y="878"/>
                  <a:pt x="343" y="876"/>
                  <a:pt x="344" y="875"/>
                </a:cubicBezTo>
                <a:cubicBezTo>
                  <a:pt x="345" y="875"/>
                  <a:pt x="345" y="875"/>
                  <a:pt x="346" y="875"/>
                </a:cubicBezTo>
                <a:cubicBezTo>
                  <a:pt x="347" y="874"/>
                  <a:pt x="347" y="874"/>
                  <a:pt x="348" y="873"/>
                </a:cubicBezTo>
                <a:cubicBezTo>
                  <a:pt x="349" y="873"/>
                  <a:pt x="349" y="874"/>
                  <a:pt x="349" y="874"/>
                </a:cubicBezTo>
                <a:cubicBezTo>
                  <a:pt x="349" y="875"/>
                  <a:pt x="348" y="876"/>
                  <a:pt x="347" y="876"/>
                </a:cubicBezTo>
                <a:cubicBezTo>
                  <a:pt x="346" y="877"/>
                  <a:pt x="346" y="878"/>
                  <a:pt x="344" y="879"/>
                </a:cubicBezTo>
                <a:cubicBezTo>
                  <a:pt x="343" y="879"/>
                  <a:pt x="341" y="879"/>
                  <a:pt x="342" y="881"/>
                </a:cubicBezTo>
                <a:cubicBezTo>
                  <a:pt x="342" y="882"/>
                  <a:pt x="343" y="882"/>
                  <a:pt x="342" y="883"/>
                </a:cubicBezTo>
                <a:cubicBezTo>
                  <a:pt x="341" y="884"/>
                  <a:pt x="341" y="883"/>
                  <a:pt x="341" y="882"/>
                </a:cubicBezTo>
                <a:cubicBezTo>
                  <a:pt x="340" y="880"/>
                  <a:pt x="338" y="881"/>
                  <a:pt x="337" y="882"/>
                </a:cubicBezTo>
                <a:cubicBezTo>
                  <a:pt x="336" y="883"/>
                  <a:pt x="334" y="882"/>
                  <a:pt x="334" y="884"/>
                </a:cubicBezTo>
                <a:cubicBezTo>
                  <a:pt x="333" y="885"/>
                  <a:pt x="333" y="885"/>
                  <a:pt x="332" y="885"/>
                </a:cubicBezTo>
                <a:cubicBezTo>
                  <a:pt x="331" y="886"/>
                  <a:pt x="331" y="886"/>
                  <a:pt x="331" y="887"/>
                </a:cubicBezTo>
                <a:cubicBezTo>
                  <a:pt x="330" y="889"/>
                  <a:pt x="331" y="889"/>
                  <a:pt x="333" y="889"/>
                </a:cubicBezTo>
                <a:cubicBezTo>
                  <a:pt x="333" y="890"/>
                  <a:pt x="334" y="890"/>
                  <a:pt x="334" y="890"/>
                </a:cubicBezTo>
                <a:cubicBezTo>
                  <a:pt x="335" y="891"/>
                  <a:pt x="335" y="891"/>
                  <a:pt x="336" y="891"/>
                </a:cubicBezTo>
                <a:cubicBezTo>
                  <a:pt x="338" y="890"/>
                  <a:pt x="339" y="890"/>
                  <a:pt x="341" y="890"/>
                </a:cubicBezTo>
                <a:cubicBezTo>
                  <a:pt x="342" y="889"/>
                  <a:pt x="344" y="889"/>
                  <a:pt x="345" y="888"/>
                </a:cubicBezTo>
                <a:cubicBezTo>
                  <a:pt x="347" y="888"/>
                  <a:pt x="349" y="887"/>
                  <a:pt x="350" y="887"/>
                </a:cubicBezTo>
                <a:cubicBezTo>
                  <a:pt x="352" y="886"/>
                  <a:pt x="353" y="885"/>
                  <a:pt x="355" y="884"/>
                </a:cubicBezTo>
                <a:cubicBezTo>
                  <a:pt x="356" y="884"/>
                  <a:pt x="358" y="884"/>
                  <a:pt x="359" y="883"/>
                </a:cubicBezTo>
                <a:cubicBezTo>
                  <a:pt x="360" y="883"/>
                  <a:pt x="361" y="881"/>
                  <a:pt x="361" y="880"/>
                </a:cubicBezTo>
                <a:cubicBezTo>
                  <a:pt x="360" y="880"/>
                  <a:pt x="359" y="880"/>
                  <a:pt x="359" y="879"/>
                </a:cubicBezTo>
                <a:cubicBezTo>
                  <a:pt x="359" y="878"/>
                  <a:pt x="360" y="879"/>
                  <a:pt x="361" y="879"/>
                </a:cubicBezTo>
                <a:cubicBezTo>
                  <a:pt x="362" y="879"/>
                  <a:pt x="362" y="879"/>
                  <a:pt x="362" y="880"/>
                </a:cubicBezTo>
                <a:cubicBezTo>
                  <a:pt x="362" y="881"/>
                  <a:pt x="361" y="882"/>
                  <a:pt x="362" y="882"/>
                </a:cubicBezTo>
                <a:cubicBezTo>
                  <a:pt x="363" y="881"/>
                  <a:pt x="363" y="879"/>
                  <a:pt x="364" y="878"/>
                </a:cubicBezTo>
                <a:cubicBezTo>
                  <a:pt x="364" y="877"/>
                  <a:pt x="365" y="875"/>
                  <a:pt x="366" y="875"/>
                </a:cubicBezTo>
                <a:cubicBezTo>
                  <a:pt x="367" y="876"/>
                  <a:pt x="366" y="876"/>
                  <a:pt x="366" y="877"/>
                </a:cubicBezTo>
                <a:cubicBezTo>
                  <a:pt x="365" y="877"/>
                  <a:pt x="365" y="878"/>
                  <a:pt x="365" y="879"/>
                </a:cubicBezTo>
                <a:cubicBezTo>
                  <a:pt x="364" y="879"/>
                  <a:pt x="365" y="880"/>
                  <a:pt x="364" y="880"/>
                </a:cubicBezTo>
                <a:cubicBezTo>
                  <a:pt x="364" y="881"/>
                  <a:pt x="363" y="881"/>
                  <a:pt x="364" y="882"/>
                </a:cubicBezTo>
                <a:cubicBezTo>
                  <a:pt x="365" y="882"/>
                  <a:pt x="365" y="880"/>
                  <a:pt x="367" y="880"/>
                </a:cubicBezTo>
                <a:cubicBezTo>
                  <a:pt x="368" y="879"/>
                  <a:pt x="369" y="880"/>
                  <a:pt x="369" y="878"/>
                </a:cubicBezTo>
                <a:cubicBezTo>
                  <a:pt x="369" y="876"/>
                  <a:pt x="369" y="875"/>
                  <a:pt x="371" y="875"/>
                </a:cubicBezTo>
                <a:cubicBezTo>
                  <a:pt x="371" y="875"/>
                  <a:pt x="371" y="875"/>
                  <a:pt x="372" y="875"/>
                </a:cubicBezTo>
                <a:cubicBezTo>
                  <a:pt x="372" y="875"/>
                  <a:pt x="372" y="875"/>
                  <a:pt x="372" y="874"/>
                </a:cubicBezTo>
                <a:cubicBezTo>
                  <a:pt x="373" y="874"/>
                  <a:pt x="375" y="873"/>
                  <a:pt x="375" y="874"/>
                </a:cubicBezTo>
                <a:cubicBezTo>
                  <a:pt x="376" y="875"/>
                  <a:pt x="375" y="876"/>
                  <a:pt x="376" y="876"/>
                </a:cubicBezTo>
                <a:cubicBezTo>
                  <a:pt x="376" y="876"/>
                  <a:pt x="376" y="876"/>
                  <a:pt x="376" y="876"/>
                </a:cubicBezTo>
                <a:cubicBezTo>
                  <a:pt x="377" y="877"/>
                  <a:pt x="376" y="875"/>
                  <a:pt x="376" y="874"/>
                </a:cubicBezTo>
                <a:cubicBezTo>
                  <a:pt x="376" y="874"/>
                  <a:pt x="376" y="873"/>
                  <a:pt x="376" y="873"/>
                </a:cubicBezTo>
                <a:cubicBezTo>
                  <a:pt x="376" y="872"/>
                  <a:pt x="376" y="872"/>
                  <a:pt x="376" y="871"/>
                </a:cubicBezTo>
                <a:cubicBezTo>
                  <a:pt x="376" y="871"/>
                  <a:pt x="375" y="871"/>
                  <a:pt x="375" y="871"/>
                </a:cubicBezTo>
                <a:cubicBezTo>
                  <a:pt x="375" y="870"/>
                  <a:pt x="376" y="869"/>
                  <a:pt x="376" y="869"/>
                </a:cubicBezTo>
                <a:cubicBezTo>
                  <a:pt x="378" y="869"/>
                  <a:pt x="379" y="871"/>
                  <a:pt x="379" y="872"/>
                </a:cubicBezTo>
                <a:cubicBezTo>
                  <a:pt x="379" y="873"/>
                  <a:pt x="379" y="874"/>
                  <a:pt x="380" y="873"/>
                </a:cubicBezTo>
                <a:cubicBezTo>
                  <a:pt x="381" y="873"/>
                  <a:pt x="380" y="872"/>
                  <a:pt x="380" y="871"/>
                </a:cubicBezTo>
                <a:cubicBezTo>
                  <a:pt x="380" y="870"/>
                  <a:pt x="381" y="868"/>
                  <a:pt x="382" y="868"/>
                </a:cubicBezTo>
                <a:cubicBezTo>
                  <a:pt x="383" y="867"/>
                  <a:pt x="383" y="867"/>
                  <a:pt x="383" y="866"/>
                </a:cubicBezTo>
                <a:cubicBezTo>
                  <a:pt x="383" y="865"/>
                  <a:pt x="383" y="865"/>
                  <a:pt x="383" y="864"/>
                </a:cubicBezTo>
                <a:cubicBezTo>
                  <a:pt x="383" y="863"/>
                  <a:pt x="384" y="863"/>
                  <a:pt x="384" y="864"/>
                </a:cubicBezTo>
                <a:cubicBezTo>
                  <a:pt x="385" y="864"/>
                  <a:pt x="385" y="865"/>
                  <a:pt x="385" y="866"/>
                </a:cubicBezTo>
                <a:cubicBezTo>
                  <a:pt x="385" y="867"/>
                  <a:pt x="386" y="867"/>
                  <a:pt x="386" y="867"/>
                </a:cubicBezTo>
                <a:cubicBezTo>
                  <a:pt x="387" y="868"/>
                  <a:pt x="386" y="869"/>
                  <a:pt x="387" y="869"/>
                </a:cubicBezTo>
                <a:cubicBezTo>
                  <a:pt x="388" y="870"/>
                  <a:pt x="388" y="866"/>
                  <a:pt x="388" y="865"/>
                </a:cubicBezTo>
                <a:cubicBezTo>
                  <a:pt x="390" y="863"/>
                  <a:pt x="392" y="865"/>
                  <a:pt x="393" y="866"/>
                </a:cubicBezTo>
                <a:cubicBezTo>
                  <a:pt x="394" y="867"/>
                  <a:pt x="394" y="867"/>
                  <a:pt x="395" y="867"/>
                </a:cubicBezTo>
                <a:cubicBezTo>
                  <a:pt x="396" y="867"/>
                  <a:pt x="396" y="868"/>
                  <a:pt x="397" y="868"/>
                </a:cubicBezTo>
                <a:cubicBezTo>
                  <a:pt x="398" y="869"/>
                  <a:pt x="399" y="868"/>
                  <a:pt x="400" y="867"/>
                </a:cubicBezTo>
                <a:cubicBezTo>
                  <a:pt x="401" y="866"/>
                  <a:pt x="402" y="865"/>
                  <a:pt x="404" y="864"/>
                </a:cubicBezTo>
                <a:cubicBezTo>
                  <a:pt x="405" y="864"/>
                  <a:pt x="405" y="863"/>
                  <a:pt x="406" y="862"/>
                </a:cubicBezTo>
                <a:cubicBezTo>
                  <a:pt x="406" y="861"/>
                  <a:pt x="407" y="860"/>
                  <a:pt x="408" y="859"/>
                </a:cubicBezTo>
                <a:cubicBezTo>
                  <a:pt x="408" y="859"/>
                  <a:pt x="409" y="859"/>
                  <a:pt x="410" y="860"/>
                </a:cubicBezTo>
                <a:cubicBezTo>
                  <a:pt x="410" y="860"/>
                  <a:pt x="412" y="860"/>
                  <a:pt x="411" y="859"/>
                </a:cubicBezTo>
                <a:cubicBezTo>
                  <a:pt x="411" y="858"/>
                  <a:pt x="410" y="858"/>
                  <a:pt x="410" y="857"/>
                </a:cubicBezTo>
                <a:cubicBezTo>
                  <a:pt x="409" y="857"/>
                  <a:pt x="408" y="857"/>
                  <a:pt x="408" y="857"/>
                </a:cubicBezTo>
                <a:cubicBezTo>
                  <a:pt x="407" y="857"/>
                  <a:pt x="406" y="858"/>
                  <a:pt x="406" y="857"/>
                </a:cubicBezTo>
                <a:cubicBezTo>
                  <a:pt x="406" y="855"/>
                  <a:pt x="408" y="854"/>
                  <a:pt x="409" y="854"/>
                </a:cubicBezTo>
                <a:cubicBezTo>
                  <a:pt x="410" y="853"/>
                  <a:pt x="410" y="852"/>
                  <a:pt x="411" y="852"/>
                </a:cubicBezTo>
                <a:cubicBezTo>
                  <a:pt x="412" y="851"/>
                  <a:pt x="415" y="852"/>
                  <a:pt x="414" y="850"/>
                </a:cubicBezTo>
                <a:cubicBezTo>
                  <a:pt x="414" y="849"/>
                  <a:pt x="413" y="850"/>
                  <a:pt x="412" y="849"/>
                </a:cubicBezTo>
                <a:cubicBezTo>
                  <a:pt x="412" y="848"/>
                  <a:pt x="412" y="847"/>
                  <a:pt x="412" y="847"/>
                </a:cubicBezTo>
                <a:cubicBezTo>
                  <a:pt x="411" y="845"/>
                  <a:pt x="410" y="849"/>
                  <a:pt x="410" y="849"/>
                </a:cubicBezTo>
                <a:cubicBezTo>
                  <a:pt x="409" y="850"/>
                  <a:pt x="408" y="852"/>
                  <a:pt x="406" y="852"/>
                </a:cubicBezTo>
                <a:cubicBezTo>
                  <a:pt x="405" y="852"/>
                  <a:pt x="404" y="850"/>
                  <a:pt x="403" y="851"/>
                </a:cubicBezTo>
                <a:cubicBezTo>
                  <a:pt x="402" y="851"/>
                  <a:pt x="401" y="852"/>
                  <a:pt x="401" y="850"/>
                </a:cubicBezTo>
                <a:cubicBezTo>
                  <a:pt x="401" y="850"/>
                  <a:pt x="402" y="849"/>
                  <a:pt x="402" y="849"/>
                </a:cubicBezTo>
                <a:cubicBezTo>
                  <a:pt x="403" y="848"/>
                  <a:pt x="403" y="847"/>
                  <a:pt x="403" y="847"/>
                </a:cubicBezTo>
                <a:cubicBezTo>
                  <a:pt x="404" y="846"/>
                  <a:pt x="405" y="847"/>
                  <a:pt x="405" y="847"/>
                </a:cubicBezTo>
                <a:cubicBezTo>
                  <a:pt x="406" y="847"/>
                  <a:pt x="409" y="847"/>
                  <a:pt x="408" y="845"/>
                </a:cubicBezTo>
                <a:cubicBezTo>
                  <a:pt x="408" y="844"/>
                  <a:pt x="408" y="844"/>
                  <a:pt x="408" y="843"/>
                </a:cubicBezTo>
                <a:cubicBezTo>
                  <a:pt x="408" y="843"/>
                  <a:pt x="409" y="842"/>
                  <a:pt x="407" y="842"/>
                </a:cubicBezTo>
                <a:cubicBezTo>
                  <a:pt x="407" y="842"/>
                  <a:pt x="407" y="843"/>
                  <a:pt x="406" y="844"/>
                </a:cubicBezTo>
                <a:cubicBezTo>
                  <a:pt x="405" y="844"/>
                  <a:pt x="404" y="844"/>
                  <a:pt x="405" y="843"/>
                </a:cubicBezTo>
                <a:cubicBezTo>
                  <a:pt x="405" y="842"/>
                  <a:pt x="406" y="842"/>
                  <a:pt x="405" y="841"/>
                </a:cubicBezTo>
                <a:cubicBezTo>
                  <a:pt x="405" y="840"/>
                  <a:pt x="404" y="841"/>
                  <a:pt x="404" y="842"/>
                </a:cubicBezTo>
                <a:cubicBezTo>
                  <a:pt x="403" y="842"/>
                  <a:pt x="403" y="842"/>
                  <a:pt x="402" y="842"/>
                </a:cubicBezTo>
                <a:cubicBezTo>
                  <a:pt x="401" y="843"/>
                  <a:pt x="401" y="844"/>
                  <a:pt x="400" y="843"/>
                </a:cubicBezTo>
                <a:cubicBezTo>
                  <a:pt x="400" y="842"/>
                  <a:pt x="402" y="842"/>
                  <a:pt x="403" y="840"/>
                </a:cubicBezTo>
                <a:cubicBezTo>
                  <a:pt x="403" y="839"/>
                  <a:pt x="403" y="839"/>
                  <a:pt x="404" y="839"/>
                </a:cubicBezTo>
                <a:cubicBezTo>
                  <a:pt x="405" y="838"/>
                  <a:pt x="406" y="839"/>
                  <a:pt x="407" y="838"/>
                </a:cubicBezTo>
                <a:cubicBezTo>
                  <a:pt x="407" y="837"/>
                  <a:pt x="407" y="836"/>
                  <a:pt x="407" y="836"/>
                </a:cubicBezTo>
                <a:cubicBezTo>
                  <a:pt x="408" y="835"/>
                  <a:pt x="409" y="835"/>
                  <a:pt x="410" y="833"/>
                </a:cubicBezTo>
                <a:cubicBezTo>
                  <a:pt x="410" y="833"/>
                  <a:pt x="410" y="832"/>
                  <a:pt x="409" y="832"/>
                </a:cubicBezTo>
                <a:cubicBezTo>
                  <a:pt x="409" y="831"/>
                  <a:pt x="408" y="832"/>
                  <a:pt x="408" y="832"/>
                </a:cubicBezTo>
                <a:cubicBezTo>
                  <a:pt x="407" y="833"/>
                  <a:pt x="406" y="834"/>
                  <a:pt x="405" y="834"/>
                </a:cubicBezTo>
                <a:cubicBezTo>
                  <a:pt x="405" y="833"/>
                  <a:pt x="407" y="831"/>
                  <a:pt x="408" y="831"/>
                </a:cubicBezTo>
                <a:cubicBezTo>
                  <a:pt x="410" y="830"/>
                  <a:pt x="412" y="831"/>
                  <a:pt x="413" y="830"/>
                </a:cubicBezTo>
                <a:cubicBezTo>
                  <a:pt x="414" y="830"/>
                  <a:pt x="415" y="830"/>
                  <a:pt x="415" y="829"/>
                </a:cubicBezTo>
                <a:cubicBezTo>
                  <a:pt x="416" y="829"/>
                  <a:pt x="416" y="827"/>
                  <a:pt x="417" y="827"/>
                </a:cubicBezTo>
                <a:cubicBezTo>
                  <a:pt x="417" y="829"/>
                  <a:pt x="416" y="829"/>
                  <a:pt x="415" y="831"/>
                </a:cubicBezTo>
                <a:cubicBezTo>
                  <a:pt x="415" y="831"/>
                  <a:pt x="415" y="832"/>
                  <a:pt x="414" y="833"/>
                </a:cubicBezTo>
                <a:cubicBezTo>
                  <a:pt x="414" y="833"/>
                  <a:pt x="413" y="834"/>
                  <a:pt x="413" y="834"/>
                </a:cubicBezTo>
                <a:cubicBezTo>
                  <a:pt x="412" y="835"/>
                  <a:pt x="412" y="836"/>
                  <a:pt x="413" y="836"/>
                </a:cubicBezTo>
                <a:cubicBezTo>
                  <a:pt x="413" y="837"/>
                  <a:pt x="414" y="837"/>
                  <a:pt x="414" y="838"/>
                </a:cubicBezTo>
                <a:cubicBezTo>
                  <a:pt x="414" y="838"/>
                  <a:pt x="414" y="839"/>
                  <a:pt x="415" y="839"/>
                </a:cubicBezTo>
                <a:cubicBezTo>
                  <a:pt x="416" y="839"/>
                  <a:pt x="417" y="838"/>
                  <a:pt x="418" y="837"/>
                </a:cubicBezTo>
                <a:cubicBezTo>
                  <a:pt x="418" y="837"/>
                  <a:pt x="418" y="837"/>
                  <a:pt x="418" y="837"/>
                </a:cubicBezTo>
                <a:cubicBezTo>
                  <a:pt x="419" y="836"/>
                  <a:pt x="420" y="837"/>
                  <a:pt x="421" y="836"/>
                </a:cubicBezTo>
                <a:cubicBezTo>
                  <a:pt x="421" y="835"/>
                  <a:pt x="421" y="834"/>
                  <a:pt x="421" y="833"/>
                </a:cubicBezTo>
                <a:cubicBezTo>
                  <a:pt x="422" y="833"/>
                  <a:pt x="422" y="833"/>
                  <a:pt x="422" y="833"/>
                </a:cubicBezTo>
                <a:cubicBezTo>
                  <a:pt x="422" y="832"/>
                  <a:pt x="422" y="832"/>
                  <a:pt x="422" y="832"/>
                </a:cubicBezTo>
                <a:cubicBezTo>
                  <a:pt x="423" y="830"/>
                  <a:pt x="423" y="831"/>
                  <a:pt x="423" y="832"/>
                </a:cubicBezTo>
                <a:cubicBezTo>
                  <a:pt x="423" y="833"/>
                  <a:pt x="422" y="833"/>
                  <a:pt x="422" y="834"/>
                </a:cubicBezTo>
                <a:cubicBezTo>
                  <a:pt x="422" y="834"/>
                  <a:pt x="422" y="835"/>
                  <a:pt x="422" y="836"/>
                </a:cubicBezTo>
                <a:cubicBezTo>
                  <a:pt x="422" y="836"/>
                  <a:pt x="422" y="838"/>
                  <a:pt x="423" y="837"/>
                </a:cubicBezTo>
                <a:cubicBezTo>
                  <a:pt x="423" y="837"/>
                  <a:pt x="423" y="835"/>
                  <a:pt x="424" y="835"/>
                </a:cubicBezTo>
                <a:cubicBezTo>
                  <a:pt x="425" y="835"/>
                  <a:pt x="425" y="837"/>
                  <a:pt x="425" y="837"/>
                </a:cubicBezTo>
                <a:cubicBezTo>
                  <a:pt x="425" y="837"/>
                  <a:pt x="426" y="836"/>
                  <a:pt x="427" y="836"/>
                </a:cubicBezTo>
                <a:cubicBezTo>
                  <a:pt x="427" y="836"/>
                  <a:pt x="428" y="836"/>
                  <a:pt x="428" y="835"/>
                </a:cubicBezTo>
                <a:cubicBezTo>
                  <a:pt x="428" y="835"/>
                  <a:pt x="428" y="835"/>
                  <a:pt x="429" y="834"/>
                </a:cubicBezTo>
                <a:cubicBezTo>
                  <a:pt x="432" y="833"/>
                  <a:pt x="436" y="836"/>
                  <a:pt x="439" y="834"/>
                </a:cubicBezTo>
                <a:cubicBezTo>
                  <a:pt x="439" y="833"/>
                  <a:pt x="440" y="833"/>
                  <a:pt x="440" y="832"/>
                </a:cubicBezTo>
                <a:cubicBezTo>
                  <a:pt x="442" y="830"/>
                  <a:pt x="445" y="832"/>
                  <a:pt x="446" y="829"/>
                </a:cubicBezTo>
                <a:cubicBezTo>
                  <a:pt x="445" y="833"/>
                  <a:pt x="441" y="831"/>
                  <a:pt x="440" y="833"/>
                </a:cubicBezTo>
                <a:cubicBezTo>
                  <a:pt x="440" y="834"/>
                  <a:pt x="440" y="834"/>
                  <a:pt x="440" y="835"/>
                </a:cubicBezTo>
                <a:cubicBezTo>
                  <a:pt x="439" y="835"/>
                  <a:pt x="439" y="836"/>
                  <a:pt x="439" y="836"/>
                </a:cubicBezTo>
                <a:cubicBezTo>
                  <a:pt x="439" y="837"/>
                  <a:pt x="440" y="837"/>
                  <a:pt x="440" y="838"/>
                </a:cubicBezTo>
                <a:cubicBezTo>
                  <a:pt x="440" y="838"/>
                  <a:pt x="440" y="839"/>
                  <a:pt x="440" y="839"/>
                </a:cubicBezTo>
                <a:cubicBezTo>
                  <a:pt x="441" y="840"/>
                  <a:pt x="442" y="840"/>
                  <a:pt x="442" y="840"/>
                </a:cubicBezTo>
                <a:cubicBezTo>
                  <a:pt x="443" y="840"/>
                  <a:pt x="443" y="841"/>
                  <a:pt x="444" y="840"/>
                </a:cubicBezTo>
                <a:cubicBezTo>
                  <a:pt x="444" y="840"/>
                  <a:pt x="445" y="840"/>
                  <a:pt x="445" y="840"/>
                </a:cubicBezTo>
                <a:cubicBezTo>
                  <a:pt x="446" y="839"/>
                  <a:pt x="448" y="839"/>
                  <a:pt x="448" y="841"/>
                </a:cubicBezTo>
                <a:cubicBezTo>
                  <a:pt x="447" y="841"/>
                  <a:pt x="447" y="841"/>
                  <a:pt x="446" y="841"/>
                </a:cubicBezTo>
                <a:cubicBezTo>
                  <a:pt x="445" y="842"/>
                  <a:pt x="444" y="842"/>
                  <a:pt x="444" y="842"/>
                </a:cubicBezTo>
                <a:cubicBezTo>
                  <a:pt x="442" y="842"/>
                  <a:pt x="440" y="842"/>
                  <a:pt x="441" y="844"/>
                </a:cubicBezTo>
                <a:cubicBezTo>
                  <a:pt x="441" y="844"/>
                  <a:pt x="442" y="844"/>
                  <a:pt x="443" y="843"/>
                </a:cubicBezTo>
                <a:cubicBezTo>
                  <a:pt x="444" y="843"/>
                  <a:pt x="446" y="842"/>
                  <a:pt x="447" y="842"/>
                </a:cubicBezTo>
                <a:cubicBezTo>
                  <a:pt x="448" y="842"/>
                  <a:pt x="450" y="841"/>
                  <a:pt x="451" y="842"/>
                </a:cubicBezTo>
                <a:cubicBezTo>
                  <a:pt x="451" y="843"/>
                  <a:pt x="451" y="844"/>
                  <a:pt x="450" y="844"/>
                </a:cubicBezTo>
                <a:cubicBezTo>
                  <a:pt x="450" y="845"/>
                  <a:pt x="449" y="845"/>
                  <a:pt x="449" y="845"/>
                </a:cubicBezTo>
                <a:cubicBezTo>
                  <a:pt x="448" y="846"/>
                  <a:pt x="449" y="846"/>
                  <a:pt x="450" y="846"/>
                </a:cubicBezTo>
                <a:cubicBezTo>
                  <a:pt x="451" y="845"/>
                  <a:pt x="451" y="845"/>
                  <a:pt x="452" y="845"/>
                </a:cubicBezTo>
                <a:cubicBezTo>
                  <a:pt x="453" y="844"/>
                  <a:pt x="453" y="844"/>
                  <a:pt x="454" y="844"/>
                </a:cubicBezTo>
                <a:cubicBezTo>
                  <a:pt x="455" y="844"/>
                  <a:pt x="455" y="844"/>
                  <a:pt x="456" y="844"/>
                </a:cubicBezTo>
                <a:cubicBezTo>
                  <a:pt x="457" y="844"/>
                  <a:pt x="460" y="843"/>
                  <a:pt x="461" y="844"/>
                </a:cubicBezTo>
                <a:cubicBezTo>
                  <a:pt x="462" y="845"/>
                  <a:pt x="460" y="847"/>
                  <a:pt x="460" y="848"/>
                </a:cubicBezTo>
                <a:cubicBezTo>
                  <a:pt x="459" y="849"/>
                  <a:pt x="459" y="849"/>
                  <a:pt x="458" y="849"/>
                </a:cubicBezTo>
                <a:cubicBezTo>
                  <a:pt x="458" y="850"/>
                  <a:pt x="457" y="850"/>
                  <a:pt x="456" y="850"/>
                </a:cubicBezTo>
                <a:cubicBezTo>
                  <a:pt x="455" y="851"/>
                  <a:pt x="458" y="852"/>
                  <a:pt x="459" y="852"/>
                </a:cubicBezTo>
                <a:cubicBezTo>
                  <a:pt x="461" y="852"/>
                  <a:pt x="462" y="852"/>
                  <a:pt x="464" y="852"/>
                </a:cubicBezTo>
                <a:cubicBezTo>
                  <a:pt x="466" y="852"/>
                  <a:pt x="468" y="852"/>
                  <a:pt x="469" y="852"/>
                </a:cubicBezTo>
                <a:cubicBezTo>
                  <a:pt x="470" y="852"/>
                  <a:pt x="471" y="852"/>
                  <a:pt x="472" y="852"/>
                </a:cubicBezTo>
                <a:cubicBezTo>
                  <a:pt x="473" y="851"/>
                  <a:pt x="475" y="850"/>
                  <a:pt x="476" y="849"/>
                </a:cubicBezTo>
                <a:cubicBezTo>
                  <a:pt x="476" y="848"/>
                  <a:pt x="477" y="848"/>
                  <a:pt x="478" y="847"/>
                </a:cubicBezTo>
                <a:cubicBezTo>
                  <a:pt x="479" y="847"/>
                  <a:pt x="479" y="846"/>
                  <a:pt x="479" y="845"/>
                </a:cubicBezTo>
                <a:cubicBezTo>
                  <a:pt x="480" y="846"/>
                  <a:pt x="478" y="849"/>
                  <a:pt x="478" y="850"/>
                </a:cubicBezTo>
                <a:cubicBezTo>
                  <a:pt x="478" y="851"/>
                  <a:pt x="478" y="852"/>
                  <a:pt x="478" y="853"/>
                </a:cubicBezTo>
                <a:cubicBezTo>
                  <a:pt x="477" y="853"/>
                  <a:pt x="476" y="853"/>
                  <a:pt x="476" y="854"/>
                </a:cubicBezTo>
                <a:cubicBezTo>
                  <a:pt x="476" y="855"/>
                  <a:pt x="477" y="856"/>
                  <a:pt x="477" y="856"/>
                </a:cubicBezTo>
                <a:cubicBezTo>
                  <a:pt x="477" y="857"/>
                  <a:pt x="478" y="857"/>
                  <a:pt x="480" y="857"/>
                </a:cubicBezTo>
                <a:cubicBezTo>
                  <a:pt x="481" y="858"/>
                  <a:pt x="482" y="859"/>
                  <a:pt x="483" y="859"/>
                </a:cubicBezTo>
                <a:cubicBezTo>
                  <a:pt x="485" y="860"/>
                  <a:pt x="486" y="860"/>
                  <a:pt x="488" y="860"/>
                </a:cubicBezTo>
                <a:cubicBezTo>
                  <a:pt x="490" y="862"/>
                  <a:pt x="493" y="863"/>
                  <a:pt x="495" y="864"/>
                </a:cubicBezTo>
                <a:cubicBezTo>
                  <a:pt x="498" y="864"/>
                  <a:pt x="501" y="864"/>
                  <a:pt x="504" y="864"/>
                </a:cubicBezTo>
                <a:cubicBezTo>
                  <a:pt x="512" y="863"/>
                  <a:pt x="519" y="862"/>
                  <a:pt x="527" y="863"/>
                </a:cubicBezTo>
                <a:cubicBezTo>
                  <a:pt x="528" y="863"/>
                  <a:pt x="528" y="863"/>
                  <a:pt x="529" y="864"/>
                </a:cubicBezTo>
                <a:cubicBezTo>
                  <a:pt x="530" y="864"/>
                  <a:pt x="531" y="864"/>
                  <a:pt x="531" y="864"/>
                </a:cubicBezTo>
                <a:cubicBezTo>
                  <a:pt x="533" y="863"/>
                  <a:pt x="535" y="864"/>
                  <a:pt x="536" y="864"/>
                </a:cubicBezTo>
                <a:cubicBezTo>
                  <a:pt x="537" y="865"/>
                  <a:pt x="539" y="865"/>
                  <a:pt x="540" y="865"/>
                </a:cubicBezTo>
                <a:cubicBezTo>
                  <a:pt x="542" y="866"/>
                  <a:pt x="544" y="868"/>
                  <a:pt x="546" y="866"/>
                </a:cubicBezTo>
                <a:cubicBezTo>
                  <a:pt x="547" y="865"/>
                  <a:pt x="547" y="865"/>
                  <a:pt x="548" y="865"/>
                </a:cubicBezTo>
                <a:cubicBezTo>
                  <a:pt x="549" y="865"/>
                  <a:pt x="551" y="865"/>
                  <a:pt x="550" y="864"/>
                </a:cubicBezTo>
                <a:cubicBezTo>
                  <a:pt x="549" y="863"/>
                  <a:pt x="548" y="863"/>
                  <a:pt x="548" y="862"/>
                </a:cubicBezTo>
                <a:cubicBezTo>
                  <a:pt x="549" y="862"/>
                  <a:pt x="550" y="863"/>
                  <a:pt x="551" y="863"/>
                </a:cubicBezTo>
                <a:cubicBezTo>
                  <a:pt x="551" y="864"/>
                  <a:pt x="551" y="865"/>
                  <a:pt x="551" y="865"/>
                </a:cubicBezTo>
                <a:cubicBezTo>
                  <a:pt x="551" y="866"/>
                  <a:pt x="552" y="865"/>
                  <a:pt x="552" y="866"/>
                </a:cubicBezTo>
                <a:cubicBezTo>
                  <a:pt x="553" y="867"/>
                  <a:pt x="551" y="867"/>
                  <a:pt x="550" y="868"/>
                </a:cubicBezTo>
                <a:cubicBezTo>
                  <a:pt x="550" y="868"/>
                  <a:pt x="550" y="868"/>
                  <a:pt x="549" y="868"/>
                </a:cubicBezTo>
                <a:cubicBezTo>
                  <a:pt x="549" y="869"/>
                  <a:pt x="548" y="868"/>
                  <a:pt x="548" y="869"/>
                </a:cubicBezTo>
                <a:cubicBezTo>
                  <a:pt x="550" y="870"/>
                  <a:pt x="552" y="871"/>
                  <a:pt x="554" y="871"/>
                </a:cubicBezTo>
                <a:cubicBezTo>
                  <a:pt x="556" y="871"/>
                  <a:pt x="558" y="873"/>
                  <a:pt x="560" y="873"/>
                </a:cubicBezTo>
                <a:cubicBezTo>
                  <a:pt x="562" y="874"/>
                  <a:pt x="563" y="873"/>
                  <a:pt x="565" y="873"/>
                </a:cubicBezTo>
                <a:cubicBezTo>
                  <a:pt x="566" y="874"/>
                  <a:pt x="568" y="874"/>
                  <a:pt x="569" y="874"/>
                </a:cubicBezTo>
                <a:cubicBezTo>
                  <a:pt x="571" y="875"/>
                  <a:pt x="572" y="874"/>
                  <a:pt x="574" y="874"/>
                </a:cubicBezTo>
                <a:cubicBezTo>
                  <a:pt x="575" y="874"/>
                  <a:pt x="575" y="873"/>
                  <a:pt x="576" y="873"/>
                </a:cubicBezTo>
                <a:cubicBezTo>
                  <a:pt x="577" y="873"/>
                  <a:pt x="578" y="873"/>
                  <a:pt x="579" y="872"/>
                </a:cubicBezTo>
                <a:cubicBezTo>
                  <a:pt x="580" y="872"/>
                  <a:pt x="581" y="871"/>
                  <a:pt x="582" y="871"/>
                </a:cubicBezTo>
                <a:cubicBezTo>
                  <a:pt x="583" y="870"/>
                  <a:pt x="584" y="869"/>
                  <a:pt x="585" y="868"/>
                </a:cubicBezTo>
                <a:cubicBezTo>
                  <a:pt x="587" y="866"/>
                  <a:pt x="586" y="870"/>
                  <a:pt x="586" y="871"/>
                </a:cubicBezTo>
                <a:cubicBezTo>
                  <a:pt x="586" y="871"/>
                  <a:pt x="586" y="872"/>
                  <a:pt x="586" y="873"/>
                </a:cubicBezTo>
                <a:cubicBezTo>
                  <a:pt x="587" y="873"/>
                  <a:pt x="588" y="873"/>
                  <a:pt x="588" y="874"/>
                </a:cubicBezTo>
                <a:cubicBezTo>
                  <a:pt x="588" y="876"/>
                  <a:pt x="587" y="876"/>
                  <a:pt x="585" y="877"/>
                </a:cubicBezTo>
                <a:cubicBezTo>
                  <a:pt x="585" y="878"/>
                  <a:pt x="585" y="879"/>
                  <a:pt x="584" y="879"/>
                </a:cubicBezTo>
                <a:cubicBezTo>
                  <a:pt x="583" y="879"/>
                  <a:pt x="583" y="879"/>
                  <a:pt x="582" y="879"/>
                </a:cubicBezTo>
                <a:cubicBezTo>
                  <a:pt x="582" y="881"/>
                  <a:pt x="585" y="881"/>
                  <a:pt x="586" y="881"/>
                </a:cubicBezTo>
                <a:cubicBezTo>
                  <a:pt x="586" y="882"/>
                  <a:pt x="587" y="882"/>
                  <a:pt x="587" y="883"/>
                </a:cubicBezTo>
                <a:cubicBezTo>
                  <a:pt x="589" y="883"/>
                  <a:pt x="591" y="884"/>
                  <a:pt x="593" y="885"/>
                </a:cubicBezTo>
                <a:cubicBezTo>
                  <a:pt x="594" y="886"/>
                  <a:pt x="595" y="887"/>
                  <a:pt x="596" y="888"/>
                </a:cubicBezTo>
                <a:cubicBezTo>
                  <a:pt x="598" y="888"/>
                  <a:pt x="599" y="888"/>
                  <a:pt x="601" y="889"/>
                </a:cubicBezTo>
                <a:cubicBezTo>
                  <a:pt x="602" y="890"/>
                  <a:pt x="603" y="891"/>
                  <a:pt x="604" y="891"/>
                </a:cubicBezTo>
                <a:cubicBezTo>
                  <a:pt x="606" y="891"/>
                  <a:pt x="607" y="890"/>
                  <a:pt x="608" y="891"/>
                </a:cubicBezTo>
                <a:cubicBezTo>
                  <a:pt x="609" y="893"/>
                  <a:pt x="606" y="891"/>
                  <a:pt x="607" y="892"/>
                </a:cubicBezTo>
                <a:cubicBezTo>
                  <a:pt x="607" y="893"/>
                  <a:pt x="608" y="893"/>
                  <a:pt x="609" y="894"/>
                </a:cubicBezTo>
                <a:cubicBezTo>
                  <a:pt x="610" y="894"/>
                  <a:pt x="611" y="896"/>
                  <a:pt x="612" y="896"/>
                </a:cubicBezTo>
                <a:cubicBezTo>
                  <a:pt x="615" y="898"/>
                  <a:pt x="617" y="900"/>
                  <a:pt x="619" y="902"/>
                </a:cubicBezTo>
                <a:cubicBezTo>
                  <a:pt x="621" y="902"/>
                  <a:pt x="622" y="903"/>
                  <a:pt x="623" y="904"/>
                </a:cubicBezTo>
                <a:cubicBezTo>
                  <a:pt x="624" y="904"/>
                  <a:pt x="625" y="906"/>
                  <a:pt x="626" y="907"/>
                </a:cubicBezTo>
                <a:cubicBezTo>
                  <a:pt x="627" y="907"/>
                  <a:pt x="629" y="908"/>
                  <a:pt x="630" y="909"/>
                </a:cubicBezTo>
                <a:cubicBezTo>
                  <a:pt x="631" y="909"/>
                  <a:pt x="632" y="910"/>
                  <a:pt x="634" y="911"/>
                </a:cubicBezTo>
                <a:cubicBezTo>
                  <a:pt x="635" y="912"/>
                  <a:pt x="636" y="913"/>
                  <a:pt x="638" y="913"/>
                </a:cubicBezTo>
                <a:cubicBezTo>
                  <a:pt x="638" y="914"/>
                  <a:pt x="639" y="915"/>
                  <a:pt x="640" y="916"/>
                </a:cubicBezTo>
                <a:cubicBezTo>
                  <a:pt x="641" y="916"/>
                  <a:pt x="642" y="918"/>
                  <a:pt x="644" y="918"/>
                </a:cubicBezTo>
                <a:cubicBezTo>
                  <a:pt x="644" y="918"/>
                  <a:pt x="645" y="918"/>
                  <a:pt x="645" y="919"/>
                </a:cubicBezTo>
                <a:cubicBezTo>
                  <a:pt x="646" y="919"/>
                  <a:pt x="646" y="919"/>
                  <a:pt x="646" y="920"/>
                </a:cubicBezTo>
                <a:cubicBezTo>
                  <a:pt x="647" y="920"/>
                  <a:pt x="648" y="919"/>
                  <a:pt x="648" y="918"/>
                </a:cubicBezTo>
                <a:cubicBezTo>
                  <a:pt x="648" y="918"/>
                  <a:pt x="647" y="917"/>
                  <a:pt x="647" y="917"/>
                </a:cubicBezTo>
                <a:cubicBezTo>
                  <a:pt x="647" y="916"/>
                  <a:pt x="648" y="916"/>
                  <a:pt x="648" y="916"/>
                </a:cubicBezTo>
                <a:cubicBezTo>
                  <a:pt x="649" y="916"/>
                  <a:pt x="649" y="917"/>
                  <a:pt x="650" y="918"/>
                </a:cubicBezTo>
                <a:cubicBezTo>
                  <a:pt x="651" y="918"/>
                  <a:pt x="651" y="917"/>
                  <a:pt x="652" y="917"/>
                </a:cubicBezTo>
                <a:cubicBezTo>
                  <a:pt x="652" y="917"/>
                  <a:pt x="653" y="917"/>
                  <a:pt x="654" y="917"/>
                </a:cubicBezTo>
                <a:cubicBezTo>
                  <a:pt x="654" y="917"/>
                  <a:pt x="655" y="917"/>
                  <a:pt x="654" y="916"/>
                </a:cubicBezTo>
                <a:cubicBezTo>
                  <a:pt x="654" y="916"/>
                  <a:pt x="653" y="916"/>
                  <a:pt x="652" y="916"/>
                </a:cubicBezTo>
                <a:cubicBezTo>
                  <a:pt x="651" y="915"/>
                  <a:pt x="651" y="915"/>
                  <a:pt x="652" y="914"/>
                </a:cubicBezTo>
                <a:cubicBezTo>
                  <a:pt x="652" y="914"/>
                  <a:pt x="653" y="915"/>
                  <a:pt x="654" y="915"/>
                </a:cubicBezTo>
                <a:cubicBezTo>
                  <a:pt x="655" y="915"/>
                  <a:pt x="655" y="915"/>
                  <a:pt x="656" y="915"/>
                </a:cubicBezTo>
                <a:cubicBezTo>
                  <a:pt x="656" y="915"/>
                  <a:pt x="657" y="916"/>
                  <a:pt x="658" y="916"/>
                </a:cubicBezTo>
                <a:cubicBezTo>
                  <a:pt x="659" y="916"/>
                  <a:pt x="661" y="915"/>
                  <a:pt x="660" y="913"/>
                </a:cubicBezTo>
                <a:cubicBezTo>
                  <a:pt x="660" y="913"/>
                  <a:pt x="660" y="913"/>
                  <a:pt x="659" y="912"/>
                </a:cubicBezTo>
                <a:cubicBezTo>
                  <a:pt x="659" y="912"/>
                  <a:pt x="659" y="911"/>
                  <a:pt x="658" y="910"/>
                </a:cubicBezTo>
                <a:cubicBezTo>
                  <a:pt x="658" y="909"/>
                  <a:pt x="657" y="908"/>
                  <a:pt x="656" y="907"/>
                </a:cubicBezTo>
                <a:cubicBezTo>
                  <a:pt x="655" y="907"/>
                  <a:pt x="655" y="907"/>
                  <a:pt x="654" y="906"/>
                </a:cubicBezTo>
                <a:cubicBezTo>
                  <a:pt x="654" y="905"/>
                  <a:pt x="654" y="905"/>
                  <a:pt x="653" y="905"/>
                </a:cubicBezTo>
                <a:cubicBezTo>
                  <a:pt x="652" y="904"/>
                  <a:pt x="651" y="903"/>
                  <a:pt x="650" y="902"/>
                </a:cubicBezTo>
                <a:cubicBezTo>
                  <a:pt x="650" y="901"/>
                  <a:pt x="649" y="901"/>
                  <a:pt x="648" y="901"/>
                </a:cubicBezTo>
                <a:cubicBezTo>
                  <a:pt x="648" y="901"/>
                  <a:pt x="647" y="900"/>
                  <a:pt x="647" y="900"/>
                </a:cubicBezTo>
                <a:cubicBezTo>
                  <a:pt x="646" y="899"/>
                  <a:pt x="644" y="899"/>
                  <a:pt x="643" y="900"/>
                </a:cubicBezTo>
                <a:cubicBezTo>
                  <a:pt x="642" y="900"/>
                  <a:pt x="641" y="900"/>
                  <a:pt x="641" y="899"/>
                </a:cubicBezTo>
                <a:cubicBezTo>
                  <a:pt x="640" y="899"/>
                  <a:pt x="641" y="899"/>
                  <a:pt x="642" y="898"/>
                </a:cubicBezTo>
                <a:cubicBezTo>
                  <a:pt x="643" y="897"/>
                  <a:pt x="640" y="896"/>
                  <a:pt x="640" y="894"/>
                </a:cubicBezTo>
                <a:cubicBezTo>
                  <a:pt x="641" y="894"/>
                  <a:pt x="642" y="896"/>
                  <a:pt x="642" y="896"/>
                </a:cubicBezTo>
                <a:cubicBezTo>
                  <a:pt x="643" y="897"/>
                  <a:pt x="644" y="897"/>
                  <a:pt x="645" y="897"/>
                </a:cubicBezTo>
                <a:cubicBezTo>
                  <a:pt x="646" y="898"/>
                  <a:pt x="646" y="899"/>
                  <a:pt x="647" y="898"/>
                </a:cubicBezTo>
                <a:cubicBezTo>
                  <a:pt x="647" y="897"/>
                  <a:pt x="647" y="896"/>
                  <a:pt x="649" y="897"/>
                </a:cubicBezTo>
                <a:cubicBezTo>
                  <a:pt x="651" y="898"/>
                  <a:pt x="650" y="899"/>
                  <a:pt x="650" y="901"/>
                </a:cubicBezTo>
                <a:cubicBezTo>
                  <a:pt x="651" y="902"/>
                  <a:pt x="653" y="902"/>
                  <a:pt x="654" y="902"/>
                </a:cubicBezTo>
                <a:cubicBezTo>
                  <a:pt x="655" y="902"/>
                  <a:pt x="657" y="903"/>
                  <a:pt x="658" y="902"/>
                </a:cubicBezTo>
                <a:cubicBezTo>
                  <a:pt x="659" y="902"/>
                  <a:pt x="660" y="901"/>
                  <a:pt x="661" y="900"/>
                </a:cubicBezTo>
                <a:cubicBezTo>
                  <a:pt x="661" y="899"/>
                  <a:pt x="663" y="898"/>
                  <a:pt x="664" y="899"/>
                </a:cubicBezTo>
                <a:cubicBezTo>
                  <a:pt x="663" y="899"/>
                  <a:pt x="662" y="899"/>
                  <a:pt x="661" y="900"/>
                </a:cubicBezTo>
                <a:cubicBezTo>
                  <a:pt x="660" y="901"/>
                  <a:pt x="660" y="902"/>
                  <a:pt x="660" y="903"/>
                </a:cubicBezTo>
                <a:cubicBezTo>
                  <a:pt x="660" y="905"/>
                  <a:pt x="661" y="905"/>
                  <a:pt x="662" y="906"/>
                </a:cubicBezTo>
                <a:cubicBezTo>
                  <a:pt x="663" y="907"/>
                  <a:pt x="662" y="909"/>
                  <a:pt x="663" y="910"/>
                </a:cubicBezTo>
                <a:cubicBezTo>
                  <a:pt x="664" y="910"/>
                  <a:pt x="665" y="911"/>
                  <a:pt x="664" y="912"/>
                </a:cubicBezTo>
                <a:cubicBezTo>
                  <a:pt x="664" y="913"/>
                  <a:pt x="663" y="912"/>
                  <a:pt x="663" y="912"/>
                </a:cubicBezTo>
                <a:cubicBezTo>
                  <a:pt x="662" y="913"/>
                  <a:pt x="662" y="914"/>
                  <a:pt x="663" y="915"/>
                </a:cubicBezTo>
                <a:cubicBezTo>
                  <a:pt x="664" y="915"/>
                  <a:pt x="665" y="914"/>
                  <a:pt x="666" y="914"/>
                </a:cubicBezTo>
                <a:cubicBezTo>
                  <a:pt x="667" y="914"/>
                  <a:pt x="668" y="914"/>
                  <a:pt x="669" y="914"/>
                </a:cubicBezTo>
                <a:cubicBezTo>
                  <a:pt x="669" y="914"/>
                  <a:pt x="670" y="915"/>
                  <a:pt x="671" y="915"/>
                </a:cubicBezTo>
                <a:cubicBezTo>
                  <a:pt x="671" y="915"/>
                  <a:pt x="672" y="915"/>
                  <a:pt x="672" y="915"/>
                </a:cubicBezTo>
                <a:cubicBezTo>
                  <a:pt x="673" y="916"/>
                  <a:pt x="673" y="916"/>
                  <a:pt x="673" y="917"/>
                </a:cubicBezTo>
                <a:cubicBezTo>
                  <a:pt x="674" y="917"/>
                  <a:pt x="674" y="918"/>
                  <a:pt x="674" y="918"/>
                </a:cubicBezTo>
                <a:cubicBezTo>
                  <a:pt x="675" y="918"/>
                  <a:pt x="676" y="918"/>
                  <a:pt x="676" y="918"/>
                </a:cubicBezTo>
                <a:cubicBezTo>
                  <a:pt x="678" y="919"/>
                  <a:pt x="678" y="919"/>
                  <a:pt x="679" y="918"/>
                </a:cubicBezTo>
                <a:cubicBezTo>
                  <a:pt x="679" y="917"/>
                  <a:pt x="680" y="917"/>
                  <a:pt x="680" y="916"/>
                </a:cubicBezTo>
                <a:cubicBezTo>
                  <a:pt x="680" y="914"/>
                  <a:pt x="679" y="913"/>
                  <a:pt x="678" y="911"/>
                </a:cubicBezTo>
                <a:cubicBezTo>
                  <a:pt x="678" y="910"/>
                  <a:pt x="678" y="908"/>
                  <a:pt x="678" y="907"/>
                </a:cubicBezTo>
                <a:cubicBezTo>
                  <a:pt x="678" y="905"/>
                  <a:pt x="678" y="905"/>
                  <a:pt x="677" y="903"/>
                </a:cubicBezTo>
                <a:cubicBezTo>
                  <a:pt x="676" y="902"/>
                  <a:pt x="676" y="901"/>
                  <a:pt x="676" y="900"/>
                </a:cubicBezTo>
                <a:cubicBezTo>
                  <a:pt x="675" y="898"/>
                  <a:pt x="674" y="897"/>
                  <a:pt x="674" y="896"/>
                </a:cubicBezTo>
                <a:cubicBezTo>
                  <a:pt x="673" y="895"/>
                  <a:pt x="674" y="893"/>
                  <a:pt x="673" y="892"/>
                </a:cubicBezTo>
                <a:cubicBezTo>
                  <a:pt x="672" y="891"/>
                  <a:pt x="672" y="891"/>
                  <a:pt x="671" y="891"/>
                </a:cubicBezTo>
                <a:cubicBezTo>
                  <a:pt x="671" y="890"/>
                  <a:pt x="671" y="889"/>
                  <a:pt x="672" y="889"/>
                </a:cubicBezTo>
                <a:cubicBezTo>
                  <a:pt x="673" y="889"/>
                  <a:pt x="673" y="890"/>
                  <a:pt x="673" y="891"/>
                </a:cubicBezTo>
                <a:cubicBezTo>
                  <a:pt x="674" y="892"/>
                  <a:pt x="674" y="891"/>
                  <a:pt x="674" y="890"/>
                </a:cubicBezTo>
                <a:cubicBezTo>
                  <a:pt x="674" y="889"/>
                  <a:pt x="674" y="888"/>
                  <a:pt x="673" y="888"/>
                </a:cubicBezTo>
                <a:cubicBezTo>
                  <a:pt x="673" y="887"/>
                  <a:pt x="672" y="886"/>
                  <a:pt x="673" y="886"/>
                </a:cubicBezTo>
                <a:cubicBezTo>
                  <a:pt x="674" y="886"/>
                  <a:pt x="674" y="889"/>
                  <a:pt x="675" y="889"/>
                </a:cubicBezTo>
                <a:cubicBezTo>
                  <a:pt x="675" y="890"/>
                  <a:pt x="676" y="890"/>
                  <a:pt x="676" y="891"/>
                </a:cubicBezTo>
                <a:cubicBezTo>
                  <a:pt x="676" y="892"/>
                  <a:pt x="676" y="893"/>
                  <a:pt x="676" y="893"/>
                </a:cubicBezTo>
                <a:cubicBezTo>
                  <a:pt x="677" y="894"/>
                  <a:pt x="677" y="894"/>
                  <a:pt x="678" y="894"/>
                </a:cubicBezTo>
                <a:cubicBezTo>
                  <a:pt x="678" y="896"/>
                  <a:pt x="678" y="897"/>
                  <a:pt x="678" y="899"/>
                </a:cubicBezTo>
                <a:cubicBezTo>
                  <a:pt x="678" y="899"/>
                  <a:pt x="678" y="899"/>
                  <a:pt x="678" y="900"/>
                </a:cubicBezTo>
                <a:cubicBezTo>
                  <a:pt x="678" y="900"/>
                  <a:pt x="679" y="900"/>
                  <a:pt x="679" y="901"/>
                </a:cubicBezTo>
                <a:cubicBezTo>
                  <a:pt x="679" y="902"/>
                  <a:pt x="679" y="905"/>
                  <a:pt x="680" y="904"/>
                </a:cubicBezTo>
                <a:cubicBezTo>
                  <a:pt x="681" y="903"/>
                  <a:pt x="681" y="903"/>
                  <a:pt x="682" y="903"/>
                </a:cubicBezTo>
                <a:cubicBezTo>
                  <a:pt x="683" y="903"/>
                  <a:pt x="683" y="903"/>
                  <a:pt x="684" y="904"/>
                </a:cubicBezTo>
                <a:cubicBezTo>
                  <a:pt x="684" y="905"/>
                  <a:pt x="684" y="906"/>
                  <a:pt x="683" y="906"/>
                </a:cubicBezTo>
                <a:cubicBezTo>
                  <a:pt x="682" y="906"/>
                  <a:pt x="682" y="905"/>
                  <a:pt x="682" y="906"/>
                </a:cubicBezTo>
                <a:cubicBezTo>
                  <a:pt x="682" y="906"/>
                  <a:pt x="682" y="907"/>
                  <a:pt x="682" y="907"/>
                </a:cubicBezTo>
                <a:cubicBezTo>
                  <a:pt x="682" y="907"/>
                  <a:pt x="683" y="907"/>
                  <a:pt x="683" y="908"/>
                </a:cubicBezTo>
                <a:cubicBezTo>
                  <a:pt x="683" y="908"/>
                  <a:pt x="683" y="908"/>
                  <a:pt x="683" y="909"/>
                </a:cubicBezTo>
                <a:cubicBezTo>
                  <a:pt x="683" y="909"/>
                  <a:pt x="684" y="909"/>
                  <a:pt x="684" y="910"/>
                </a:cubicBezTo>
                <a:cubicBezTo>
                  <a:pt x="685" y="910"/>
                  <a:pt x="685" y="912"/>
                  <a:pt x="686" y="913"/>
                </a:cubicBezTo>
                <a:cubicBezTo>
                  <a:pt x="686" y="914"/>
                  <a:pt x="687" y="914"/>
                  <a:pt x="687" y="915"/>
                </a:cubicBezTo>
                <a:cubicBezTo>
                  <a:pt x="688" y="916"/>
                  <a:pt x="690" y="916"/>
                  <a:pt x="691" y="917"/>
                </a:cubicBezTo>
                <a:cubicBezTo>
                  <a:pt x="691" y="917"/>
                  <a:pt x="691" y="918"/>
                  <a:pt x="692" y="918"/>
                </a:cubicBezTo>
                <a:cubicBezTo>
                  <a:pt x="692" y="919"/>
                  <a:pt x="694" y="919"/>
                  <a:pt x="695" y="919"/>
                </a:cubicBezTo>
                <a:cubicBezTo>
                  <a:pt x="696" y="919"/>
                  <a:pt x="697" y="919"/>
                  <a:pt x="697" y="919"/>
                </a:cubicBezTo>
                <a:cubicBezTo>
                  <a:pt x="698" y="920"/>
                  <a:pt x="699" y="920"/>
                  <a:pt x="699" y="920"/>
                </a:cubicBezTo>
                <a:cubicBezTo>
                  <a:pt x="700" y="919"/>
                  <a:pt x="699" y="918"/>
                  <a:pt x="700" y="918"/>
                </a:cubicBezTo>
                <a:cubicBezTo>
                  <a:pt x="700" y="917"/>
                  <a:pt x="701" y="917"/>
                  <a:pt x="701" y="916"/>
                </a:cubicBezTo>
                <a:cubicBezTo>
                  <a:pt x="701" y="916"/>
                  <a:pt x="701" y="915"/>
                  <a:pt x="701" y="914"/>
                </a:cubicBezTo>
                <a:cubicBezTo>
                  <a:pt x="701" y="913"/>
                  <a:pt x="701" y="913"/>
                  <a:pt x="702" y="912"/>
                </a:cubicBezTo>
                <a:cubicBezTo>
                  <a:pt x="703" y="912"/>
                  <a:pt x="703" y="912"/>
                  <a:pt x="703" y="911"/>
                </a:cubicBezTo>
                <a:cubicBezTo>
                  <a:pt x="703" y="911"/>
                  <a:pt x="703" y="911"/>
                  <a:pt x="704" y="911"/>
                </a:cubicBezTo>
                <a:cubicBezTo>
                  <a:pt x="704" y="911"/>
                  <a:pt x="703" y="912"/>
                  <a:pt x="703" y="913"/>
                </a:cubicBezTo>
                <a:cubicBezTo>
                  <a:pt x="703" y="913"/>
                  <a:pt x="702" y="913"/>
                  <a:pt x="702" y="914"/>
                </a:cubicBezTo>
                <a:cubicBezTo>
                  <a:pt x="702" y="915"/>
                  <a:pt x="702" y="916"/>
                  <a:pt x="702" y="916"/>
                </a:cubicBezTo>
                <a:cubicBezTo>
                  <a:pt x="702" y="918"/>
                  <a:pt x="700" y="918"/>
                  <a:pt x="700" y="919"/>
                </a:cubicBezTo>
                <a:cubicBezTo>
                  <a:pt x="700" y="920"/>
                  <a:pt x="701" y="921"/>
                  <a:pt x="701" y="921"/>
                </a:cubicBezTo>
                <a:cubicBezTo>
                  <a:pt x="701" y="922"/>
                  <a:pt x="701" y="923"/>
                  <a:pt x="701" y="923"/>
                </a:cubicBezTo>
                <a:cubicBezTo>
                  <a:pt x="701" y="924"/>
                  <a:pt x="702" y="925"/>
                  <a:pt x="703" y="925"/>
                </a:cubicBezTo>
                <a:cubicBezTo>
                  <a:pt x="704" y="925"/>
                  <a:pt x="705" y="926"/>
                  <a:pt x="706" y="925"/>
                </a:cubicBezTo>
                <a:cubicBezTo>
                  <a:pt x="706" y="925"/>
                  <a:pt x="706" y="923"/>
                  <a:pt x="707" y="924"/>
                </a:cubicBezTo>
                <a:cubicBezTo>
                  <a:pt x="708" y="924"/>
                  <a:pt x="707" y="925"/>
                  <a:pt x="707" y="926"/>
                </a:cubicBezTo>
                <a:cubicBezTo>
                  <a:pt x="708" y="926"/>
                  <a:pt x="709" y="927"/>
                  <a:pt x="709" y="928"/>
                </a:cubicBezTo>
                <a:cubicBezTo>
                  <a:pt x="708" y="929"/>
                  <a:pt x="704" y="926"/>
                  <a:pt x="706" y="929"/>
                </a:cubicBezTo>
                <a:cubicBezTo>
                  <a:pt x="706" y="929"/>
                  <a:pt x="707" y="929"/>
                  <a:pt x="707" y="930"/>
                </a:cubicBezTo>
                <a:cubicBezTo>
                  <a:pt x="708" y="931"/>
                  <a:pt x="708" y="931"/>
                  <a:pt x="708" y="932"/>
                </a:cubicBezTo>
                <a:cubicBezTo>
                  <a:pt x="709" y="934"/>
                  <a:pt x="709" y="930"/>
                  <a:pt x="710" y="930"/>
                </a:cubicBezTo>
                <a:cubicBezTo>
                  <a:pt x="711" y="929"/>
                  <a:pt x="711" y="932"/>
                  <a:pt x="711" y="933"/>
                </a:cubicBezTo>
                <a:cubicBezTo>
                  <a:pt x="711" y="934"/>
                  <a:pt x="711" y="934"/>
                  <a:pt x="712" y="934"/>
                </a:cubicBezTo>
                <a:cubicBezTo>
                  <a:pt x="713" y="934"/>
                  <a:pt x="714" y="935"/>
                  <a:pt x="713" y="936"/>
                </a:cubicBezTo>
                <a:cubicBezTo>
                  <a:pt x="713" y="938"/>
                  <a:pt x="711" y="935"/>
                  <a:pt x="710" y="935"/>
                </a:cubicBezTo>
                <a:cubicBezTo>
                  <a:pt x="708" y="934"/>
                  <a:pt x="709" y="937"/>
                  <a:pt x="710" y="938"/>
                </a:cubicBezTo>
                <a:cubicBezTo>
                  <a:pt x="710" y="938"/>
                  <a:pt x="712" y="938"/>
                  <a:pt x="712" y="938"/>
                </a:cubicBezTo>
                <a:cubicBezTo>
                  <a:pt x="713" y="939"/>
                  <a:pt x="713" y="939"/>
                  <a:pt x="713" y="940"/>
                </a:cubicBezTo>
                <a:cubicBezTo>
                  <a:pt x="712" y="941"/>
                  <a:pt x="712" y="941"/>
                  <a:pt x="712" y="942"/>
                </a:cubicBezTo>
                <a:cubicBezTo>
                  <a:pt x="712" y="943"/>
                  <a:pt x="712" y="943"/>
                  <a:pt x="713" y="944"/>
                </a:cubicBezTo>
                <a:cubicBezTo>
                  <a:pt x="713" y="944"/>
                  <a:pt x="714" y="944"/>
                  <a:pt x="714" y="944"/>
                </a:cubicBezTo>
                <a:cubicBezTo>
                  <a:pt x="714" y="945"/>
                  <a:pt x="714" y="945"/>
                  <a:pt x="714" y="946"/>
                </a:cubicBezTo>
                <a:cubicBezTo>
                  <a:pt x="715" y="947"/>
                  <a:pt x="717" y="945"/>
                  <a:pt x="718" y="946"/>
                </a:cubicBezTo>
                <a:cubicBezTo>
                  <a:pt x="720" y="948"/>
                  <a:pt x="716" y="948"/>
                  <a:pt x="715" y="948"/>
                </a:cubicBezTo>
                <a:cubicBezTo>
                  <a:pt x="715" y="948"/>
                  <a:pt x="714" y="947"/>
                  <a:pt x="713" y="948"/>
                </a:cubicBezTo>
                <a:cubicBezTo>
                  <a:pt x="713" y="948"/>
                  <a:pt x="713" y="949"/>
                  <a:pt x="713" y="949"/>
                </a:cubicBezTo>
                <a:cubicBezTo>
                  <a:pt x="713" y="949"/>
                  <a:pt x="712" y="949"/>
                  <a:pt x="712" y="950"/>
                </a:cubicBezTo>
                <a:cubicBezTo>
                  <a:pt x="712" y="951"/>
                  <a:pt x="715" y="950"/>
                  <a:pt x="716" y="950"/>
                </a:cubicBezTo>
                <a:cubicBezTo>
                  <a:pt x="718" y="951"/>
                  <a:pt x="719" y="951"/>
                  <a:pt x="720" y="952"/>
                </a:cubicBezTo>
                <a:cubicBezTo>
                  <a:pt x="721" y="952"/>
                  <a:pt x="721" y="952"/>
                  <a:pt x="722" y="952"/>
                </a:cubicBezTo>
                <a:cubicBezTo>
                  <a:pt x="723" y="953"/>
                  <a:pt x="724" y="954"/>
                  <a:pt x="725" y="954"/>
                </a:cubicBezTo>
                <a:cubicBezTo>
                  <a:pt x="726" y="954"/>
                  <a:pt x="727" y="954"/>
                  <a:pt x="727" y="954"/>
                </a:cubicBezTo>
                <a:cubicBezTo>
                  <a:pt x="727" y="955"/>
                  <a:pt x="727" y="956"/>
                  <a:pt x="727" y="956"/>
                </a:cubicBezTo>
                <a:cubicBezTo>
                  <a:pt x="726" y="957"/>
                  <a:pt x="726" y="956"/>
                  <a:pt x="725" y="956"/>
                </a:cubicBezTo>
                <a:cubicBezTo>
                  <a:pt x="724" y="956"/>
                  <a:pt x="726" y="959"/>
                  <a:pt x="726" y="959"/>
                </a:cubicBezTo>
                <a:cubicBezTo>
                  <a:pt x="727" y="960"/>
                  <a:pt x="727" y="960"/>
                  <a:pt x="728" y="960"/>
                </a:cubicBezTo>
                <a:cubicBezTo>
                  <a:pt x="728" y="961"/>
                  <a:pt x="729" y="961"/>
                  <a:pt x="729" y="961"/>
                </a:cubicBezTo>
                <a:cubicBezTo>
                  <a:pt x="730" y="962"/>
                  <a:pt x="730" y="963"/>
                  <a:pt x="731" y="962"/>
                </a:cubicBezTo>
                <a:cubicBezTo>
                  <a:pt x="732" y="962"/>
                  <a:pt x="732" y="961"/>
                  <a:pt x="733" y="961"/>
                </a:cubicBezTo>
                <a:cubicBezTo>
                  <a:pt x="735" y="962"/>
                  <a:pt x="734" y="963"/>
                  <a:pt x="733" y="964"/>
                </a:cubicBezTo>
                <a:cubicBezTo>
                  <a:pt x="732" y="965"/>
                  <a:pt x="732" y="965"/>
                  <a:pt x="732" y="966"/>
                </a:cubicBezTo>
                <a:cubicBezTo>
                  <a:pt x="732" y="967"/>
                  <a:pt x="733" y="967"/>
                  <a:pt x="733" y="967"/>
                </a:cubicBezTo>
                <a:cubicBezTo>
                  <a:pt x="734" y="968"/>
                  <a:pt x="734" y="968"/>
                  <a:pt x="735" y="968"/>
                </a:cubicBezTo>
                <a:cubicBezTo>
                  <a:pt x="736" y="969"/>
                  <a:pt x="736" y="970"/>
                  <a:pt x="737" y="971"/>
                </a:cubicBezTo>
                <a:cubicBezTo>
                  <a:pt x="738" y="971"/>
                  <a:pt x="739" y="971"/>
                  <a:pt x="739" y="972"/>
                </a:cubicBezTo>
                <a:cubicBezTo>
                  <a:pt x="739" y="974"/>
                  <a:pt x="737" y="971"/>
                  <a:pt x="737" y="973"/>
                </a:cubicBezTo>
                <a:cubicBezTo>
                  <a:pt x="736" y="973"/>
                  <a:pt x="736" y="974"/>
                  <a:pt x="736" y="975"/>
                </a:cubicBezTo>
                <a:cubicBezTo>
                  <a:pt x="736" y="975"/>
                  <a:pt x="736" y="976"/>
                  <a:pt x="736" y="977"/>
                </a:cubicBezTo>
                <a:cubicBezTo>
                  <a:pt x="737" y="978"/>
                  <a:pt x="737" y="980"/>
                  <a:pt x="738" y="980"/>
                </a:cubicBezTo>
                <a:cubicBezTo>
                  <a:pt x="739" y="980"/>
                  <a:pt x="740" y="980"/>
                  <a:pt x="741" y="980"/>
                </a:cubicBezTo>
                <a:cubicBezTo>
                  <a:pt x="741" y="980"/>
                  <a:pt x="741" y="981"/>
                  <a:pt x="742" y="982"/>
                </a:cubicBezTo>
                <a:cubicBezTo>
                  <a:pt x="743" y="983"/>
                  <a:pt x="743" y="981"/>
                  <a:pt x="744" y="980"/>
                </a:cubicBezTo>
                <a:cubicBezTo>
                  <a:pt x="744" y="979"/>
                  <a:pt x="744" y="979"/>
                  <a:pt x="744" y="978"/>
                </a:cubicBezTo>
                <a:cubicBezTo>
                  <a:pt x="744" y="977"/>
                  <a:pt x="743" y="977"/>
                  <a:pt x="743" y="976"/>
                </a:cubicBezTo>
                <a:cubicBezTo>
                  <a:pt x="742" y="976"/>
                  <a:pt x="742" y="975"/>
                  <a:pt x="743" y="975"/>
                </a:cubicBezTo>
                <a:cubicBezTo>
                  <a:pt x="743" y="975"/>
                  <a:pt x="744" y="976"/>
                  <a:pt x="744" y="977"/>
                </a:cubicBezTo>
                <a:cubicBezTo>
                  <a:pt x="745" y="977"/>
                  <a:pt x="746" y="978"/>
                  <a:pt x="746" y="979"/>
                </a:cubicBezTo>
                <a:cubicBezTo>
                  <a:pt x="745" y="980"/>
                  <a:pt x="745" y="980"/>
                  <a:pt x="744" y="981"/>
                </a:cubicBezTo>
                <a:cubicBezTo>
                  <a:pt x="744" y="981"/>
                  <a:pt x="744" y="982"/>
                  <a:pt x="744" y="983"/>
                </a:cubicBezTo>
                <a:cubicBezTo>
                  <a:pt x="744" y="984"/>
                  <a:pt x="744" y="984"/>
                  <a:pt x="744" y="985"/>
                </a:cubicBezTo>
                <a:cubicBezTo>
                  <a:pt x="744" y="986"/>
                  <a:pt x="743" y="986"/>
                  <a:pt x="743" y="986"/>
                </a:cubicBezTo>
                <a:cubicBezTo>
                  <a:pt x="742" y="987"/>
                  <a:pt x="743" y="988"/>
                  <a:pt x="743" y="989"/>
                </a:cubicBezTo>
                <a:cubicBezTo>
                  <a:pt x="742" y="990"/>
                  <a:pt x="742" y="990"/>
                  <a:pt x="741" y="990"/>
                </a:cubicBezTo>
                <a:cubicBezTo>
                  <a:pt x="741" y="991"/>
                  <a:pt x="741" y="991"/>
                  <a:pt x="740" y="991"/>
                </a:cubicBezTo>
                <a:cubicBezTo>
                  <a:pt x="740" y="991"/>
                  <a:pt x="740" y="992"/>
                  <a:pt x="740" y="992"/>
                </a:cubicBezTo>
                <a:cubicBezTo>
                  <a:pt x="739" y="992"/>
                  <a:pt x="739" y="992"/>
                  <a:pt x="738" y="993"/>
                </a:cubicBezTo>
                <a:cubicBezTo>
                  <a:pt x="738" y="993"/>
                  <a:pt x="739" y="994"/>
                  <a:pt x="739" y="995"/>
                </a:cubicBezTo>
                <a:cubicBezTo>
                  <a:pt x="739" y="995"/>
                  <a:pt x="739" y="996"/>
                  <a:pt x="739" y="996"/>
                </a:cubicBezTo>
                <a:cubicBezTo>
                  <a:pt x="740" y="998"/>
                  <a:pt x="742" y="998"/>
                  <a:pt x="742" y="999"/>
                </a:cubicBezTo>
                <a:cubicBezTo>
                  <a:pt x="743" y="999"/>
                  <a:pt x="744" y="1000"/>
                  <a:pt x="744" y="999"/>
                </a:cubicBezTo>
                <a:cubicBezTo>
                  <a:pt x="745" y="998"/>
                  <a:pt x="744" y="996"/>
                  <a:pt x="745" y="995"/>
                </a:cubicBezTo>
                <a:cubicBezTo>
                  <a:pt x="745" y="994"/>
                  <a:pt x="745" y="994"/>
                  <a:pt x="746" y="994"/>
                </a:cubicBezTo>
                <a:cubicBezTo>
                  <a:pt x="746" y="994"/>
                  <a:pt x="746" y="993"/>
                  <a:pt x="746" y="993"/>
                </a:cubicBezTo>
                <a:cubicBezTo>
                  <a:pt x="747" y="992"/>
                  <a:pt x="748" y="993"/>
                  <a:pt x="749" y="992"/>
                </a:cubicBezTo>
                <a:cubicBezTo>
                  <a:pt x="750" y="991"/>
                  <a:pt x="749" y="990"/>
                  <a:pt x="748" y="990"/>
                </a:cubicBezTo>
                <a:cubicBezTo>
                  <a:pt x="747" y="990"/>
                  <a:pt x="746" y="989"/>
                  <a:pt x="747" y="989"/>
                </a:cubicBezTo>
                <a:cubicBezTo>
                  <a:pt x="747" y="988"/>
                  <a:pt x="748" y="988"/>
                  <a:pt x="749" y="988"/>
                </a:cubicBezTo>
                <a:cubicBezTo>
                  <a:pt x="750" y="988"/>
                  <a:pt x="750" y="988"/>
                  <a:pt x="751" y="987"/>
                </a:cubicBezTo>
                <a:cubicBezTo>
                  <a:pt x="752" y="987"/>
                  <a:pt x="752" y="987"/>
                  <a:pt x="753" y="986"/>
                </a:cubicBezTo>
                <a:cubicBezTo>
                  <a:pt x="754" y="986"/>
                  <a:pt x="754" y="986"/>
                  <a:pt x="755" y="986"/>
                </a:cubicBezTo>
                <a:cubicBezTo>
                  <a:pt x="756" y="986"/>
                  <a:pt x="756" y="985"/>
                  <a:pt x="757" y="985"/>
                </a:cubicBezTo>
                <a:cubicBezTo>
                  <a:pt x="758" y="985"/>
                  <a:pt x="758" y="985"/>
                  <a:pt x="759" y="985"/>
                </a:cubicBezTo>
                <a:cubicBezTo>
                  <a:pt x="760" y="984"/>
                  <a:pt x="760" y="983"/>
                  <a:pt x="761" y="984"/>
                </a:cubicBezTo>
                <a:cubicBezTo>
                  <a:pt x="761" y="984"/>
                  <a:pt x="761" y="984"/>
                  <a:pt x="761" y="985"/>
                </a:cubicBezTo>
                <a:cubicBezTo>
                  <a:pt x="760" y="985"/>
                  <a:pt x="760" y="986"/>
                  <a:pt x="760" y="986"/>
                </a:cubicBezTo>
                <a:cubicBezTo>
                  <a:pt x="760" y="988"/>
                  <a:pt x="758" y="987"/>
                  <a:pt x="756" y="987"/>
                </a:cubicBezTo>
                <a:cubicBezTo>
                  <a:pt x="756" y="987"/>
                  <a:pt x="755" y="987"/>
                  <a:pt x="754" y="987"/>
                </a:cubicBezTo>
                <a:cubicBezTo>
                  <a:pt x="753" y="987"/>
                  <a:pt x="754" y="988"/>
                  <a:pt x="753" y="989"/>
                </a:cubicBezTo>
                <a:cubicBezTo>
                  <a:pt x="753" y="989"/>
                  <a:pt x="752" y="989"/>
                  <a:pt x="751" y="989"/>
                </a:cubicBezTo>
                <a:cubicBezTo>
                  <a:pt x="750" y="990"/>
                  <a:pt x="752" y="990"/>
                  <a:pt x="752" y="991"/>
                </a:cubicBezTo>
                <a:cubicBezTo>
                  <a:pt x="753" y="991"/>
                  <a:pt x="753" y="992"/>
                  <a:pt x="752" y="992"/>
                </a:cubicBezTo>
                <a:cubicBezTo>
                  <a:pt x="751" y="992"/>
                  <a:pt x="751" y="992"/>
                  <a:pt x="751" y="991"/>
                </a:cubicBezTo>
                <a:cubicBezTo>
                  <a:pt x="750" y="990"/>
                  <a:pt x="750" y="991"/>
                  <a:pt x="750" y="992"/>
                </a:cubicBezTo>
                <a:cubicBezTo>
                  <a:pt x="750" y="993"/>
                  <a:pt x="749" y="993"/>
                  <a:pt x="749" y="993"/>
                </a:cubicBezTo>
                <a:cubicBezTo>
                  <a:pt x="749" y="994"/>
                  <a:pt x="749" y="994"/>
                  <a:pt x="749" y="995"/>
                </a:cubicBezTo>
                <a:cubicBezTo>
                  <a:pt x="749" y="996"/>
                  <a:pt x="749" y="996"/>
                  <a:pt x="750" y="997"/>
                </a:cubicBezTo>
                <a:cubicBezTo>
                  <a:pt x="751" y="997"/>
                  <a:pt x="751" y="998"/>
                  <a:pt x="751" y="998"/>
                </a:cubicBezTo>
                <a:cubicBezTo>
                  <a:pt x="750" y="999"/>
                  <a:pt x="749" y="999"/>
                  <a:pt x="748" y="1000"/>
                </a:cubicBezTo>
                <a:cubicBezTo>
                  <a:pt x="746" y="1000"/>
                  <a:pt x="747" y="1003"/>
                  <a:pt x="746" y="1005"/>
                </a:cubicBezTo>
                <a:cubicBezTo>
                  <a:pt x="746" y="1005"/>
                  <a:pt x="746" y="1006"/>
                  <a:pt x="746" y="1007"/>
                </a:cubicBezTo>
                <a:cubicBezTo>
                  <a:pt x="746" y="1008"/>
                  <a:pt x="747" y="1008"/>
                  <a:pt x="748" y="1008"/>
                </a:cubicBezTo>
                <a:cubicBezTo>
                  <a:pt x="748" y="1009"/>
                  <a:pt x="748" y="1010"/>
                  <a:pt x="748" y="1010"/>
                </a:cubicBezTo>
                <a:cubicBezTo>
                  <a:pt x="749" y="1011"/>
                  <a:pt x="749" y="1010"/>
                  <a:pt x="749" y="1010"/>
                </a:cubicBezTo>
                <a:cubicBezTo>
                  <a:pt x="750" y="1008"/>
                  <a:pt x="749" y="1007"/>
                  <a:pt x="751" y="1006"/>
                </a:cubicBezTo>
                <a:cubicBezTo>
                  <a:pt x="751" y="1005"/>
                  <a:pt x="751" y="1005"/>
                  <a:pt x="752" y="1004"/>
                </a:cubicBezTo>
                <a:cubicBezTo>
                  <a:pt x="752" y="1003"/>
                  <a:pt x="753" y="1003"/>
                  <a:pt x="753" y="1002"/>
                </a:cubicBezTo>
                <a:cubicBezTo>
                  <a:pt x="754" y="1002"/>
                  <a:pt x="754" y="1001"/>
                  <a:pt x="754" y="1001"/>
                </a:cubicBezTo>
                <a:cubicBezTo>
                  <a:pt x="754" y="1000"/>
                  <a:pt x="755" y="1001"/>
                  <a:pt x="755" y="1001"/>
                </a:cubicBezTo>
                <a:cubicBezTo>
                  <a:pt x="756" y="1002"/>
                  <a:pt x="757" y="1002"/>
                  <a:pt x="757" y="1001"/>
                </a:cubicBezTo>
                <a:cubicBezTo>
                  <a:pt x="758" y="1001"/>
                  <a:pt x="759" y="1000"/>
                  <a:pt x="759" y="1001"/>
                </a:cubicBezTo>
                <a:cubicBezTo>
                  <a:pt x="759" y="1002"/>
                  <a:pt x="758" y="1002"/>
                  <a:pt x="758" y="1002"/>
                </a:cubicBezTo>
                <a:cubicBezTo>
                  <a:pt x="758" y="1002"/>
                  <a:pt x="758" y="1002"/>
                  <a:pt x="757" y="1003"/>
                </a:cubicBezTo>
                <a:cubicBezTo>
                  <a:pt x="757" y="1003"/>
                  <a:pt x="757" y="1004"/>
                  <a:pt x="757" y="1004"/>
                </a:cubicBezTo>
                <a:cubicBezTo>
                  <a:pt x="757" y="1004"/>
                  <a:pt x="757" y="1004"/>
                  <a:pt x="757" y="1004"/>
                </a:cubicBezTo>
                <a:cubicBezTo>
                  <a:pt x="756" y="1006"/>
                  <a:pt x="758" y="1007"/>
                  <a:pt x="759" y="1005"/>
                </a:cubicBezTo>
                <a:cubicBezTo>
                  <a:pt x="759" y="1004"/>
                  <a:pt x="759" y="1003"/>
                  <a:pt x="760" y="1005"/>
                </a:cubicBezTo>
                <a:cubicBezTo>
                  <a:pt x="760" y="1005"/>
                  <a:pt x="760" y="1006"/>
                  <a:pt x="760" y="1006"/>
                </a:cubicBezTo>
                <a:cubicBezTo>
                  <a:pt x="761" y="1007"/>
                  <a:pt x="761" y="1007"/>
                  <a:pt x="761" y="1007"/>
                </a:cubicBezTo>
                <a:cubicBezTo>
                  <a:pt x="761" y="1007"/>
                  <a:pt x="761" y="1008"/>
                  <a:pt x="761" y="1008"/>
                </a:cubicBezTo>
                <a:cubicBezTo>
                  <a:pt x="762" y="1009"/>
                  <a:pt x="762" y="1008"/>
                  <a:pt x="762" y="1008"/>
                </a:cubicBezTo>
                <a:cubicBezTo>
                  <a:pt x="762" y="1007"/>
                  <a:pt x="763" y="1006"/>
                  <a:pt x="763" y="1006"/>
                </a:cubicBezTo>
                <a:cubicBezTo>
                  <a:pt x="764" y="1005"/>
                  <a:pt x="764" y="1005"/>
                  <a:pt x="764" y="1005"/>
                </a:cubicBezTo>
                <a:cubicBezTo>
                  <a:pt x="764" y="1004"/>
                  <a:pt x="764" y="1003"/>
                  <a:pt x="764" y="1002"/>
                </a:cubicBezTo>
                <a:cubicBezTo>
                  <a:pt x="765" y="1002"/>
                  <a:pt x="765" y="1001"/>
                  <a:pt x="765" y="1001"/>
                </a:cubicBezTo>
                <a:cubicBezTo>
                  <a:pt x="765" y="1000"/>
                  <a:pt x="765" y="999"/>
                  <a:pt x="765" y="998"/>
                </a:cubicBezTo>
                <a:cubicBezTo>
                  <a:pt x="765" y="998"/>
                  <a:pt x="765" y="997"/>
                  <a:pt x="765" y="997"/>
                </a:cubicBezTo>
                <a:cubicBezTo>
                  <a:pt x="764" y="996"/>
                  <a:pt x="765" y="995"/>
                  <a:pt x="765" y="995"/>
                </a:cubicBezTo>
                <a:cubicBezTo>
                  <a:pt x="765" y="994"/>
                  <a:pt x="765" y="993"/>
                  <a:pt x="764" y="993"/>
                </a:cubicBezTo>
                <a:cubicBezTo>
                  <a:pt x="763" y="991"/>
                  <a:pt x="763" y="990"/>
                  <a:pt x="762" y="990"/>
                </a:cubicBezTo>
                <a:cubicBezTo>
                  <a:pt x="761" y="989"/>
                  <a:pt x="761" y="988"/>
                  <a:pt x="762" y="988"/>
                </a:cubicBezTo>
                <a:cubicBezTo>
                  <a:pt x="763" y="988"/>
                  <a:pt x="763" y="989"/>
                  <a:pt x="763" y="989"/>
                </a:cubicBezTo>
                <a:cubicBezTo>
                  <a:pt x="763" y="990"/>
                  <a:pt x="764" y="990"/>
                  <a:pt x="764" y="991"/>
                </a:cubicBezTo>
                <a:cubicBezTo>
                  <a:pt x="765" y="991"/>
                  <a:pt x="765" y="992"/>
                  <a:pt x="765" y="993"/>
                </a:cubicBezTo>
                <a:cubicBezTo>
                  <a:pt x="765" y="993"/>
                  <a:pt x="766" y="994"/>
                  <a:pt x="766" y="995"/>
                </a:cubicBezTo>
                <a:cubicBezTo>
                  <a:pt x="766" y="995"/>
                  <a:pt x="766" y="996"/>
                  <a:pt x="766" y="997"/>
                </a:cubicBezTo>
                <a:cubicBezTo>
                  <a:pt x="766" y="998"/>
                  <a:pt x="767" y="998"/>
                  <a:pt x="767" y="999"/>
                </a:cubicBezTo>
                <a:cubicBezTo>
                  <a:pt x="767" y="1001"/>
                  <a:pt x="766" y="1002"/>
                  <a:pt x="766" y="1003"/>
                </a:cubicBezTo>
                <a:cubicBezTo>
                  <a:pt x="766" y="1004"/>
                  <a:pt x="768" y="1006"/>
                  <a:pt x="767" y="1006"/>
                </a:cubicBezTo>
                <a:cubicBezTo>
                  <a:pt x="766" y="1006"/>
                  <a:pt x="766" y="1006"/>
                  <a:pt x="766" y="1006"/>
                </a:cubicBezTo>
                <a:cubicBezTo>
                  <a:pt x="765" y="1006"/>
                  <a:pt x="765" y="1006"/>
                  <a:pt x="765" y="1006"/>
                </a:cubicBezTo>
                <a:cubicBezTo>
                  <a:pt x="765" y="1007"/>
                  <a:pt x="764" y="1007"/>
                  <a:pt x="764" y="1007"/>
                </a:cubicBezTo>
                <a:cubicBezTo>
                  <a:pt x="763" y="1008"/>
                  <a:pt x="763" y="1010"/>
                  <a:pt x="764" y="1011"/>
                </a:cubicBezTo>
                <a:cubicBezTo>
                  <a:pt x="764" y="1012"/>
                  <a:pt x="765" y="1012"/>
                  <a:pt x="765" y="1012"/>
                </a:cubicBezTo>
                <a:cubicBezTo>
                  <a:pt x="765" y="1013"/>
                  <a:pt x="764" y="1013"/>
                  <a:pt x="764" y="1014"/>
                </a:cubicBezTo>
                <a:cubicBezTo>
                  <a:pt x="764" y="1015"/>
                  <a:pt x="765" y="1015"/>
                  <a:pt x="765" y="1016"/>
                </a:cubicBezTo>
                <a:cubicBezTo>
                  <a:pt x="765" y="1016"/>
                  <a:pt x="765" y="1017"/>
                  <a:pt x="765" y="1017"/>
                </a:cubicBezTo>
                <a:cubicBezTo>
                  <a:pt x="765" y="1017"/>
                  <a:pt x="765" y="1017"/>
                  <a:pt x="766" y="1018"/>
                </a:cubicBezTo>
                <a:cubicBezTo>
                  <a:pt x="766" y="1019"/>
                  <a:pt x="766" y="1020"/>
                  <a:pt x="767" y="1021"/>
                </a:cubicBezTo>
                <a:cubicBezTo>
                  <a:pt x="767" y="1021"/>
                  <a:pt x="768" y="1021"/>
                  <a:pt x="768" y="1021"/>
                </a:cubicBezTo>
                <a:cubicBezTo>
                  <a:pt x="769" y="1021"/>
                  <a:pt x="770" y="1021"/>
                  <a:pt x="771" y="1021"/>
                </a:cubicBezTo>
                <a:cubicBezTo>
                  <a:pt x="772" y="1021"/>
                  <a:pt x="774" y="1020"/>
                  <a:pt x="774" y="1019"/>
                </a:cubicBezTo>
                <a:cubicBezTo>
                  <a:pt x="775" y="1018"/>
                  <a:pt x="776" y="1017"/>
                  <a:pt x="777" y="1016"/>
                </a:cubicBezTo>
                <a:cubicBezTo>
                  <a:pt x="777" y="1016"/>
                  <a:pt x="778" y="1015"/>
                  <a:pt x="778" y="1015"/>
                </a:cubicBezTo>
                <a:cubicBezTo>
                  <a:pt x="779" y="1014"/>
                  <a:pt x="779" y="1014"/>
                  <a:pt x="779" y="1013"/>
                </a:cubicBezTo>
                <a:cubicBezTo>
                  <a:pt x="779" y="1012"/>
                  <a:pt x="780" y="1013"/>
                  <a:pt x="780" y="1013"/>
                </a:cubicBezTo>
                <a:cubicBezTo>
                  <a:pt x="782" y="1013"/>
                  <a:pt x="781" y="1013"/>
                  <a:pt x="782" y="1014"/>
                </a:cubicBezTo>
                <a:cubicBezTo>
                  <a:pt x="783" y="1015"/>
                  <a:pt x="783" y="1014"/>
                  <a:pt x="783" y="1014"/>
                </a:cubicBezTo>
                <a:cubicBezTo>
                  <a:pt x="784" y="1013"/>
                  <a:pt x="784" y="1014"/>
                  <a:pt x="785" y="1014"/>
                </a:cubicBezTo>
                <a:cubicBezTo>
                  <a:pt x="785" y="1014"/>
                  <a:pt x="787" y="1014"/>
                  <a:pt x="787" y="1014"/>
                </a:cubicBezTo>
                <a:cubicBezTo>
                  <a:pt x="787" y="1018"/>
                  <a:pt x="782" y="1014"/>
                  <a:pt x="782" y="1017"/>
                </a:cubicBezTo>
                <a:cubicBezTo>
                  <a:pt x="782" y="1018"/>
                  <a:pt x="782" y="1019"/>
                  <a:pt x="782" y="1019"/>
                </a:cubicBezTo>
                <a:cubicBezTo>
                  <a:pt x="782" y="1020"/>
                  <a:pt x="781" y="1020"/>
                  <a:pt x="781" y="1020"/>
                </a:cubicBezTo>
                <a:cubicBezTo>
                  <a:pt x="780" y="1021"/>
                  <a:pt x="781" y="1022"/>
                  <a:pt x="780" y="1023"/>
                </a:cubicBezTo>
                <a:cubicBezTo>
                  <a:pt x="779" y="1024"/>
                  <a:pt x="778" y="1022"/>
                  <a:pt x="777" y="1024"/>
                </a:cubicBezTo>
                <a:cubicBezTo>
                  <a:pt x="777" y="1026"/>
                  <a:pt x="778" y="1026"/>
                  <a:pt x="779" y="1027"/>
                </a:cubicBezTo>
                <a:cubicBezTo>
                  <a:pt x="780" y="1027"/>
                  <a:pt x="781" y="1028"/>
                  <a:pt x="781" y="1028"/>
                </a:cubicBezTo>
                <a:cubicBezTo>
                  <a:pt x="782" y="1028"/>
                  <a:pt x="783" y="1028"/>
                  <a:pt x="783" y="1028"/>
                </a:cubicBezTo>
                <a:cubicBezTo>
                  <a:pt x="784" y="1029"/>
                  <a:pt x="783" y="1030"/>
                  <a:pt x="783" y="1030"/>
                </a:cubicBezTo>
                <a:cubicBezTo>
                  <a:pt x="783" y="1031"/>
                  <a:pt x="784" y="1031"/>
                  <a:pt x="783" y="1032"/>
                </a:cubicBezTo>
                <a:cubicBezTo>
                  <a:pt x="783" y="1032"/>
                  <a:pt x="783" y="1032"/>
                  <a:pt x="783" y="1032"/>
                </a:cubicBezTo>
                <a:cubicBezTo>
                  <a:pt x="782" y="1032"/>
                  <a:pt x="782" y="1031"/>
                  <a:pt x="782" y="1031"/>
                </a:cubicBezTo>
                <a:cubicBezTo>
                  <a:pt x="781" y="1030"/>
                  <a:pt x="781" y="1030"/>
                  <a:pt x="780" y="1029"/>
                </a:cubicBezTo>
                <a:cubicBezTo>
                  <a:pt x="780" y="1029"/>
                  <a:pt x="780" y="1028"/>
                  <a:pt x="779" y="1028"/>
                </a:cubicBezTo>
                <a:cubicBezTo>
                  <a:pt x="778" y="1027"/>
                  <a:pt x="778" y="1027"/>
                  <a:pt x="778" y="1026"/>
                </a:cubicBezTo>
                <a:cubicBezTo>
                  <a:pt x="777" y="1026"/>
                  <a:pt x="777" y="1025"/>
                  <a:pt x="776" y="1025"/>
                </a:cubicBezTo>
                <a:cubicBezTo>
                  <a:pt x="776" y="1025"/>
                  <a:pt x="776" y="1026"/>
                  <a:pt x="775" y="1027"/>
                </a:cubicBezTo>
                <a:cubicBezTo>
                  <a:pt x="775" y="1028"/>
                  <a:pt x="775" y="1030"/>
                  <a:pt x="775" y="1032"/>
                </a:cubicBezTo>
                <a:cubicBezTo>
                  <a:pt x="775" y="1032"/>
                  <a:pt x="775" y="1032"/>
                  <a:pt x="776" y="1033"/>
                </a:cubicBezTo>
                <a:cubicBezTo>
                  <a:pt x="777" y="1034"/>
                  <a:pt x="778" y="1032"/>
                  <a:pt x="780" y="1033"/>
                </a:cubicBezTo>
                <a:cubicBezTo>
                  <a:pt x="781" y="1034"/>
                  <a:pt x="778" y="1035"/>
                  <a:pt x="779" y="1036"/>
                </a:cubicBezTo>
                <a:cubicBezTo>
                  <a:pt x="779" y="1037"/>
                  <a:pt x="780" y="1037"/>
                  <a:pt x="781" y="1037"/>
                </a:cubicBezTo>
                <a:cubicBezTo>
                  <a:pt x="781" y="1037"/>
                  <a:pt x="782" y="1038"/>
                  <a:pt x="782" y="1038"/>
                </a:cubicBezTo>
                <a:cubicBezTo>
                  <a:pt x="783" y="1038"/>
                  <a:pt x="784" y="1038"/>
                  <a:pt x="784" y="1038"/>
                </a:cubicBezTo>
                <a:cubicBezTo>
                  <a:pt x="785" y="1037"/>
                  <a:pt x="786" y="1038"/>
                  <a:pt x="786" y="1038"/>
                </a:cubicBezTo>
                <a:cubicBezTo>
                  <a:pt x="786" y="1040"/>
                  <a:pt x="786" y="1039"/>
                  <a:pt x="785" y="1039"/>
                </a:cubicBezTo>
                <a:cubicBezTo>
                  <a:pt x="784" y="1038"/>
                  <a:pt x="783" y="1039"/>
                  <a:pt x="783" y="1040"/>
                </a:cubicBezTo>
                <a:cubicBezTo>
                  <a:pt x="782" y="1041"/>
                  <a:pt x="782" y="1042"/>
                  <a:pt x="782" y="1043"/>
                </a:cubicBezTo>
                <a:cubicBezTo>
                  <a:pt x="783" y="1044"/>
                  <a:pt x="783" y="1044"/>
                  <a:pt x="784" y="1044"/>
                </a:cubicBezTo>
                <a:cubicBezTo>
                  <a:pt x="785" y="1046"/>
                  <a:pt x="782" y="1046"/>
                  <a:pt x="781" y="1046"/>
                </a:cubicBezTo>
                <a:cubicBezTo>
                  <a:pt x="778" y="1046"/>
                  <a:pt x="780" y="1047"/>
                  <a:pt x="779" y="1049"/>
                </a:cubicBezTo>
                <a:cubicBezTo>
                  <a:pt x="779" y="1049"/>
                  <a:pt x="778" y="1049"/>
                  <a:pt x="778" y="1050"/>
                </a:cubicBezTo>
                <a:cubicBezTo>
                  <a:pt x="777" y="1050"/>
                  <a:pt x="777" y="1051"/>
                  <a:pt x="777" y="1052"/>
                </a:cubicBezTo>
                <a:cubicBezTo>
                  <a:pt x="777" y="1053"/>
                  <a:pt x="776" y="1053"/>
                  <a:pt x="775" y="1053"/>
                </a:cubicBezTo>
                <a:cubicBezTo>
                  <a:pt x="775" y="1053"/>
                  <a:pt x="774" y="1053"/>
                  <a:pt x="774" y="1054"/>
                </a:cubicBezTo>
                <a:cubicBezTo>
                  <a:pt x="774" y="1054"/>
                  <a:pt x="775" y="1054"/>
                  <a:pt x="776" y="1055"/>
                </a:cubicBezTo>
                <a:cubicBezTo>
                  <a:pt x="776" y="1055"/>
                  <a:pt x="777" y="1056"/>
                  <a:pt x="777" y="1056"/>
                </a:cubicBezTo>
                <a:cubicBezTo>
                  <a:pt x="778" y="1057"/>
                  <a:pt x="778" y="1058"/>
                  <a:pt x="778" y="1058"/>
                </a:cubicBezTo>
                <a:cubicBezTo>
                  <a:pt x="779" y="1059"/>
                  <a:pt x="780" y="1059"/>
                  <a:pt x="780" y="1060"/>
                </a:cubicBezTo>
                <a:cubicBezTo>
                  <a:pt x="781" y="1060"/>
                  <a:pt x="781" y="1061"/>
                  <a:pt x="781" y="1061"/>
                </a:cubicBezTo>
                <a:cubicBezTo>
                  <a:pt x="782" y="1062"/>
                  <a:pt x="783" y="1062"/>
                  <a:pt x="784" y="1063"/>
                </a:cubicBezTo>
                <a:cubicBezTo>
                  <a:pt x="785" y="1064"/>
                  <a:pt x="786" y="1066"/>
                  <a:pt x="789" y="1066"/>
                </a:cubicBezTo>
                <a:cubicBezTo>
                  <a:pt x="791" y="1066"/>
                  <a:pt x="789" y="1063"/>
                  <a:pt x="788" y="1062"/>
                </a:cubicBezTo>
                <a:cubicBezTo>
                  <a:pt x="788" y="1061"/>
                  <a:pt x="787" y="1061"/>
                  <a:pt x="787" y="1060"/>
                </a:cubicBezTo>
                <a:cubicBezTo>
                  <a:pt x="786" y="1060"/>
                  <a:pt x="786" y="1059"/>
                  <a:pt x="786" y="1058"/>
                </a:cubicBezTo>
                <a:cubicBezTo>
                  <a:pt x="785" y="1057"/>
                  <a:pt x="783" y="1057"/>
                  <a:pt x="782" y="1056"/>
                </a:cubicBezTo>
                <a:cubicBezTo>
                  <a:pt x="782" y="1055"/>
                  <a:pt x="782" y="1055"/>
                  <a:pt x="782" y="1054"/>
                </a:cubicBezTo>
                <a:cubicBezTo>
                  <a:pt x="782" y="1053"/>
                  <a:pt x="781" y="1053"/>
                  <a:pt x="781" y="1052"/>
                </a:cubicBezTo>
                <a:cubicBezTo>
                  <a:pt x="781" y="1051"/>
                  <a:pt x="781" y="1051"/>
                  <a:pt x="782" y="1051"/>
                </a:cubicBezTo>
                <a:cubicBezTo>
                  <a:pt x="782" y="1051"/>
                  <a:pt x="783" y="1052"/>
                  <a:pt x="783" y="1053"/>
                </a:cubicBezTo>
                <a:cubicBezTo>
                  <a:pt x="783" y="1053"/>
                  <a:pt x="783" y="1054"/>
                  <a:pt x="784" y="1055"/>
                </a:cubicBezTo>
                <a:cubicBezTo>
                  <a:pt x="785" y="1055"/>
                  <a:pt x="785" y="1054"/>
                  <a:pt x="786" y="1054"/>
                </a:cubicBezTo>
                <a:cubicBezTo>
                  <a:pt x="788" y="1054"/>
                  <a:pt x="787" y="1056"/>
                  <a:pt x="788" y="1057"/>
                </a:cubicBezTo>
                <a:cubicBezTo>
                  <a:pt x="788" y="1058"/>
                  <a:pt x="789" y="1060"/>
                  <a:pt x="790" y="1061"/>
                </a:cubicBezTo>
                <a:cubicBezTo>
                  <a:pt x="790" y="1062"/>
                  <a:pt x="791" y="1062"/>
                  <a:pt x="792" y="1062"/>
                </a:cubicBezTo>
                <a:cubicBezTo>
                  <a:pt x="793" y="1063"/>
                  <a:pt x="793" y="1063"/>
                  <a:pt x="793" y="1064"/>
                </a:cubicBezTo>
                <a:cubicBezTo>
                  <a:pt x="793" y="1065"/>
                  <a:pt x="794" y="1065"/>
                  <a:pt x="794" y="1065"/>
                </a:cubicBezTo>
                <a:cubicBezTo>
                  <a:pt x="795" y="1064"/>
                  <a:pt x="795" y="1063"/>
                  <a:pt x="795" y="1063"/>
                </a:cubicBezTo>
                <a:cubicBezTo>
                  <a:pt x="796" y="1061"/>
                  <a:pt x="797" y="1060"/>
                  <a:pt x="796" y="1059"/>
                </a:cubicBezTo>
                <a:cubicBezTo>
                  <a:pt x="795" y="1057"/>
                  <a:pt x="795" y="1056"/>
                  <a:pt x="794" y="1055"/>
                </a:cubicBezTo>
                <a:cubicBezTo>
                  <a:pt x="793" y="1054"/>
                  <a:pt x="791" y="1053"/>
                  <a:pt x="791" y="1052"/>
                </a:cubicBezTo>
                <a:cubicBezTo>
                  <a:pt x="793" y="1052"/>
                  <a:pt x="794" y="1053"/>
                  <a:pt x="795" y="1054"/>
                </a:cubicBezTo>
                <a:cubicBezTo>
                  <a:pt x="795" y="1054"/>
                  <a:pt x="796" y="1055"/>
                  <a:pt x="797" y="1056"/>
                </a:cubicBezTo>
                <a:cubicBezTo>
                  <a:pt x="797" y="1056"/>
                  <a:pt x="798" y="1056"/>
                  <a:pt x="799" y="1056"/>
                </a:cubicBezTo>
                <a:cubicBezTo>
                  <a:pt x="800" y="1057"/>
                  <a:pt x="800" y="1058"/>
                  <a:pt x="800" y="1058"/>
                </a:cubicBezTo>
                <a:cubicBezTo>
                  <a:pt x="800" y="1059"/>
                  <a:pt x="801" y="1060"/>
                  <a:pt x="801" y="1059"/>
                </a:cubicBezTo>
                <a:cubicBezTo>
                  <a:pt x="802" y="1059"/>
                  <a:pt x="801" y="1057"/>
                  <a:pt x="801" y="1056"/>
                </a:cubicBezTo>
                <a:cubicBezTo>
                  <a:pt x="803" y="1056"/>
                  <a:pt x="802" y="1059"/>
                  <a:pt x="802" y="1060"/>
                </a:cubicBezTo>
                <a:cubicBezTo>
                  <a:pt x="804" y="1060"/>
                  <a:pt x="804" y="1058"/>
                  <a:pt x="804" y="1057"/>
                </a:cubicBezTo>
                <a:cubicBezTo>
                  <a:pt x="805" y="1057"/>
                  <a:pt x="806" y="1056"/>
                  <a:pt x="806" y="1055"/>
                </a:cubicBezTo>
                <a:cubicBezTo>
                  <a:pt x="807" y="1055"/>
                  <a:pt x="806" y="1054"/>
                  <a:pt x="807" y="1053"/>
                </a:cubicBezTo>
                <a:cubicBezTo>
                  <a:pt x="807" y="1053"/>
                  <a:pt x="808" y="1053"/>
                  <a:pt x="808" y="1052"/>
                </a:cubicBezTo>
                <a:cubicBezTo>
                  <a:pt x="808" y="1050"/>
                  <a:pt x="805" y="1051"/>
                  <a:pt x="805" y="1052"/>
                </a:cubicBezTo>
                <a:cubicBezTo>
                  <a:pt x="804" y="1052"/>
                  <a:pt x="802" y="1052"/>
                  <a:pt x="803" y="1051"/>
                </a:cubicBezTo>
                <a:cubicBezTo>
                  <a:pt x="803" y="1051"/>
                  <a:pt x="804" y="1051"/>
                  <a:pt x="804" y="1050"/>
                </a:cubicBezTo>
                <a:cubicBezTo>
                  <a:pt x="804" y="1050"/>
                  <a:pt x="804" y="1048"/>
                  <a:pt x="805" y="1049"/>
                </a:cubicBezTo>
                <a:cubicBezTo>
                  <a:pt x="806" y="1049"/>
                  <a:pt x="806" y="1050"/>
                  <a:pt x="806" y="1049"/>
                </a:cubicBezTo>
                <a:cubicBezTo>
                  <a:pt x="806" y="1048"/>
                  <a:pt x="806" y="1046"/>
                  <a:pt x="807" y="1046"/>
                </a:cubicBezTo>
                <a:cubicBezTo>
                  <a:pt x="808" y="1047"/>
                  <a:pt x="807" y="1047"/>
                  <a:pt x="808" y="1047"/>
                </a:cubicBezTo>
                <a:cubicBezTo>
                  <a:pt x="808" y="1047"/>
                  <a:pt x="809" y="1047"/>
                  <a:pt x="809" y="1046"/>
                </a:cubicBezTo>
                <a:cubicBezTo>
                  <a:pt x="811" y="1045"/>
                  <a:pt x="812" y="1044"/>
                  <a:pt x="813" y="1042"/>
                </a:cubicBezTo>
                <a:cubicBezTo>
                  <a:pt x="814" y="1042"/>
                  <a:pt x="813" y="1044"/>
                  <a:pt x="812" y="1045"/>
                </a:cubicBezTo>
                <a:cubicBezTo>
                  <a:pt x="812" y="1045"/>
                  <a:pt x="811" y="1046"/>
                  <a:pt x="811" y="1046"/>
                </a:cubicBezTo>
                <a:cubicBezTo>
                  <a:pt x="812" y="1046"/>
                  <a:pt x="813" y="1046"/>
                  <a:pt x="813" y="1046"/>
                </a:cubicBezTo>
                <a:cubicBezTo>
                  <a:pt x="813" y="1047"/>
                  <a:pt x="810" y="1048"/>
                  <a:pt x="810" y="1049"/>
                </a:cubicBezTo>
                <a:cubicBezTo>
                  <a:pt x="809" y="1050"/>
                  <a:pt x="810" y="1052"/>
                  <a:pt x="810" y="1053"/>
                </a:cubicBezTo>
                <a:cubicBezTo>
                  <a:pt x="810" y="1055"/>
                  <a:pt x="811" y="1056"/>
                  <a:pt x="812" y="1056"/>
                </a:cubicBezTo>
                <a:cubicBezTo>
                  <a:pt x="813" y="1057"/>
                  <a:pt x="814" y="1057"/>
                  <a:pt x="814" y="1057"/>
                </a:cubicBezTo>
                <a:cubicBezTo>
                  <a:pt x="815" y="1057"/>
                  <a:pt x="815" y="1058"/>
                  <a:pt x="815" y="1058"/>
                </a:cubicBezTo>
                <a:cubicBezTo>
                  <a:pt x="817" y="1059"/>
                  <a:pt x="818" y="1058"/>
                  <a:pt x="819" y="1057"/>
                </a:cubicBezTo>
                <a:cubicBezTo>
                  <a:pt x="821" y="1057"/>
                  <a:pt x="822" y="1057"/>
                  <a:pt x="823" y="1059"/>
                </a:cubicBezTo>
                <a:cubicBezTo>
                  <a:pt x="822" y="1059"/>
                  <a:pt x="821" y="1058"/>
                  <a:pt x="820" y="1058"/>
                </a:cubicBezTo>
                <a:cubicBezTo>
                  <a:pt x="819" y="1058"/>
                  <a:pt x="818" y="1059"/>
                  <a:pt x="817" y="1059"/>
                </a:cubicBezTo>
                <a:cubicBezTo>
                  <a:pt x="815" y="1060"/>
                  <a:pt x="815" y="1059"/>
                  <a:pt x="813" y="1058"/>
                </a:cubicBezTo>
                <a:cubicBezTo>
                  <a:pt x="812" y="1057"/>
                  <a:pt x="811" y="1058"/>
                  <a:pt x="809" y="1057"/>
                </a:cubicBezTo>
                <a:cubicBezTo>
                  <a:pt x="808" y="1056"/>
                  <a:pt x="807" y="1055"/>
                  <a:pt x="807" y="1057"/>
                </a:cubicBezTo>
                <a:cubicBezTo>
                  <a:pt x="806" y="1057"/>
                  <a:pt x="807" y="1058"/>
                  <a:pt x="807" y="1059"/>
                </a:cubicBezTo>
                <a:cubicBezTo>
                  <a:pt x="807" y="1059"/>
                  <a:pt x="807" y="1060"/>
                  <a:pt x="807" y="1060"/>
                </a:cubicBezTo>
                <a:cubicBezTo>
                  <a:pt x="807" y="1062"/>
                  <a:pt x="809" y="1062"/>
                  <a:pt x="810" y="1063"/>
                </a:cubicBezTo>
                <a:cubicBezTo>
                  <a:pt x="810" y="1064"/>
                  <a:pt x="810" y="1065"/>
                  <a:pt x="809" y="1064"/>
                </a:cubicBezTo>
                <a:cubicBezTo>
                  <a:pt x="809" y="1064"/>
                  <a:pt x="809" y="1063"/>
                  <a:pt x="808" y="1063"/>
                </a:cubicBezTo>
                <a:cubicBezTo>
                  <a:pt x="807" y="1063"/>
                  <a:pt x="806" y="1063"/>
                  <a:pt x="806" y="1063"/>
                </a:cubicBezTo>
                <a:cubicBezTo>
                  <a:pt x="805" y="1063"/>
                  <a:pt x="804" y="1063"/>
                  <a:pt x="804" y="1064"/>
                </a:cubicBezTo>
                <a:cubicBezTo>
                  <a:pt x="803" y="1065"/>
                  <a:pt x="804" y="1067"/>
                  <a:pt x="804" y="1068"/>
                </a:cubicBezTo>
                <a:cubicBezTo>
                  <a:pt x="803" y="1069"/>
                  <a:pt x="802" y="1070"/>
                  <a:pt x="802" y="1072"/>
                </a:cubicBezTo>
                <a:cubicBezTo>
                  <a:pt x="802" y="1073"/>
                  <a:pt x="803" y="1074"/>
                  <a:pt x="803" y="1075"/>
                </a:cubicBezTo>
                <a:cubicBezTo>
                  <a:pt x="803" y="1076"/>
                  <a:pt x="803" y="1077"/>
                  <a:pt x="803" y="1077"/>
                </a:cubicBezTo>
                <a:cubicBezTo>
                  <a:pt x="804" y="1078"/>
                  <a:pt x="804" y="1078"/>
                  <a:pt x="805" y="1078"/>
                </a:cubicBezTo>
                <a:cubicBezTo>
                  <a:pt x="805" y="1079"/>
                  <a:pt x="806" y="1080"/>
                  <a:pt x="807" y="1081"/>
                </a:cubicBezTo>
                <a:cubicBezTo>
                  <a:pt x="808" y="1081"/>
                  <a:pt x="809" y="1080"/>
                  <a:pt x="810" y="1080"/>
                </a:cubicBezTo>
                <a:cubicBezTo>
                  <a:pt x="811" y="1080"/>
                  <a:pt x="811" y="1080"/>
                  <a:pt x="812" y="1080"/>
                </a:cubicBezTo>
                <a:cubicBezTo>
                  <a:pt x="812" y="1080"/>
                  <a:pt x="813" y="1080"/>
                  <a:pt x="813" y="1081"/>
                </a:cubicBezTo>
                <a:cubicBezTo>
                  <a:pt x="813" y="1081"/>
                  <a:pt x="813" y="1081"/>
                  <a:pt x="812" y="1082"/>
                </a:cubicBezTo>
                <a:cubicBezTo>
                  <a:pt x="812" y="1082"/>
                  <a:pt x="812" y="1083"/>
                  <a:pt x="811" y="1083"/>
                </a:cubicBezTo>
                <a:cubicBezTo>
                  <a:pt x="811" y="1083"/>
                  <a:pt x="810" y="1083"/>
                  <a:pt x="810" y="1084"/>
                </a:cubicBezTo>
                <a:cubicBezTo>
                  <a:pt x="809" y="1085"/>
                  <a:pt x="810" y="1085"/>
                  <a:pt x="811" y="1085"/>
                </a:cubicBezTo>
                <a:cubicBezTo>
                  <a:pt x="812" y="1085"/>
                  <a:pt x="813" y="1085"/>
                  <a:pt x="813" y="1086"/>
                </a:cubicBezTo>
                <a:cubicBezTo>
                  <a:pt x="814" y="1086"/>
                  <a:pt x="814" y="1086"/>
                  <a:pt x="814" y="1086"/>
                </a:cubicBezTo>
                <a:cubicBezTo>
                  <a:pt x="814" y="1087"/>
                  <a:pt x="814" y="1087"/>
                  <a:pt x="814" y="1087"/>
                </a:cubicBezTo>
                <a:cubicBezTo>
                  <a:pt x="816" y="1088"/>
                  <a:pt x="815" y="1084"/>
                  <a:pt x="815" y="1083"/>
                </a:cubicBezTo>
                <a:cubicBezTo>
                  <a:pt x="816" y="1083"/>
                  <a:pt x="816" y="1082"/>
                  <a:pt x="816" y="1081"/>
                </a:cubicBezTo>
                <a:cubicBezTo>
                  <a:pt x="816" y="1081"/>
                  <a:pt x="815" y="1080"/>
                  <a:pt x="815" y="1080"/>
                </a:cubicBezTo>
                <a:cubicBezTo>
                  <a:pt x="815" y="1079"/>
                  <a:pt x="815" y="1079"/>
                  <a:pt x="815" y="1078"/>
                </a:cubicBezTo>
                <a:cubicBezTo>
                  <a:pt x="816" y="1077"/>
                  <a:pt x="815" y="1077"/>
                  <a:pt x="815" y="1076"/>
                </a:cubicBezTo>
                <a:cubicBezTo>
                  <a:pt x="815" y="1075"/>
                  <a:pt x="816" y="1074"/>
                  <a:pt x="816" y="1075"/>
                </a:cubicBezTo>
                <a:cubicBezTo>
                  <a:pt x="817" y="1075"/>
                  <a:pt x="816" y="1076"/>
                  <a:pt x="817" y="1076"/>
                </a:cubicBezTo>
                <a:cubicBezTo>
                  <a:pt x="817" y="1078"/>
                  <a:pt x="818" y="1077"/>
                  <a:pt x="818" y="1076"/>
                </a:cubicBezTo>
                <a:cubicBezTo>
                  <a:pt x="819" y="1076"/>
                  <a:pt x="820" y="1076"/>
                  <a:pt x="820" y="1077"/>
                </a:cubicBezTo>
                <a:cubicBezTo>
                  <a:pt x="821" y="1077"/>
                  <a:pt x="821" y="1076"/>
                  <a:pt x="822" y="1076"/>
                </a:cubicBezTo>
                <a:cubicBezTo>
                  <a:pt x="823" y="1075"/>
                  <a:pt x="823" y="1076"/>
                  <a:pt x="823" y="1077"/>
                </a:cubicBezTo>
                <a:cubicBezTo>
                  <a:pt x="823" y="1078"/>
                  <a:pt x="822" y="1080"/>
                  <a:pt x="821" y="1081"/>
                </a:cubicBezTo>
                <a:cubicBezTo>
                  <a:pt x="821" y="1082"/>
                  <a:pt x="821" y="1084"/>
                  <a:pt x="821" y="1085"/>
                </a:cubicBezTo>
                <a:cubicBezTo>
                  <a:pt x="821" y="1085"/>
                  <a:pt x="821" y="1087"/>
                  <a:pt x="820" y="1087"/>
                </a:cubicBezTo>
                <a:cubicBezTo>
                  <a:pt x="820" y="1086"/>
                  <a:pt x="820" y="1085"/>
                  <a:pt x="820" y="1085"/>
                </a:cubicBezTo>
                <a:cubicBezTo>
                  <a:pt x="820" y="1083"/>
                  <a:pt x="821" y="1081"/>
                  <a:pt x="820" y="1080"/>
                </a:cubicBezTo>
                <a:cubicBezTo>
                  <a:pt x="820" y="1080"/>
                  <a:pt x="819" y="1080"/>
                  <a:pt x="819" y="1080"/>
                </a:cubicBezTo>
                <a:cubicBezTo>
                  <a:pt x="819" y="1079"/>
                  <a:pt x="819" y="1079"/>
                  <a:pt x="819" y="1079"/>
                </a:cubicBezTo>
                <a:cubicBezTo>
                  <a:pt x="819" y="1078"/>
                  <a:pt x="819" y="1077"/>
                  <a:pt x="818" y="1077"/>
                </a:cubicBezTo>
                <a:cubicBezTo>
                  <a:pt x="818" y="1078"/>
                  <a:pt x="818" y="1079"/>
                  <a:pt x="818" y="1080"/>
                </a:cubicBezTo>
                <a:cubicBezTo>
                  <a:pt x="818" y="1080"/>
                  <a:pt x="817" y="1080"/>
                  <a:pt x="817" y="1081"/>
                </a:cubicBezTo>
                <a:cubicBezTo>
                  <a:pt x="816" y="1083"/>
                  <a:pt x="818" y="1083"/>
                  <a:pt x="818" y="1084"/>
                </a:cubicBezTo>
                <a:cubicBezTo>
                  <a:pt x="818" y="1085"/>
                  <a:pt x="816" y="1086"/>
                  <a:pt x="816" y="1087"/>
                </a:cubicBezTo>
                <a:cubicBezTo>
                  <a:pt x="817" y="1088"/>
                  <a:pt x="819" y="1088"/>
                  <a:pt x="818" y="1089"/>
                </a:cubicBezTo>
                <a:cubicBezTo>
                  <a:pt x="818" y="1090"/>
                  <a:pt x="817" y="1090"/>
                  <a:pt x="818" y="1090"/>
                </a:cubicBezTo>
                <a:cubicBezTo>
                  <a:pt x="819" y="1091"/>
                  <a:pt x="820" y="1090"/>
                  <a:pt x="820" y="1090"/>
                </a:cubicBezTo>
                <a:cubicBezTo>
                  <a:pt x="821" y="1090"/>
                  <a:pt x="821" y="1089"/>
                  <a:pt x="821" y="1089"/>
                </a:cubicBezTo>
                <a:cubicBezTo>
                  <a:pt x="822" y="1088"/>
                  <a:pt x="823" y="1089"/>
                  <a:pt x="823" y="1088"/>
                </a:cubicBezTo>
                <a:cubicBezTo>
                  <a:pt x="824" y="1087"/>
                  <a:pt x="823" y="1087"/>
                  <a:pt x="823" y="1086"/>
                </a:cubicBezTo>
                <a:cubicBezTo>
                  <a:pt x="823" y="1085"/>
                  <a:pt x="824" y="1085"/>
                  <a:pt x="825" y="1086"/>
                </a:cubicBezTo>
                <a:cubicBezTo>
                  <a:pt x="825" y="1086"/>
                  <a:pt x="824" y="1086"/>
                  <a:pt x="824" y="1086"/>
                </a:cubicBezTo>
                <a:cubicBezTo>
                  <a:pt x="824" y="1087"/>
                  <a:pt x="824" y="1087"/>
                  <a:pt x="825" y="1087"/>
                </a:cubicBezTo>
                <a:cubicBezTo>
                  <a:pt x="825" y="1088"/>
                  <a:pt x="825" y="1089"/>
                  <a:pt x="826" y="1089"/>
                </a:cubicBezTo>
                <a:cubicBezTo>
                  <a:pt x="827" y="1090"/>
                  <a:pt x="828" y="1089"/>
                  <a:pt x="828" y="1088"/>
                </a:cubicBezTo>
                <a:cubicBezTo>
                  <a:pt x="828" y="1088"/>
                  <a:pt x="829" y="1089"/>
                  <a:pt x="828" y="1089"/>
                </a:cubicBezTo>
                <a:cubicBezTo>
                  <a:pt x="828" y="1090"/>
                  <a:pt x="828" y="1090"/>
                  <a:pt x="828" y="1090"/>
                </a:cubicBezTo>
                <a:cubicBezTo>
                  <a:pt x="828" y="1091"/>
                  <a:pt x="828" y="1091"/>
                  <a:pt x="828" y="1092"/>
                </a:cubicBezTo>
                <a:cubicBezTo>
                  <a:pt x="828" y="1092"/>
                  <a:pt x="828" y="1093"/>
                  <a:pt x="828" y="1093"/>
                </a:cubicBezTo>
                <a:cubicBezTo>
                  <a:pt x="830" y="1093"/>
                  <a:pt x="830" y="1091"/>
                  <a:pt x="831" y="1090"/>
                </a:cubicBezTo>
                <a:cubicBezTo>
                  <a:pt x="831" y="1090"/>
                  <a:pt x="832" y="1090"/>
                  <a:pt x="833" y="1090"/>
                </a:cubicBezTo>
                <a:cubicBezTo>
                  <a:pt x="833" y="1090"/>
                  <a:pt x="833" y="1091"/>
                  <a:pt x="833" y="1091"/>
                </a:cubicBezTo>
                <a:cubicBezTo>
                  <a:pt x="832" y="1092"/>
                  <a:pt x="832" y="1091"/>
                  <a:pt x="832" y="1092"/>
                </a:cubicBezTo>
                <a:cubicBezTo>
                  <a:pt x="831" y="1092"/>
                  <a:pt x="831" y="1092"/>
                  <a:pt x="831" y="1092"/>
                </a:cubicBezTo>
                <a:cubicBezTo>
                  <a:pt x="830" y="1093"/>
                  <a:pt x="830" y="1093"/>
                  <a:pt x="829" y="1094"/>
                </a:cubicBezTo>
                <a:cubicBezTo>
                  <a:pt x="828" y="1094"/>
                  <a:pt x="828" y="1097"/>
                  <a:pt x="828" y="1098"/>
                </a:cubicBezTo>
                <a:cubicBezTo>
                  <a:pt x="829" y="1099"/>
                  <a:pt x="829" y="1099"/>
                  <a:pt x="829" y="1100"/>
                </a:cubicBezTo>
                <a:cubicBezTo>
                  <a:pt x="829" y="1100"/>
                  <a:pt x="829" y="1101"/>
                  <a:pt x="828" y="1101"/>
                </a:cubicBezTo>
                <a:cubicBezTo>
                  <a:pt x="828" y="1103"/>
                  <a:pt x="828" y="1104"/>
                  <a:pt x="828" y="1106"/>
                </a:cubicBezTo>
                <a:cubicBezTo>
                  <a:pt x="828" y="1107"/>
                  <a:pt x="828" y="1109"/>
                  <a:pt x="829" y="1110"/>
                </a:cubicBezTo>
                <a:cubicBezTo>
                  <a:pt x="829" y="1110"/>
                  <a:pt x="830" y="1110"/>
                  <a:pt x="830" y="1111"/>
                </a:cubicBezTo>
                <a:cubicBezTo>
                  <a:pt x="830" y="1112"/>
                  <a:pt x="831" y="1113"/>
                  <a:pt x="832" y="1113"/>
                </a:cubicBezTo>
                <a:cubicBezTo>
                  <a:pt x="833" y="1113"/>
                  <a:pt x="835" y="1113"/>
                  <a:pt x="835" y="1111"/>
                </a:cubicBezTo>
                <a:cubicBezTo>
                  <a:pt x="835" y="1113"/>
                  <a:pt x="833" y="1115"/>
                  <a:pt x="832" y="1116"/>
                </a:cubicBezTo>
                <a:cubicBezTo>
                  <a:pt x="831" y="1116"/>
                  <a:pt x="829" y="1116"/>
                  <a:pt x="830" y="1117"/>
                </a:cubicBezTo>
                <a:cubicBezTo>
                  <a:pt x="831" y="1118"/>
                  <a:pt x="832" y="1118"/>
                  <a:pt x="833" y="1118"/>
                </a:cubicBezTo>
                <a:cubicBezTo>
                  <a:pt x="835" y="1118"/>
                  <a:pt x="836" y="1117"/>
                  <a:pt x="837" y="1118"/>
                </a:cubicBezTo>
                <a:cubicBezTo>
                  <a:pt x="837" y="1119"/>
                  <a:pt x="834" y="1118"/>
                  <a:pt x="833" y="1119"/>
                </a:cubicBezTo>
                <a:cubicBezTo>
                  <a:pt x="832" y="1119"/>
                  <a:pt x="832" y="1119"/>
                  <a:pt x="831" y="1119"/>
                </a:cubicBezTo>
                <a:cubicBezTo>
                  <a:pt x="828" y="1120"/>
                  <a:pt x="831" y="1121"/>
                  <a:pt x="832" y="1122"/>
                </a:cubicBezTo>
                <a:cubicBezTo>
                  <a:pt x="833" y="1123"/>
                  <a:pt x="833" y="1123"/>
                  <a:pt x="834" y="1123"/>
                </a:cubicBezTo>
                <a:cubicBezTo>
                  <a:pt x="835" y="1123"/>
                  <a:pt x="836" y="1123"/>
                  <a:pt x="836" y="1124"/>
                </a:cubicBezTo>
                <a:cubicBezTo>
                  <a:pt x="836" y="1125"/>
                  <a:pt x="835" y="1125"/>
                  <a:pt x="835" y="1126"/>
                </a:cubicBezTo>
                <a:cubicBezTo>
                  <a:pt x="836" y="1126"/>
                  <a:pt x="837" y="1127"/>
                  <a:pt x="837" y="1127"/>
                </a:cubicBezTo>
                <a:cubicBezTo>
                  <a:pt x="838" y="1127"/>
                  <a:pt x="840" y="1128"/>
                  <a:pt x="841" y="1128"/>
                </a:cubicBezTo>
                <a:cubicBezTo>
                  <a:pt x="842" y="1129"/>
                  <a:pt x="842" y="1128"/>
                  <a:pt x="843" y="1129"/>
                </a:cubicBezTo>
                <a:cubicBezTo>
                  <a:pt x="844" y="1129"/>
                  <a:pt x="845" y="1130"/>
                  <a:pt x="846" y="1130"/>
                </a:cubicBezTo>
                <a:cubicBezTo>
                  <a:pt x="847" y="1129"/>
                  <a:pt x="847" y="1129"/>
                  <a:pt x="848" y="1128"/>
                </a:cubicBezTo>
                <a:cubicBezTo>
                  <a:pt x="849" y="1128"/>
                  <a:pt x="850" y="1128"/>
                  <a:pt x="850" y="1128"/>
                </a:cubicBezTo>
                <a:cubicBezTo>
                  <a:pt x="851" y="1128"/>
                  <a:pt x="851" y="1128"/>
                  <a:pt x="852" y="1129"/>
                </a:cubicBezTo>
                <a:cubicBezTo>
                  <a:pt x="853" y="1129"/>
                  <a:pt x="853" y="1129"/>
                  <a:pt x="854" y="1129"/>
                </a:cubicBezTo>
                <a:cubicBezTo>
                  <a:pt x="855" y="1129"/>
                  <a:pt x="855" y="1130"/>
                  <a:pt x="856" y="1130"/>
                </a:cubicBezTo>
                <a:cubicBezTo>
                  <a:pt x="857" y="1130"/>
                  <a:pt x="857" y="1130"/>
                  <a:pt x="858" y="1130"/>
                </a:cubicBezTo>
                <a:cubicBezTo>
                  <a:pt x="859" y="1130"/>
                  <a:pt x="859" y="1130"/>
                  <a:pt x="860" y="1130"/>
                </a:cubicBezTo>
                <a:cubicBezTo>
                  <a:pt x="861" y="1130"/>
                  <a:pt x="862" y="1131"/>
                  <a:pt x="862" y="1131"/>
                </a:cubicBezTo>
                <a:cubicBezTo>
                  <a:pt x="863" y="1131"/>
                  <a:pt x="864" y="1131"/>
                  <a:pt x="864" y="1131"/>
                </a:cubicBezTo>
                <a:cubicBezTo>
                  <a:pt x="866" y="1131"/>
                  <a:pt x="866" y="1132"/>
                  <a:pt x="865" y="1133"/>
                </a:cubicBezTo>
                <a:cubicBezTo>
                  <a:pt x="864" y="1133"/>
                  <a:pt x="863" y="1133"/>
                  <a:pt x="863" y="1134"/>
                </a:cubicBezTo>
                <a:cubicBezTo>
                  <a:pt x="863" y="1135"/>
                  <a:pt x="863" y="1136"/>
                  <a:pt x="863" y="1136"/>
                </a:cubicBezTo>
                <a:cubicBezTo>
                  <a:pt x="863" y="1136"/>
                  <a:pt x="864" y="1136"/>
                  <a:pt x="864" y="1136"/>
                </a:cubicBezTo>
                <a:cubicBezTo>
                  <a:pt x="864" y="1136"/>
                  <a:pt x="865" y="1136"/>
                  <a:pt x="865" y="1136"/>
                </a:cubicBezTo>
                <a:cubicBezTo>
                  <a:pt x="865" y="1137"/>
                  <a:pt x="863" y="1138"/>
                  <a:pt x="862" y="1139"/>
                </a:cubicBezTo>
                <a:cubicBezTo>
                  <a:pt x="861" y="1141"/>
                  <a:pt x="863" y="1139"/>
                  <a:pt x="864" y="1140"/>
                </a:cubicBezTo>
                <a:cubicBezTo>
                  <a:pt x="865" y="1140"/>
                  <a:pt x="865" y="1140"/>
                  <a:pt x="866" y="1140"/>
                </a:cubicBezTo>
                <a:cubicBezTo>
                  <a:pt x="866" y="1140"/>
                  <a:pt x="867" y="1140"/>
                  <a:pt x="867" y="1140"/>
                </a:cubicBezTo>
                <a:cubicBezTo>
                  <a:pt x="869" y="1140"/>
                  <a:pt x="871" y="1140"/>
                  <a:pt x="872" y="1140"/>
                </a:cubicBezTo>
                <a:cubicBezTo>
                  <a:pt x="874" y="1140"/>
                  <a:pt x="874" y="1140"/>
                  <a:pt x="874" y="1140"/>
                </a:cubicBezTo>
                <a:cubicBezTo>
                  <a:pt x="876" y="1142"/>
                  <a:pt x="875" y="1139"/>
                  <a:pt x="876" y="1138"/>
                </a:cubicBezTo>
                <a:cubicBezTo>
                  <a:pt x="877" y="1138"/>
                  <a:pt x="876" y="1140"/>
                  <a:pt x="877" y="1141"/>
                </a:cubicBezTo>
                <a:cubicBezTo>
                  <a:pt x="878" y="1141"/>
                  <a:pt x="879" y="1140"/>
                  <a:pt x="879" y="1140"/>
                </a:cubicBezTo>
                <a:cubicBezTo>
                  <a:pt x="880" y="1140"/>
                  <a:pt x="881" y="1139"/>
                  <a:pt x="882" y="1140"/>
                </a:cubicBezTo>
                <a:cubicBezTo>
                  <a:pt x="882" y="1140"/>
                  <a:pt x="883" y="1140"/>
                  <a:pt x="883" y="1141"/>
                </a:cubicBezTo>
                <a:cubicBezTo>
                  <a:pt x="884" y="1141"/>
                  <a:pt x="884" y="1140"/>
                  <a:pt x="884" y="1140"/>
                </a:cubicBezTo>
                <a:cubicBezTo>
                  <a:pt x="886" y="1141"/>
                  <a:pt x="886" y="1141"/>
                  <a:pt x="887" y="1140"/>
                </a:cubicBezTo>
                <a:cubicBezTo>
                  <a:pt x="887" y="1140"/>
                  <a:pt x="888" y="1138"/>
                  <a:pt x="888" y="1138"/>
                </a:cubicBezTo>
                <a:cubicBezTo>
                  <a:pt x="889" y="1138"/>
                  <a:pt x="889" y="1139"/>
                  <a:pt x="888" y="1139"/>
                </a:cubicBezTo>
                <a:cubicBezTo>
                  <a:pt x="888" y="1140"/>
                  <a:pt x="887" y="1140"/>
                  <a:pt x="887" y="1141"/>
                </a:cubicBezTo>
                <a:cubicBezTo>
                  <a:pt x="887" y="1141"/>
                  <a:pt x="887" y="1143"/>
                  <a:pt x="887" y="1143"/>
                </a:cubicBezTo>
                <a:cubicBezTo>
                  <a:pt x="887" y="1144"/>
                  <a:pt x="887" y="1144"/>
                  <a:pt x="888" y="1144"/>
                </a:cubicBezTo>
                <a:cubicBezTo>
                  <a:pt x="888" y="1143"/>
                  <a:pt x="888" y="1143"/>
                  <a:pt x="889" y="1143"/>
                </a:cubicBezTo>
                <a:cubicBezTo>
                  <a:pt x="890" y="1143"/>
                  <a:pt x="890" y="1143"/>
                  <a:pt x="891" y="1144"/>
                </a:cubicBezTo>
                <a:cubicBezTo>
                  <a:pt x="892" y="1145"/>
                  <a:pt x="894" y="1144"/>
                  <a:pt x="895" y="1144"/>
                </a:cubicBezTo>
                <a:cubicBezTo>
                  <a:pt x="894" y="1144"/>
                  <a:pt x="894" y="1145"/>
                  <a:pt x="894" y="1146"/>
                </a:cubicBezTo>
                <a:cubicBezTo>
                  <a:pt x="895" y="1146"/>
                  <a:pt x="895" y="1146"/>
                  <a:pt x="895" y="1147"/>
                </a:cubicBezTo>
                <a:cubicBezTo>
                  <a:pt x="895" y="1148"/>
                  <a:pt x="895" y="1149"/>
                  <a:pt x="895" y="1149"/>
                </a:cubicBezTo>
                <a:cubicBezTo>
                  <a:pt x="895" y="1150"/>
                  <a:pt x="895" y="1150"/>
                  <a:pt x="895" y="1151"/>
                </a:cubicBezTo>
                <a:cubicBezTo>
                  <a:pt x="895" y="1154"/>
                  <a:pt x="893" y="1151"/>
                  <a:pt x="892" y="1152"/>
                </a:cubicBezTo>
                <a:cubicBezTo>
                  <a:pt x="891" y="1153"/>
                  <a:pt x="894" y="1153"/>
                  <a:pt x="894" y="1154"/>
                </a:cubicBezTo>
                <a:cubicBezTo>
                  <a:pt x="894" y="1154"/>
                  <a:pt x="894" y="1155"/>
                  <a:pt x="895" y="1155"/>
                </a:cubicBezTo>
                <a:cubicBezTo>
                  <a:pt x="895" y="1155"/>
                  <a:pt x="895" y="1155"/>
                  <a:pt x="896" y="1155"/>
                </a:cubicBezTo>
                <a:cubicBezTo>
                  <a:pt x="896" y="1155"/>
                  <a:pt x="897" y="1156"/>
                  <a:pt x="898" y="1156"/>
                </a:cubicBezTo>
                <a:cubicBezTo>
                  <a:pt x="898" y="1156"/>
                  <a:pt x="899" y="1157"/>
                  <a:pt x="899" y="1157"/>
                </a:cubicBezTo>
                <a:cubicBezTo>
                  <a:pt x="900" y="1158"/>
                  <a:pt x="901" y="1158"/>
                  <a:pt x="901" y="1158"/>
                </a:cubicBezTo>
                <a:cubicBezTo>
                  <a:pt x="903" y="1158"/>
                  <a:pt x="904" y="1160"/>
                  <a:pt x="905" y="1159"/>
                </a:cubicBezTo>
                <a:cubicBezTo>
                  <a:pt x="905" y="1159"/>
                  <a:pt x="906" y="1159"/>
                  <a:pt x="907" y="1159"/>
                </a:cubicBezTo>
                <a:cubicBezTo>
                  <a:pt x="907" y="1158"/>
                  <a:pt x="907" y="1157"/>
                  <a:pt x="907" y="1157"/>
                </a:cubicBezTo>
                <a:cubicBezTo>
                  <a:pt x="908" y="1156"/>
                  <a:pt x="908" y="1156"/>
                  <a:pt x="909" y="1156"/>
                </a:cubicBezTo>
                <a:cubicBezTo>
                  <a:pt x="909" y="1156"/>
                  <a:pt x="910" y="1158"/>
                  <a:pt x="911" y="1158"/>
                </a:cubicBezTo>
                <a:cubicBezTo>
                  <a:pt x="911" y="1159"/>
                  <a:pt x="910" y="1160"/>
                  <a:pt x="911" y="1161"/>
                </a:cubicBezTo>
                <a:cubicBezTo>
                  <a:pt x="911" y="1161"/>
                  <a:pt x="912" y="1161"/>
                  <a:pt x="913" y="1162"/>
                </a:cubicBezTo>
                <a:cubicBezTo>
                  <a:pt x="913" y="1162"/>
                  <a:pt x="914" y="1161"/>
                  <a:pt x="915" y="1161"/>
                </a:cubicBezTo>
                <a:cubicBezTo>
                  <a:pt x="915" y="1162"/>
                  <a:pt x="914" y="1162"/>
                  <a:pt x="914" y="1163"/>
                </a:cubicBezTo>
                <a:cubicBezTo>
                  <a:pt x="914" y="1163"/>
                  <a:pt x="914" y="1164"/>
                  <a:pt x="914" y="1164"/>
                </a:cubicBezTo>
                <a:cubicBezTo>
                  <a:pt x="914" y="1164"/>
                  <a:pt x="914" y="1164"/>
                  <a:pt x="913" y="1165"/>
                </a:cubicBezTo>
                <a:cubicBezTo>
                  <a:pt x="913" y="1165"/>
                  <a:pt x="913" y="1166"/>
                  <a:pt x="914" y="1167"/>
                </a:cubicBezTo>
                <a:cubicBezTo>
                  <a:pt x="914" y="1167"/>
                  <a:pt x="914" y="1167"/>
                  <a:pt x="915" y="1167"/>
                </a:cubicBezTo>
                <a:cubicBezTo>
                  <a:pt x="915" y="1167"/>
                  <a:pt x="915" y="1168"/>
                  <a:pt x="915" y="1168"/>
                </a:cubicBezTo>
                <a:cubicBezTo>
                  <a:pt x="915" y="1168"/>
                  <a:pt x="916" y="1168"/>
                  <a:pt x="917" y="1168"/>
                </a:cubicBezTo>
                <a:cubicBezTo>
                  <a:pt x="917" y="1169"/>
                  <a:pt x="917" y="1170"/>
                  <a:pt x="918" y="1170"/>
                </a:cubicBezTo>
                <a:cubicBezTo>
                  <a:pt x="919" y="1170"/>
                  <a:pt x="919" y="1169"/>
                  <a:pt x="920" y="1169"/>
                </a:cubicBezTo>
                <a:cubicBezTo>
                  <a:pt x="920" y="1167"/>
                  <a:pt x="920" y="1166"/>
                  <a:pt x="922" y="1165"/>
                </a:cubicBezTo>
                <a:cubicBezTo>
                  <a:pt x="923" y="1165"/>
                  <a:pt x="924" y="1165"/>
                  <a:pt x="924" y="1164"/>
                </a:cubicBezTo>
                <a:cubicBezTo>
                  <a:pt x="924" y="1164"/>
                  <a:pt x="924" y="1162"/>
                  <a:pt x="925" y="1163"/>
                </a:cubicBezTo>
                <a:cubicBezTo>
                  <a:pt x="926" y="1163"/>
                  <a:pt x="925" y="1166"/>
                  <a:pt x="924" y="1166"/>
                </a:cubicBezTo>
                <a:cubicBezTo>
                  <a:pt x="924" y="1167"/>
                  <a:pt x="924" y="1167"/>
                  <a:pt x="924" y="1168"/>
                </a:cubicBezTo>
                <a:cubicBezTo>
                  <a:pt x="924" y="1168"/>
                  <a:pt x="924" y="1168"/>
                  <a:pt x="923" y="1169"/>
                </a:cubicBezTo>
                <a:cubicBezTo>
                  <a:pt x="923" y="1170"/>
                  <a:pt x="923" y="1170"/>
                  <a:pt x="924" y="1170"/>
                </a:cubicBezTo>
                <a:cubicBezTo>
                  <a:pt x="925" y="1170"/>
                  <a:pt x="925" y="1170"/>
                  <a:pt x="925" y="1171"/>
                </a:cubicBezTo>
                <a:cubicBezTo>
                  <a:pt x="926" y="1171"/>
                  <a:pt x="927" y="1172"/>
                  <a:pt x="926" y="1173"/>
                </a:cubicBezTo>
                <a:cubicBezTo>
                  <a:pt x="925" y="1173"/>
                  <a:pt x="925" y="1172"/>
                  <a:pt x="924" y="1173"/>
                </a:cubicBezTo>
                <a:cubicBezTo>
                  <a:pt x="924" y="1174"/>
                  <a:pt x="925" y="1174"/>
                  <a:pt x="925" y="1174"/>
                </a:cubicBezTo>
                <a:cubicBezTo>
                  <a:pt x="926" y="1174"/>
                  <a:pt x="926" y="1175"/>
                  <a:pt x="926" y="1175"/>
                </a:cubicBezTo>
                <a:cubicBezTo>
                  <a:pt x="927" y="1176"/>
                  <a:pt x="928" y="1176"/>
                  <a:pt x="928" y="1176"/>
                </a:cubicBezTo>
                <a:cubicBezTo>
                  <a:pt x="929" y="1177"/>
                  <a:pt x="927" y="1180"/>
                  <a:pt x="928" y="1180"/>
                </a:cubicBezTo>
                <a:cubicBezTo>
                  <a:pt x="929" y="1180"/>
                  <a:pt x="930" y="1178"/>
                  <a:pt x="931" y="1179"/>
                </a:cubicBezTo>
                <a:cubicBezTo>
                  <a:pt x="932" y="1179"/>
                  <a:pt x="932" y="1180"/>
                  <a:pt x="933" y="1180"/>
                </a:cubicBezTo>
                <a:cubicBezTo>
                  <a:pt x="935" y="1181"/>
                  <a:pt x="933" y="1184"/>
                  <a:pt x="935" y="1185"/>
                </a:cubicBezTo>
                <a:cubicBezTo>
                  <a:pt x="936" y="1185"/>
                  <a:pt x="936" y="1185"/>
                  <a:pt x="936" y="1187"/>
                </a:cubicBezTo>
                <a:cubicBezTo>
                  <a:pt x="936" y="1187"/>
                  <a:pt x="936" y="1188"/>
                  <a:pt x="937" y="1188"/>
                </a:cubicBezTo>
                <a:cubicBezTo>
                  <a:pt x="938" y="1188"/>
                  <a:pt x="938" y="1187"/>
                  <a:pt x="939" y="1187"/>
                </a:cubicBezTo>
                <a:cubicBezTo>
                  <a:pt x="940" y="1187"/>
                  <a:pt x="939" y="1188"/>
                  <a:pt x="940" y="1188"/>
                </a:cubicBezTo>
                <a:cubicBezTo>
                  <a:pt x="940" y="1189"/>
                  <a:pt x="940" y="1190"/>
                  <a:pt x="941" y="1191"/>
                </a:cubicBezTo>
                <a:cubicBezTo>
                  <a:pt x="941" y="1191"/>
                  <a:pt x="940" y="1192"/>
                  <a:pt x="940" y="1192"/>
                </a:cubicBezTo>
                <a:cubicBezTo>
                  <a:pt x="940" y="1193"/>
                  <a:pt x="940" y="1194"/>
                  <a:pt x="940" y="1195"/>
                </a:cubicBezTo>
                <a:cubicBezTo>
                  <a:pt x="940" y="1195"/>
                  <a:pt x="939" y="1195"/>
                  <a:pt x="938" y="1195"/>
                </a:cubicBezTo>
                <a:cubicBezTo>
                  <a:pt x="938" y="1196"/>
                  <a:pt x="937" y="1196"/>
                  <a:pt x="936" y="1197"/>
                </a:cubicBezTo>
                <a:cubicBezTo>
                  <a:pt x="936" y="1197"/>
                  <a:pt x="936" y="1198"/>
                  <a:pt x="935" y="1198"/>
                </a:cubicBezTo>
                <a:cubicBezTo>
                  <a:pt x="935" y="1199"/>
                  <a:pt x="934" y="1199"/>
                  <a:pt x="934" y="1200"/>
                </a:cubicBezTo>
                <a:cubicBezTo>
                  <a:pt x="934" y="1200"/>
                  <a:pt x="935" y="1201"/>
                  <a:pt x="935" y="1201"/>
                </a:cubicBezTo>
                <a:cubicBezTo>
                  <a:pt x="936" y="1202"/>
                  <a:pt x="936" y="1202"/>
                  <a:pt x="936" y="1203"/>
                </a:cubicBezTo>
                <a:cubicBezTo>
                  <a:pt x="936" y="1203"/>
                  <a:pt x="937" y="1204"/>
                  <a:pt x="938" y="1204"/>
                </a:cubicBezTo>
                <a:cubicBezTo>
                  <a:pt x="938" y="1205"/>
                  <a:pt x="938" y="1205"/>
                  <a:pt x="938" y="1206"/>
                </a:cubicBezTo>
                <a:cubicBezTo>
                  <a:pt x="938" y="1207"/>
                  <a:pt x="939" y="1207"/>
                  <a:pt x="940" y="1207"/>
                </a:cubicBezTo>
                <a:cubicBezTo>
                  <a:pt x="940" y="1207"/>
                  <a:pt x="941" y="1206"/>
                  <a:pt x="940" y="1206"/>
                </a:cubicBezTo>
                <a:cubicBezTo>
                  <a:pt x="939" y="1205"/>
                  <a:pt x="939" y="1205"/>
                  <a:pt x="939" y="1204"/>
                </a:cubicBezTo>
                <a:cubicBezTo>
                  <a:pt x="939" y="1203"/>
                  <a:pt x="939" y="1203"/>
                  <a:pt x="938" y="1202"/>
                </a:cubicBezTo>
                <a:cubicBezTo>
                  <a:pt x="937" y="1202"/>
                  <a:pt x="937" y="1201"/>
                  <a:pt x="937" y="1200"/>
                </a:cubicBezTo>
                <a:cubicBezTo>
                  <a:pt x="937" y="1200"/>
                  <a:pt x="938" y="1200"/>
                  <a:pt x="938" y="1199"/>
                </a:cubicBezTo>
                <a:cubicBezTo>
                  <a:pt x="939" y="1199"/>
                  <a:pt x="939" y="1197"/>
                  <a:pt x="941" y="1198"/>
                </a:cubicBezTo>
                <a:cubicBezTo>
                  <a:pt x="942" y="1199"/>
                  <a:pt x="942" y="1200"/>
                  <a:pt x="942" y="1201"/>
                </a:cubicBezTo>
                <a:cubicBezTo>
                  <a:pt x="942" y="1202"/>
                  <a:pt x="942" y="1203"/>
                  <a:pt x="942" y="1204"/>
                </a:cubicBezTo>
                <a:cubicBezTo>
                  <a:pt x="943" y="1204"/>
                  <a:pt x="943" y="1204"/>
                  <a:pt x="944" y="1205"/>
                </a:cubicBezTo>
                <a:cubicBezTo>
                  <a:pt x="945" y="1205"/>
                  <a:pt x="945" y="1206"/>
                  <a:pt x="945" y="1206"/>
                </a:cubicBezTo>
                <a:cubicBezTo>
                  <a:pt x="945" y="1207"/>
                  <a:pt x="944" y="1207"/>
                  <a:pt x="944" y="1208"/>
                </a:cubicBezTo>
                <a:cubicBezTo>
                  <a:pt x="943" y="1209"/>
                  <a:pt x="943" y="1209"/>
                  <a:pt x="943" y="1210"/>
                </a:cubicBezTo>
                <a:cubicBezTo>
                  <a:pt x="942" y="1211"/>
                  <a:pt x="942" y="1211"/>
                  <a:pt x="942" y="1212"/>
                </a:cubicBezTo>
                <a:cubicBezTo>
                  <a:pt x="942" y="1213"/>
                  <a:pt x="943" y="1213"/>
                  <a:pt x="942" y="1214"/>
                </a:cubicBezTo>
                <a:cubicBezTo>
                  <a:pt x="942" y="1214"/>
                  <a:pt x="941" y="1214"/>
                  <a:pt x="942" y="1215"/>
                </a:cubicBezTo>
                <a:cubicBezTo>
                  <a:pt x="942" y="1216"/>
                  <a:pt x="943" y="1216"/>
                  <a:pt x="943" y="1217"/>
                </a:cubicBezTo>
                <a:cubicBezTo>
                  <a:pt x="943" y="1217"/>
                  <a:pt x="942" y="1218"/>
                  <a:pt x="942" y="1219"/>
                </a:cubicBezTo>
                <a:cubicBezTo>
                  <a:pt x="942" y="1220"/>
                  <a:pt x="943" y="1220"/>
                  <a:pt x="943" y="1220"/>
                </a:cubicBezTo>
                <a:cubicBezTo>
                  <a:pt x="943" y="1221"/>
                  <a:pt x="943" y="1222"/>
                  <a:pt x="943" y="1223"/>
                </a:cubicBezTo>
                <a:cubicBezTo>
                  <a:pt x="942" y="1224"/>
                  <a:pt x="941" y="1225"/>
                  <a:pt x="940" y="1226"/>
                </a:cubicBezTo>
                <a:cubicBezTo>
                  <a:pt x="939" y="1226"/>
                  <a:pt x="939" y="1226"/>
                  <a:pt x="938" y="1227"/>
                </a:cubicBezTo>
                <a:cubicBezTo>
                  <a:pt x="938" y="1228"/>
                  <a:pt x="937" y="1228"/>
                  <a:pt x="937" y="1229"/>
                </a:cubicBezTo>
                <a:cubicBezTo>
                  <a:pt x="935" y="1229"/>
                  <a:pt x="934" y="1229"/>
                  <a:pt x="933" y="1230"/>
                </a:cubicBezTo>
                <a:cubicBezTo>
                  <a:pt x="932" y="1230"/>
                  <a:pt x="932" y="1231"/>
                  <a:pt x="931" y="1231"/>
                </a:cubicBezTo>
                <a:cubicBezTo>
                  <a:pt x="930" y="1230"/>
                  <a:pt x="931" y="1230"/>
                  <a:pt x="931" y="1229"/>
                </a:cubicBezTo>
                <a:cubicBezTo>
                  <a:pt x="931" y="1228"/>
                  <a:pt x="931" y="1226"/>
                  <a:pt x="932" y="1225"/>
                </a:cubicBezTo>
                <a:cubicBezTo>
                  <a:pt x="932" y="1224"/>
                  <a:pt x="933" y="1224"/>
                  <a:pt x="933" y="1225"/>
                </a:cubicBezTo>
                <a:cubicBezTo>
                  <a:pt x="934" y="1225"/>
                  <a:pt x="933" y="1226"/>
                  <a:pt x="933" y="1227"/>
                </a:cubicBezTo>
                <a:cubicBezTo>
                  <a:pt x="933" y="1228"/>
                  <a:pt x="934" y="1227"/>
                  <a:pt x="934" y="1227"/>
                </a:cubicBezTo>
                <a:cubicBezTo>
                  <a:pt x="935" y="1226"/>
                  <a:pt x="935" y="1225"/>
                  <a:pt x="935" y="1225"/>
                </a:cubicBezTo>
                <a:cubicBezTo>
                  <a:pt x="936" y="1224"/>
                  <a:pt x="937" y="1225"/>
                  <a:pt x="937" y="1224"/>
                </a:cubicBezTo>
                <a:cubicBezTo>
                  <a:pt x="938" y="1224"/>
                  <a:pt x="938" y="1223"/>
                  <a:pt x="939" y="1223"/>
                </a:cubicBezTo>
                <a:cubicBezTo>
                  <a:pt x="940" y="1222"/>
                  <a:pt x="940" y="1220"/>
                  <a:pt x="939" y="1219"/>
                </a:cubicBezTo>
                <a:cubicBezTo>
                  <a:pt x="939" y="1218"/>
                  <a:pt x="939" y="1218"/>
                  <a:pt x="939" y="1217"/>
                </a:cubicBezTo>
                <a:cubicBezTo>
                  <a:pt x="939" y="1216"/>
                  <a:pt x="938" y="1216"/>
                  <a:pt x="938" y="1216"/>
                </a:cubicBezTo>
                <a:cubicBezTo>
                  <a:pt x="937" y="1215"/>
                  <a:pt x="937" y="1214"/>
                  <a:pt x="938" y="1214"/>
                </a:cubicBezTo>
                <a:cubicBezTo>
                  <a:pt x="938" y="1213"/>
                  <a:pt x="938" y="1213"/>
                  <a:pt x="939" y="1213"/>
                </a:cubicBezTo>
                <a:cubicBezTo>
                  <a:pt x="939" y="1213"/>
                  <a:pt x="940" y="1213"/>
                  <a:pt x="940" y="1213"/>
                </a:cubicBezTo>
                <a:cubicBezTo>
                  <a:pt x="942" y="1213"/>
                  <a:pt x="940" y="1211"/>
                  <a:pt x="939" y="1210"/>
                </a:cubicBezTo>
                <a:cubicBezTo>
                  <a:pt x="939" y="1210"/>
                  <a:pt x="940" y="1209"/>
                  <a:pt x="939" y="1209"/>
                </a:cubicBezTo>
                <a:cubicBezTo>
                  <a:pt x="938" y="1209"/>
                  <a:pt x="939" y="1210"/>
                  <a:pt x="938" y="1210"/>
                </a:cubicBezTo>
                <a:cubicBezTo>
                  <a:pt x="938" y="1211"/>
                  <a:pt x="937" y="1211"/>
                  <a:pt x="937" y="1211"/>
                </a:cubicBezTo>
                <a:cubicBezTo>
                  <a:pt x="937" y="1212"/>
                  <a:pt x="936" y="1214"/>
                  <a:pt x="936" y="1213"/>
                </a:cubicBezTo>
                <a:cubicBezTo>
                  <a:pt x="935" y="1213"/>
                  <a:pt x="936" y="1211"/>
                  <a:pt x="936" y="1211"/>
                </a:cubicBezTo>
                <a:cubicBezTo>
                  <a:pt x="936" y="1210"/>
                  <a:pt x="937" y="1210"/>
                  <a:pt x="937" y="1210"/>
                </a:cubicBezTo>
                <a:cubicBezTo>
                  <a:pt x="938" y="1209"/>
                  <a:pt x="937" y="1208"/>
                  <a:pt x="936" y="1208"/>
                </a:cubicBezTo>
                <a:cubicBezTo>
                  <a:pt x="936" y="1207"/>
                  <a:pt x="935" y="1206"/>
                  <a:pt x="935" y="1205"/>
                </a:cubicBezTo>
                <a:cubicBezTo>
                  <a:pt x="935" y="1204"/>
                  <a:pt x="934" y="1203"/>
                  <a:pt x="933" y="1203"/>
                </a:cubicBezTo>
                <a:cubicBezTo>
                  <a:pt x="933" y="1204"/>
                  <a:pt x="934" y="1205"/>
                  <a:pt x="933" y="1206"/>
                </a:cubicBezTo>
                <a:cubicBezTo>
                  <a:pt x="932" y="1206"/>
                  <a:pt x="931" y="1206"/>
                  <a:pt x="931" y="1206"/>
                </a:cubicBezTo>
                <a:cubicBezTo>
                  <a:pt x="930" y="1205"/>
                  <a:pt x="930" y="1205"/>
                  <a:pt x="929" y="1204"/>
                </a:cubicBezTo>
                <a:cubicBezTo>
                  <a:pt x="928" y="1203"/>
                  <a:pt x="928" y="1202"/>
                  <a:pt x="926" y="1202"/>
                </a:cubicBezTo>
                <a:cubicBezTo>
                  <a:pt x="925" y="1202"/>
                  <a:pt x="923" y="1202"/>
                  <a:pt x="922" y="1202"/>
                </a:cubicBezTo>
                <a:cubicBezTo>
                  <a:pt x="921" y="1202"/>
                  <a:pt x="919" y="1202"/>
                  <a:pt x="918" y="1202"/>
                </a:cubicBezTo>
                <a:cubicBezTo>
                  <a:pt x="916" y="1202"/>
                  <a:pt x="915" y="1202"/>
                  <a:pt x="913" y="1202"/>
                </a:cubicBezTo>
                <a:cubicBezTo>
                  <a:pt x="913" y="1202"/>
                  <a:pt x="912" y="1201"/>
                  <a:pt x="912" y="1201"/>
                </a:cubicBezTo>
                <a:cubicBezTo>
                  <a:pt x="911" y="1201"/>
                  <a:pt x="910" y="1201"/>
                  <a:pt x="909" y="1201"/>
                </a:cubicBezTo>
                <a:cubicBezTo>
                  <a:pt x="908" y="1201"/>
                  <a:pt x="907" y="1201"/>
                  <a:pt x="905" y="1200"/>
                </a:cubicBezTo>
                <a:cubicBezTo>
                  <a:pt x="904" y="1200"/>
                  <a:pt x="903" y="1199"/>
                  <a:pt x="901" y="1198"/>
                </a:cubicBezTo>
                <a:cubicBezTo>
                  <a:pt x="900" y="1198"/>
                  <a:pt x="898" y="1198"/>
                  <a:pt x="897" y="1198"/>
                </a:cubicBezTo>
                <a:cubicBezTo>
                  <a:pt x="896" y="1197"/>
                  <a:pt x="895" y="1195"/>
                  <a:pt x="894" y="1196"/>
                </a:cubicBezTo>
                <a:cubicBezTo>
                  <a:pt x="893" y="1197"/>
                  <a:pt x="894" y="1200"/>
                  <a:pt x="894" y="1201"/>
                </a:cubicBezTo>
                <a:cubicBezTo>
                  <a:pt x="894" y="1203"/>
                  <a:pt x="894" y="1206"/>
                  <a:pt x="895" y="1207"/>
                </a:cubicBezTo>
                <a:cubicBezTo>
                  <a:pt x="896" y="1208"/>
                  <a:pt x="896" y="1209"/>
                  <a:pt x="897" y="1210"/>
                </a:cubicBezTo>
                <a:cubicBezTo>
                  <a:pt x="897" y="1212"/>
                  <a:pt x="897" y="1212"/>
                  <a:pt x="898" y="1213"/>
                </a:cubicBezTo>
                <a:cubicBezTo>
                  <a:pt x="899" y="1214"/>
                  <a:pt x="899" y="1215"/>
                  <a:pt x="899" y="1216"/>
                </a:cubicBezTo>
                <a:cubicBezTo>
                  <a:pt x="900" y="1217"/>
                  <a:pt x="900" y="1218"/>
                  <a:pt x="901" y="1218"/>
                </a:cubicBezTo>
                <a:cubicBezTo>
                  <a:pt x="901" y="1219"/>
                  <a:pt x="901" y="1220"/>
                  <a:pt x="902" y="1221"/>
                </a:cubicBezTo>
                <a:cubicBezTo>
                  <a:pt x="902" y="1222"/>
                  <a:pt x="903" y="1223"/>
                  <a:pt x="903" y="1225"/>
                </a:cubicBezTo>
                <a:cubicBezTo>
                  <a:pt x="904" y="1226"/>
                  <a:pt x="904" y="1227"/>
                  <a:pt x="905" y="1228"/>
                </a:cubicBezTo>
                <a:cubicBezTo>
                  <a:pt x="905" y="1229"/>
                  <a:pt x="905" y="1231"/>
                  <a:pt x="905" y="1233"/>
                </a:cubicBezTo>
                <a:cubicBezTo>
                  <a:pt x="905" y="1233"/>
                  <a:pt x="905" y="1235"/>
                  <a:pt x="906" y="1234"/>
                </a:cubicBezTo>
                <a:cubicBezTo>
                  <a:pt x="906" y="1234"/>
                  <a:pt x="906" y="1233"/>
                  <a:pt x="906" y="1232"/>
                </a:cubicBezTo>
                <a:cubicBezTo>
                  <a:pt x="907" y="1231"/>
                  <a:pt x="908" y="1233"/>
                  <a:pt x="909" y="1233"/>
                </a:cubicBezTo>
                <a:cubicBezTo>
                  <a:pt x="910" y="1233"/>
                  <a:pt x="910" y="1233"/>
                  <a:pt x="910" y="1233"/>
                </a:cubicBezTo>
                <a:cubicBezTo>
                  <a:pt x="911" y="1234"/>
                  <a:pt x="910" y="1234"/>
                  <a:pt x="910" y="1234"/>
                </a:cubicBezTo>
                <a:cubicBezTo>
                  <a:pt x="910" y="1235"/>
                  <a:pt x="909" y="1235"/>
                  <a:pt x="909" y="1235"/>
                </a:cubicBezTo>
                <a:cubicBezTo>
                  <a:pt x="908" y="1235"/>
                  <a:pt x="908" y="1236"/>
                  <a:pt x="908" y="1236"/>
                </a:cubicBezTo>
                <a:cubicBezTo>
                  <a:pt x="907" y="1236"/>
                  <a:pt x="907" y="1236"/>
                  <a:pt x="907" y="1236"/>
                </a:cubicBezTo>
                <a:cubicBezTo>
                  <a:pt x="906" y="1236"/>
                  <a:pt x="906" y="1236"/>
                  <a:pt x="906" y="1237"/>
                </a:cubicBezTo>
                <a:cubicBezTo>
                  <a:pt x="907" y="1238"/>
                  <a:pt x="907" y="1239"/>
                  <a:pt x="909" y="1239"/>
                </a:cubicBezTo>
                <a:cubicBezTo>
                  <a:pt x="909" y="1239"/>
                  <a:pt x="912" y="1239"/>
                  <a:pt x="912" y="1240"/>
                </a:cubicBezTo>
                <a:cubicBezTo>
                  <a:pt x="912" y="1240"/>
                  <a:pt x="911" y="1240"/>
                  <a:pt x="911" y="1240"/>
                </a:cubicBezTo>
                <a:cubicBezTo>
                  <a:pt x="911" y="1241"/>
                  <a:pt x="911" y="1241"/>
                  <a:pt x="911" y="1241"/>
                </a:cubicBezTo>
                <a:cubicBezTo>
                  <a:pt x="911" y="1241"/>
                  <a:pt x="911" y="1242"/>
                  <a:pt x="911" y="1242"/>
                </a:cubicBezTo>
                <a:cubicBezTo>
                  <a:pt x="911" y="1242"/>
                  <a:pt x="910" y="1242"/>
                  <a:pt x="910" y="1242"/>
                </a:cubicBezTo>
                <a:cubicBezTo>
                  <a:pt x="910" y="1242"/>
                  <a:pt x="910" y="1242"/>
                  <a:pt x="910" y="1243"/>
                </a:cubicBezTo>
                <a:cubicBezTo>
                  <a:pt x="910" y="1243"/>
                  <a:pt x="911" y="1243"/>
                  <a:pt x="911" y="1244"/>
                </a:cubicBezTo>
                <a:cubicBezTo>
                  <a:pt x="911" y="1245"/>
                  <a:pt x="911" y="1245"/>
                  <a:pt x="911" y="1246"/>
                </a:cubicBezTo>
                <a:cubicBezTo>
                  <a:pt x="910" y="1247"/>
                  <a:pt x="910" y="1247"/>
                  <a:pt x="910" y="1247"/>
                </a:cubicBezTo>
                <a:cubicBezTo>
                  <a:pt x="910" y="1248"/>
                  <a:pt x="910" y="1249"/>
                  <a:pt x="909" y="1248"/>
                </a:cubicBezTo>
                <a:cubicBezTo>
                  <a:pt x="909" y="1248"/>
                  <a:pt x="909" y="1247"/>
                  <a:pt x="909" y="1247"/>
                </a:cubicBezTo>
                <a:cubicBezTo>
                  <a:pt x="909" y="1246"/>
                  <a:pt x="909" y="1246"/>
                  <a:pt x="908" y="1245"/>
                </a:cubicBezTo>
                <a:cubicBezTo>
                  <a:pt x="908" y="1244"/>
                  <a:pt x="909" y="1243"/>
                  <a:pt x="908" y="1242"/>
                </a:cubicBezTo>
                <a:cubicBezTo>
                  <a:pt x="907" y="1243"/>
                  <a:pt x="908" y="1244"/>
                  <a:pt x="908" y="1245"/>
                </a:cubicBezTo>
                <a:cubicBezTo>
                  <a:pt x="908" y="1246"/>
                  <a:pt x="908" y="1247"/>
                  <a:pt x="908" y="1248"/>
                </a:cubicBezTo>
                <a:cubicBezTo>
                  <a:pt x="908" y="1249"/>
                  <a:pt x="907" y="1251"/>
                  <a:pt x="908" y="1251"/>
                </a:cubicBezTo>
                <a:cubicBezTo>
                  <a:pt x="909" y="1252"/>
                  <a:pt x="910" y="1251"/>
                  <a:pt x="911" y="1251"/>
                </a:cubicBezTo>
                <a:cubicBezTo>
                  <a:pt x="912" y="1252"/>
                  <a:pt x="913" y="1251"/>
                  <a:pt x="914" y="1252"/>
                </a:cubicBezTo>
                <a:cubicBezTo>
                  <a:pt x="914" y="1252"/>
                  <a:pt x="915" y="1252"/>
                  <a:pt x="916" y="1252"/>
                </a:cubicBezTo>
                <a:cubicBezTo>
                  <a:pt x="917" y="1253"/>
                  <a:pt x="918" y="1253"/>
                  <a:pt x="920" y="1253"/>
                </a:cubicBezTo>
                <a:cubicBezTo>
                  <a:pt x="921" y="1253"/>
                  <a:pt x="921" y="1253"/>
                  <a:pt x="922" y="1253"/>
                </a:cubicBezTo>
                <a:cubicBezTo>
                  <a:pt x="923" y="1253"/>
                  <a:pt x="924" y="1253"/>
                  <a:pt x="923" y="1254"/>
                </a:cubicBezTo>
                <a:cubicBezTo>
                  <a:pt x="922" y="1254"/>
                  <a:pt x="921" y="1254"/>
                  <a:pt x="921" y="1254"/>
                </a:cubicBezTo>
                <a:cubicBezTo>
                  <a:pt x="919" y="1255"/>
                  <a:pt x="919" y="1255"/>
                  <a:pt x="918" y="1255"/>
                </a:cubicBezTo>
                <a:cubicBezTo>
                  <a:pt x="917" y="1255"/>
                  <a:pt x="916" y="1255"/>
                  <a:pt x="915" y="1255"/>
                </a:cubicBezTo>
                <a:cubicBezTo>
                  <a:pt x="914" y="1255"/>
                  <a:pt x="912" y="1254"/>
                  <a:pt x="911" y="1254"/>
                </a:cubicBezTo>
                <a:cubicBezTo>
                  <a:pt x="911" y="1253"/>
                  <a:pt x="911" y="1252"/>
                  <a:pt x="910" y="1253"/>
                </a:cubicBezTo>
                <a:cubicBezTo>
                  <a:pt x="909" y="1253"/>
                  <a:pt x="910" y="1254"/>
                  <a:pt x="910" y="1255"/>
                </a:cubicBezTo>
                <a:cubicBezTo>
                  <a:pt x="910" y="1256"/>
                  <a:pt x="909" y="1258"/>
                  <a:pt x="909" y="1259"/>
                </a:cubicBezTo>
                <a:cubicBezTo>
                  <a:pt x="909" y="1261"/>
                  <a:pt x="909" y="1262"/>
                  <a:pt x="909" y="1264"/>
                </a:cubicBezTo>
                <a:cubicBezTo>
                  <a:pt x="909" y="1265"/>
                  <a:pt x="909" y="1267"/>
                  <a:pt x="909" y="1269"/>
                </a:cubicBezTo>
                <a:cubicBezTo>
                  <a:pt x="909" y="1270"/>
                  <a:pt x="910" y="1272"/>
                  <a:pt x="910" y="1273"/>
                </a:cubicBezTo>
                <a:cubicBezTo>
                  <a:pt x="910" y="1275"/>
                  <a:pt x="910" y="1276"/>
                  <a:pt x="910" y="1278"/>
                </a:cubicBezTo>
                <a:cubicBezTo>
                  <a:pt x="910" y="1281"/>
                  <a:pt x="908" y="1284"/>
                  <a:pt x="908" y="1287"/>
                </a:cubicBezTo>
                <a:cubicBezTo>
                  <a:pt x="908" y="1289"/>
                  <a:pt x="908" y="1291"/>
                  <a:pt x="908" y="1293"/>
                </a:cubicBezTo>
                <a:cubicBezTo>
                  <a:pt x="908" y="1294"/>
                  <a:pt x="908" y="1296"/>
                  <a:pt x="908" y="1298"/>
                </a:cubicBezTo>
                <a:cubicBezTo>
                  <a:pt x="908" y="1303"/>
                  <a:pt x="906" y="1308"/>
                  <a:pt x="906" y="1313"/>
                </a:cubicBezTo>
                <a:cubicBezTo>
                  <a:pt x="906" y="1314"/>
                  <a:pt x="906" y="1315"/>
                  <a:pt x="905" y="1316"/>
                </a:cubicBezTo>
                <a:cubicBezTo>
                  <a:pt x="905" y="1318"/>
                  <a:pt x="905" y="1320"/>
                  <a:pt x="904" y="1321"/>
                </a:cubicBezTo>
                <a:cubicBezTo>
                  <a:pt x="904" y="1322"/>
                  <a:pt x="903" y="1323"/>
                  <a:pt x="903" y="1324"/>
                </a:cubicBezTo>
                <a:cubicBezTo>
                  <a:pt x="903" y="1325"/>
                  <a:pt x="906" y="1323"/>
                  <a:pt x="905" y="1325"/>
                </a:cubicBezTo>
                <a:cubicBezTo>
                  <a:pt x="905" y="1326"/>
                  <a:pt x="904" y="1327"/>
                  <a:pt x="903" y="1328"/>
                </a:cubicBezTo>
                <a:cubicBezTo>
                  <a:pt x="902" y="1329"/>
                  <a:pt x="901" y="1330"/>
                  <a:pt x="900" y="1331"/>
                </a:cubicBezTo>
                <a:cubicBezTo>
                  <a:pt x="899" y="1332"/>
                  <a:pt x="900" y="1334"/>
                  <a:pt x="899" y="1335"/>
                </a:cubicBezTo>
                <a:cubicBezTo>
                  <a:pt x="898" y="1337"/>
                  <a:pt x="897" y="1338"/>
                  <a:pt x="898" y="1339"/>
                </a:cubicBezTo>
                <a:cubicBezTo>
                  <a:pt x="898" y="1340"/>
                  <a:pt x="899" y="1341"/>
                  <a:pt x="899" y="1342"/>
                </a:cubicBezTo>
                <a:cubicBezTo>
                  <a:pt x="900" y="1342"/>
                  <a:pt x="900" y="1343"/>
                  <a:pt x="901" y="1344"/>
                </a:cubicBezTo>
                <a:cubicBezTo>
                  <a:pt x="901" y="1344"/>
                  <a:pt x="901" y="1345"/>
                  <a:pt x="901" y="1345"/>
                </a:cubicBezTo>
                <a:cubicBezTo>
                  <a:pt x="900" y="1347"/>
                  <a:pt x="900" y="1347"/>
                  <a:pt x="900" y="1349"/>
                </a:cubicBezTo>
                <a:cubicBezTo>
                  <a:pt x="900" y="1350"/>
                  <a:pt x="901" y="1352"/>
                  <a:pt x="901" y="1353"/>
                </a:cubicBezTo>
                <a:cubicBezTo>
                  <a:pt x="901" y="1355"/>
                  <a:pt x="901" y="1356"/>
                  <a:pt x="902" y="1357"/>
                </a:cubicBezTo>
                <a:cubicBezTo>
                  <a:pt x="903" y="1358"/>
                  <a:pt x="904" y="1359"/>
                  <a:pt x="905" y="1361"/>
                </a:cubicBezTo>
                <a:cubicBezTo>
                  <a:pt x="905" y="1362"/>
                  <a:pt x="905" y="1363"/>
                  <a:pt x="905" y="1364"/>
                </a:cubicBezTo>
                <a:cubicBezTo>
                  <a:pt x="905" y="1364"/>
                  <a:pt x="905" y="1365"/>
                  <a:pt x="905" y="1366"/>
                </a:cubicBezTo>
                <a:cubicBezTo>
                  <a:pt x="905" y="1369"/>
                  <a:pt x="905" y="1372"/>
                  <a:pt x="905" y="1375"/>
                </a:cubicBezTo>
                <a:cubicBezTo>
                  <a:pt x="905" y="1377"/>
                  <a:pt x="905" y="1378"/>
                  <a:pt x="905" y="1379"/>
                </a:cubicBezTo>
                <a:cubicBezTo>
                  <a:pt x="905" y="1381"/>
                  <a:pt x="904" y="1383"/>
                  <a:pt x="904" y="1384"/>
                </a:cubicBezTo>
                <a:cubicBezTo>
                  <a:pt x="904" y="1386"/>
                  <a:pt x="904" y="1387"/>
                  <a:pt x="904" y="1388"/>
                </a:cubicBezTo>
                <a:cubicBezTo>
                  <a:pt x="905" y="1389"/>
                  <a:pt x="905" y="1388"/>
                  <a:pt x="906" y="1389"/>
                </a:cubicBezTo>
                <a:cubicBezTo>
                  <a:pt x="906" y="1389"/>
                  <a:pt x="905" y="1390"/>
                  <a:pt x="905" y="1390"/>
                </a:cubicBezTo>
                <a:cubicBezTo>
                  <a:pt x="904" y="1391"/>
                  <a:pt x="903" y="1392"/>
                  <a:pt x="903" y="1393"/>
                </a:cubicBezTo>
                <a:cubicBezTo>
                  <a:pt x="902" y="1394"/>
                  <a:pt x="901" y="1395"/>
                  <a:pt x="901" y="1397"/>
                </a:cubicBezTo>
                <a:cubicBezTo>
                  <a:pt x="901" y="1400"/>
                  <a:pt x="903" y="1402"/>
                  <a:pt x="905" y="1404"/>
                </a:cubicBezTo>
                <a:cubicBezTo>
                  <a:pt x="905" y="1406"/>
                  <a:pt x="907" y="1406"/>
                  <a:pt x="908" y="1408"/>
                </a:cubicBezTo>
                <a:cubicBezTo>
                  <a:pt x="909" y="1409"/>
                  <a:pt x="909" y="1410"/>
                  <a:pt x="910" y="1411"/>
                </a:cubicBezTo>
                <a:cubicBezTo>
                  <a:pt x="910" y="1412"/>
                  <a:pt x="911" y="1413"/>
                  <a:pt x="912" y="1414"/>
                </a:cubicBezTo>
                <a:cubicBezTo>
                  <a:pt x="913" y="1416"/>
                  <a:pt x="914" y="1419"/>
                  <a:pt x="914" y="1421"/>
                </a:cubicBezTo>
                <a:cubicBezTo>
                  <a:pt x="913" y="1422"/>
                  <a:pt x="913" y="1422"/>
                  <a:pt x="913" y="1424"/>
                </a:cubicBezTo>
                <a:cubicBezTo>
                  <a:pt x="913" y="1426"/>
                  <a:pt x="914" y="1428"/>
                  <a:pt x="915" y="1429"/>
                </a:cubicBezTo>
                <a:cubicBezTo>
                  <a:pt x="916" y="1432"/>
                  <a:pt x="914" y="1435"/>
                  <a:pt x="916" y="1437"/>
                </a:cubicBezTo>
                <a:cubicBezTo>
                  <a:pt x="917" y="1438"/>
                  <a:pt x="918" y="1438"/>
                  <a:pt x="918" y="1439"/>
                </a:cubicBezTo>
                <a:cubicBezTo>
                  <a:pt x="918" y="1439"/>
                  <a:pt x="918" y="1440"/>
                  <a:pt x="919" y="1441"/>
                </a:cubicBezTo>
                <a:cubicBezTo>
                  <a:pt x="920" y="1442"/>
                  <a:pt x="921" y="1443"/>
                  <a:pt x="922" y="1444"/>
                </a:cubicBezTo>
                <a:cubicBezTo>
                  <a:pt x="922" y="1445"/>
                  <a:pt x="923" y="1446"/>
                  <a:pt x="924" y="1447"/>
                </a:cubicBezTo>
                <a:cubicBezTo>
                  <a:pt x="925" y="1447"/>
                  <a:pt x="925" y="1448"/>
                  <a:pt x="925" y="1448"/>
                </a:cubicBezTo>
                <a:cubicBezTo>
                  <a:pt x="926" y="1449"/>
                  <a:pt x="926" y="1449"/>
                  <a:pt x="926" y="1450"/>
                </a:cubicBezTo>
                <a:cubicBezTo>
                  <a:pt x="927" y="1451"/>
                  <a:pt x="928" y="1452"/>
                  <a:pt x="929" y="1453"/>
                </a:cubicBezTo>
                <a:cubicBezTo>
                  <a:pt x="929" y="1454"/>
                  <a:pt x="930" y="1454"/>
                  <a:pt x="930" y="1455"/>
                </a:cubicBezTo>
                <a:cubicBezTo>
                  <a:pt x="930" y="1455"/>
                  <a:pt x="930" y="1456"/>
                  <a:pt x="930" y="1457"/>
                </a:cubicBezTo>
                <a:cubicBezTo>
                  <a:pt x="931" y="1457"/>
                  <a:pt x="930" y="1456"/>
                  <a:pt x="931" y="1456"/>
                </a:cubicBezTo>
                <a:cubicBezTo>
                  <a:pt x="931" y="1456"/>
                  <a:pt x="932" y="1456"/>
                  <a:pt x="932" y="1456"/>
                </a:cubicBezTo>
                <a:cubicBezTo>
                  <a:pt x="933" y="1457"/>
                  <a:pt x="933" y="1457"/>
                  <a:pt x="934" y="1458"/>
                </a:cubicBezTo>
                <a:cubicBezTo>
                  <a:pt x="934" y="1459"/>
                  <a:pt x="935" y="1459"/>
                  <a:pt x="936" y="1459"/>
                </a:cubicBezTo>
                <a:cubicBezTo>
                  <a:pt x="937" y="1460"/>
                  <a:pt x="937" y="1460"/>
                  <a:pt x="938" y="1460"/>
                </a:cubicBezTo>
                <a:cubicBezTo>
                  <a:pt x="939" y="1461"/>
                  <a:pt x="939" y="1461"/>
                  <a:pt x="939" y="1462"/>
                </a:cubicBezTo>
                <a:cubicBezTo>
                  <a:pt x="941" y="1462"/>
                  <a:pt x="941" y="1460"/>
                  <a:pt x="941" y="1459"/>
                </a:cubicBezTo>
                <a:cubicBezTo>
                  <a:pt x="941" y="1459"/>
                  <a:pt x="941" y="1458"/>
                  <a:pt x="941" y="1458"/>
                </a:cubicBezTo>
                <a:cubicBezTo>
                  <a:pt x="941" y="1457"/>
                  <a:pt x="940" y="1457"/>
                  <a:pt x="940" y="1456"/>
                </a:cubicBezTo>
                <a:cubicBezTo>
                  <a:pt x="940" y="1456"/>
                  <a:pt x="941" y="1456"/>
                  <a:pt x="941" y="1455"/>
                </a:cubicBezTo>
                <a:cubicBezTo>
                  <a:pt x="942" y="1455"/>
                  <a:pt x="942" y="1455"/>
                  <a:pt x="942" y="1454"/>
                </a:cubicBezTo>
                <a:cubicBezTo>
                  <a:pt x="942" y="1454"/>
                  <a:pt x="942" y="1454"/>
                  <a:pt x="943" y="1454"/>
                </a:cubicBezTo>
                <a:cubicBezTo>
                  <a:pt x="944" y="1454"/>
                  <a:pt x="945" y="1456"/>
                  <a:pt x="946" y="1456"/>
                </a:cubicBezTo>
                <a:cubicBezTo>
                  <a:pt x="948" y="1456"/>
                  <a:pt x="948" y="1455"/>
                  <a:pt x="949" y="1454"/>
                </a:cubicBezTo>
                <a:cubicBezTo>
                  <a:pt x="951" y="1453"/>
                  <a:pt x="952" y="1455"/>
                  <a:pt x="953" y="1455"/>
                </a:cubicBezTo>
                <a:cubicBezTo>
                  <a:pt x="953" y="1455"/>
                  <a:pt x="954" y="1456"/>
                  <a:pt x="955" y="1455"/>
                </a:cubicBezTo>
                <a:cubicBezTo>
                  <a:pt x="956" y="1455"/>
                  <a:pt x="956" y="1455"/>
                  <a:pt x="957" y="1455"/>
                </a:cubicBezTo>
                <a:cubicBezTo>
                  <a:pt x="957" y="1456"/>
                  <a:pt x="954" y="1456"/>
                  <a:pt x="953" y="1456"/>
                </a:cubicBezTo>
                <a:cubicBezTo>
                  <a:pt x="952" y="1455"/>
                  <a:pt x="951" y="1455"/>
                  <a:pt x="949" y="1456"/>
                </a:cubicBezTo>
                <a:cubicBezTo>
                  <a:pt x="948" y="1456"/>
                  <a:pt x="947" y="1456"/>
                  <a:pt x="945" y="1456"/>
                </a:cubicBezTo>
                <a:cubicBezTo>
                  <a:pt x="944" y="1456"/>
                  <a:pt x="944" y="1456"/>
                  <a:pt x="944" y="1457"/>
                </a:cubicBezTo>
                <a:cubicBezTo>
                  <a:pt x="943" y="1457"/>
                  <a:pt x="943" y="1458"/>
                  <a:pt x="943" y="1458"/>
                </a:cubicBezTo>
                <a:cubicBezTo>
                  <a:pt x="942" y="1458"/>
                  <a:pt x="942" y="1459"/>
                  <a:pt x="942" y="1460"/>
                </a:cubicBezTo>
                <a:cubicBezTo>
                  <a:pt x="942" y="1460"/>
                  <a:pt x="943" y="1460"/>
                  <a:pt x="943" y="1461"/>
                </a:cubicBezTo>
                <a:cubicBezTo>
                  <a:pt x="943" y="1461"/>
                  <a:pt x="943" y="1461"/>
                  <a:pt x="943" y="1462"/>
                </a:cubicBezTo>
                <a:cubicBezTo>
                  <a:pt x="943" y="1462"/>
                  <a:pt x="943" y="1462"/>
                  <a:pt x="944" y="1463"/>
                </a:cubicBezTo>
                <a:cubicBezTo>
                  <a:pt x="944" y="1463"/>
                  <a:pt x="944" y="1464"/>
                  <a:pt x="945" y="1465"/>
                </a:cubicBezTo>
                <a:cubicBezTo>
                  <a:pt x="945" y="1465"/>
                  <a:pt x="946" y="1466"/>
                  <a:pt x="946" y="1466"/>
                </a:cubicBezTo>
                <a:cubicBezTo>
                  <a:pt x="946" y="1467"/>
                  <a:pt x="946" y="1467"/>
                  <a:pt x="947" y="1468"/>
                </a:cubicBezTo>
                <a:cubicBezTo>
                  <a:pt x="947" y="1468"/>
                  <a:pt x="948" y="1470"/>
                  <a:pt x="947" y="1470"/>
                </a:cubicBezTo>
                <a:cubicBezTo>
                  <a:pt x="947" y="1469"/>
                  <a:pt x="946" y="1468"/>
                  <a:pt x="946" y="1468"/>
                </a:cubicBezTo>
                <a:cubicBezTo>
                  <a:pt x="945" y="1467"/>
                  <a:pt x="943" y="1468"/>
                  <a:pt x="943" y="1466"/>
                </a:cubicBezTo>
                <a:cubicBezTo>
                  <a:pt x="943" y="1465"/>
                  <a:pt x="944" y="1465"/>
                  <a:pt x="943" y="1464"/>
                </a:cubicBezTo>
                <a:cubicBezTo>
                  <a:pt x="943" y="1464"/>
                  <a:pt x="943" y="1463"/>
                  <a:pt x="943" y="1462"/>
                </a:cubicBezTo>
                <a:cubicBezTo>
                  <a:pt x="942" y="1462"/>
                  <a:pt x="942" y="1462"/>
                  <a:pt x="941" y="1462"/>
                </a:cubicBezTo>
                <a:cubicBezTo>
                  <a:pt x="940" y="1463"/>
                  <a:pt x="940" y="1463"/>
                  <a:pt x="940" y="1464"/>
                </a:cubicBezTo>
                <a:cubicBezTo>
                  <a:pt x="940" y="1465"/>
                  <a:pt x="940" y="1467"/>
                  <a:pt x="940" y="1468"/>
                </a:cubicBezTo>
                <a:cubicBezTo>
                  <a:pt x="940" y="1469"/>
                  <a:pt x="941" y="1470"/>
                  <a:pt x="941" y="1471"/>
                </a:cubicBezTo>
                <a:cubicBezTo>
                  <a:pt x="942" y="1472"/>
                  <a:pt x="942" y="1474"/>
                  <a:pt x="942" y="1475"/>
                </a:cubicBezTo>
                <a:cubicBezTo>
                  <a:pt x="942" y="1476"/>
                  <a:pt x="943" y="1476"/>
                  <a:pt x="943" y="1477"/>
                </a:cubicBezTo>
                <a:cubicBezTo>
                  <a:pt x="944" y="1477"/>
                  <a:pt x="944" y="1478"/>
                  <a:pt x="944" y="1478"/>
                </a:cubicBezTo>
                <a:cubicBezTo>
                  <a:pt x="945" y="1479"/>
                  <a:pt x="946" y="1479"/>
                  <a:pt x="947" y="1479"/>
                </a:cubicBezTo>
                <a:cubicBezTo>
                  <a:pt x="948" y="1480"/>
                  <a:pt x="949" y="1481"/>
                  <a:pt x="949" y="1481"/>
                </a:cubicBezTo>
                <a:cubicBezTo>
                  <a:pt x="950" y="1481"/>
                  <a:pt x="951" y="1481"/>
                  <a:pt x="952" y="1482"/>
                </a:cubicBezTo>
                <a:cubicBezTo>
                  <a:pt x="953" y="1482"/>
                  <a:pt x="953" y="1482"/>
                  <a:pt x="953" y="1483"/>
                </a:cubicBezTo>
                <a:cubicBezTo>
                  <a:pt x="953" y="1483"/>
                  <a:pt x="953" y="1483"/>
                  <a:pt x="954" y="1484"/>
                </a:cubicBezTo>
                <a:cubicBezTo>
                  <a:pt x="954" y="1485"/>
                  <a:pt x="955" y="1486"/>
                  <a:pt x="955" y="1488"/>
                </a:cubicBezTo>
                <a:cubicBezTo>
                  <a:pt x="954" y="1488"/>
                  <a:pt x="954" y="1489"/>
                  <a:pt x="954" y="1489"/>
                </a:cubicBezTo>
                <a:cubicBezTo>
                  <a:pt x="953" y="1489"/>
                  <a:pt x="952" y="1489"/>
                  <a:pt x="952" y="1489"/>
                </a:cubicBezTo>
                <a:cubicBezTo>
                  <a:pt x="951" y="1490"/>
                  <a:pt x="952" y="1492"/>
                  <a:pt x="952" y="1493"/>
                </a:cubicBezTo>
                <a:cubicBezTo>
                  <a:pt x="952" y="1494"/>
                  <a:pt x="952" y="1495"/>
                  <a:pt x="953" y="1496"/>
                </a:cubicBezTo>
                <a:cubicBezTo>
                  <a:pt x="953" y="1497"/>
                  <a:pt x="954" y="1498"/>
                  <a:pt x="954" y="1499"/>
                </a:cubicBezTo>
                <a:cubicBezTo>
                  <a:pt x="955" y="1500"/>
                  <a:pt x="956" y="1501"/>
                  <a:pt x="957" y="1502"/>
                </a:cubicBezTo>
                <a:cubicBezTo>
                  <a:pt x="958" y="1503"/>
                  <a:pt x="958" y="1505"/>
                  <a:pt x="959" y="1506"/>
                </a:cubicBezTo>
                <a:cubicBezTo>
                  <a:pt x="960" y="1507"/>
                  <a:pt x="961" y="1507"/>
                  <a:pt x="962" y="1508"/>
                </a:cubicBezTo>
                <a:cubicBezTo>
                  <a:pt x="964" y="1510"/>
                  <a:pt x="965" y="1512"/>
                  <a:pt x="967" y="1514"/>
                </a:cubicBezTo>
                <a:cubicBezTo>
                  <a:pt x="968" y="1515"/>
                  <a:pt x="969" y="1516"/>
                  <a:pt x="970" y="1517"/>
                </a:cubicBezTo>
                <a:cubicBezTo>
                  <a:pt x="970" y="1518"/>
                  <a:pt x="971" y="1518"/>
                  <a:pt x="971" y="1518"/>
                </a:cubicBezTo>
                <a:cubicBezTo>
                  <a:pt x="972" y="1519"/>
                  <a:pt x="973" y="1519"/>
                  <a:pt x="973" y="1520"/>
                </a:cubicBezTo>
                <a:cubicBezTo>
                  <a:pt x="973" y="1521"/>
                  <a:pt x="973" y="1522"/>
                  <a:pt x="974" y="1523"/>
                </a:cubicBezTo>
                <a:cubicBezTo>
                  <a:pt x="975" y="1524"/>
                  <a:pt x="976" y="1525"/>
                  <a:pt x="977" y="1526"/>
                </a:cubicBezTo>
                <a:cubicBezTo>
                  <a:pt x="978" y="1528"/>
                  <a:pt x="978" y="1529"/>
                  <a:pt x="978" y="1530"/>
                </a:cubicBezTo>
                <a:cubicBezTo>
                  <a:pt x="978" y="1532"/>
                  <a:pt x="978" y="1533"/>
                  <a:pt x="978" y="1535"/>
                </a:cubicBezTo>
                <a:cubicBezTo>
                  <a:pt x="978" y="1536"/>
                  <a:pt x="978" y="1538"/>
                  <a:pt x="980" y="1539"/>
                </a:cubicBezTo>
                <a:cubicBezTo>
                  <a:pt x="980" y="1539"/>
                  <a:pt x="981" y="1539"/>
                  <a:pt x="981" y="1539"/>
                </a:cubicBezTo>
                <a:cubicBezTo>
                  <a:pt x="982" y="1539"/>
                  <a:pt x="983" y="1540"/>
                  <a:pt x="983" y="1540"/>
                </a:cubicBezTo>
                <a:cubicBezTo>
                  <a:pt x="985" y="1541"/>
                  <a:pt x="986" y="1541"/>
                  <a:pt x="987" y="1541"/>
                </a:cubicBezTo>
                <a:cubicBezTo>
                  <a:pt x="989" y="1541"/>
                  <a:pt x="990" y="1542"/>
                  <a:pt x="992" y="1542"/>
                </a:cubicBezTo>
                <a:cubicBezTo>
                  <a:pt x="992" y="1542"/>
                  <a:pt x="993" y="1542"/>
                  <a:pt x="994" y="1542"/>
                </a:cubicBezTo>
                <a:cubicBezTo>
                  <a:pt x="995" y="1543"/>
                  <a:pt x="996" y="1543"/>
                  <a:pt x="997" y="1542"/>
                </a:cubicBezTo>
                <a:cubicBezTo>
                  <a:pt x="999" y="1542"/>
                  <a:pt x="1000" y="1542"/>
                  <a:pt x="1001" y="1542"/>
                </a:cubicBezTo>
                <a:cubicBezTo>
                  <a:pt x="1002" y="1543"/>
                  <a:pt x="1003" y="1543"/>
                  <a:pt x="1004" y="1544"/>
                </a:cubicBezTo>
                <a:cubicBezTo>
                  <a:pt x="1005" y="1545"/>
                  <a:pt x="1006" y="1546"/>
                  <a:pt x="1008" y="1546"/>
                </a:cubicBezTo>
                <a:cubicBezTo>
                  <a:pt x="1008" y="1547"/>
                  <a:pt x="1009" y="1547"/>
                  <a:pt x="1010" y="1548"/>
                </a:cubicBezTo>
                <a:cubicBezTo>
                  <a:pt x="1010" y="1548"/>
                  <a:pt x="1011" y="1548"/>
                  <a:pt x="1012" y="1549"/>
                </a:cubicBezTo>
                <a:cubicBezTo>
                  <a:pt x="1012" y="1549"/>
                  <a:pt x="1012" y="1549"/>
                  <a:pt x="1013" y="1550"/>
                </a:cubicBezTo>
                <a:cubicBezTo>
                  <a:pt x="1014" y="1550"/>
                  <a:pt x="1015" y="1551"/>
                  <a:pt x="1016" y="1551"/>
                </a:cubicBezTo>
                <a:cubicBezTo>
                  <a:pt x="1017" y="1551"/>
                  <a:pt x="1019" y="1550"/>
                  <a:pt x="1020" y="1550"/>
                </a:cubicBezTo>
                <a:cubicBezTo>
                  <a:pt x="1022" y="1550"/>
                  <a:pt x="1022" y="1552"/>
                  <a:pt x="1022" y="1553"/>
                </a:cubicBezTo>
                <a:cubicBezTo>
                  <a:pt x="1022" y="1554"/>
                  <a:pt x="1022" y="1555"/>
                  <a:pt x="1022" y="1556"/>
                </a:cubicBezTo>
                <a:cubicBezTo>
                  <a:pt x="1023" y="1556"/>
                  <a:pt x="1023" y="1557"/>
                  <a:pt x="1024" y="1557"/>
                </a:cubicBezTo>
                <a:cubicBezTo>
                  <a:pt x="1024" y="1558"/>
                  <a:pt x="1024" y="1558"/>
                  <a:pt x="1025" y="1558"/>
                </a:cubicBezTo>
                <a:cubicBezTo>
                  <a:pt x="1026" y="1558"/>
                  <a:pt x="1026" y="1557"/>
                  <a:pt x="1026" y="1557"/>
                </a:cubicBezTo>
                <a:cubicBezTo>
                  <a:pt x="1027" y="1557"/>
                  <a:pt x="1027" y="1557"/>
                  <a:pt x="1027" y="1557"/>
                </a:cubicBezTo>
                <a:cubicBezTo>
                  <a:pt x="1028" y="1557"/>
                  <a:pt x="1029" y="1557"/>
                  <a:pt x="1030" y="1558"/>
                </a:cubicBezTo>
                <a:cubicBezTo>
                  <a:pt x="1031" y="1558"/>
                  <a:pt x="1032" y="1560"/>
                  <a:pt x="1033" y="1560"/>
                </a:cubicBezTo>
                <a:cubicBezTo>
                  <a:pt x="1034" y="1561"/>
                  <a:pt x="1035" y="1561"/>
                  <a:pt x="1036" y="1562"/>
                </a:cubicBezTo>
                <a:cubicBezTo>
                  <a:pt x="1037" y="1563"/>
                  <a:pt x="1037" y="1563"/>
                  <a:pt x="1038" y="1563"/>
                </a:cubicBezTo>
                <a:cubicBezTo>
                  <a:pt x="1039" y="1564"/>
                  <a:pt x="1039" y="1563"/>
                  <a:pt x="1040" y="1564"/>
                </a:cubicBezTo>
                <a:cubicBezTo>
                  <a:pt x="1040" y="1564"/>
                  <a:pt x="1041" y="1565"/>
                  <a:pt x="1041" y="1566"/>
                </a:cubicBezTo>
                <a:cubicBezTo>
                  <a:pt x="1042" y="1567"/>
                  <a:pt x="1043" y="1568"/>
                  <a:pt x="1044" y="1569"/>
                </a:cubicBezTo>
                <a:cubicBezTo>
                  <a:pt x="1044" y="1569"/>
                  <a:pt x="1044" y="1570"/>
                  <a:pt x="1045" y="1570"/>
                </a:cubicBezTo>
                <a:cubicBezTo>
                  <a:pt x="1045" y="1571"/>
                  <a:pt x="1045" y="1572"/>
                  <a:pt x="1045" y="1572"/>
                </a:cubicBezTo>
                <a:cubicBezTo>
                  <a:pt x="1045" y="1573"/>
                  <a:pt x="1046" y="1573"/>
                  <a:pt x="1046" y="1574"/>
                </a:cubicBezTo>
                <a:cubicBezTo>
                  <a:pt x="1046" y="1575"/>
                  <a:pt x="1046" y="1575"/>
                  <a:pt x="1046" y="1576"/>
                </a:cubicBezTo>
                <a:cubicBezTo>
                  <a:pt x="1046" y="1576"/>
                  <a:pt x="1047" y="1576"/>
                  <a:pt x="1047" y="1577"/>
                </a:cubicBezTo>
                <a:cubicBezTo>
                  <a:pt x="1048" y="1578"/>
                  <a:pt x="1048" y="1579"/>
                  <a:pt x="1048" y="1581"/>
                </a:cubicBezTo>
                <a:cubicBezTo>
                  <a:pt x="1049" y="1582"/>
                  <a:pt x="1049" y="1583"/>
                  <a:pt x="1050" y="1584"/>
                </a:cubicBezTo>
                <a:cubicBezTo>
                  <a:pt x="1051" y="1585"/>
                  <a:pt x="1051" y="1587"/>
                  <a:pt x="1052" y="1588"/>
                </a:cubicBezTo>
                <a:cubicBezTo>
                  <a:pt x="1052" y="1590"/>
                  <a:pt x="1053" y="1591"/>
                  <a:pt x="1054" y="1592"/>
                </a:cubicBezTo>
                <a:cubicBezTo>
                  <a:pt x="1054" y="1593"/>
                  <a:pt x="1055" y="1594"/>
                  <a:pt x="1056" y="1596"/>
                </a:cubicBezTo>
                <a:cubicBezTo>
                  <a:pt x="1056" y="1596"/>
                  <a:pt x="1056" y="1597"/>
                  <a:pt x="1057" y="1598"/>
                </a:cubicBezTo>
                <a:cubicBezTo>
                  <a:pt x="1057" y="1598"/>
                  <a:pt x="1057" y="1599"/>
                  <a:pt x="1057" y="1600"/>
                </a:cubicBezTo>
                <a:cubicBezTo>
                  <a:pt x="1057" y="1601"/>
                  <a:pt x="1058" y="1601"/>
                  <a:pt x="1058" y="1602"/>
                </a:cubicBezTo>
                <a:cubicBezTo>
                  <a:pt x="1059" y="1602"/>
                  <a:pt x="1059" y="1603"/>
                  <a:pt x="1059" y="1604"/>
                </a:cubicBezTo>
                <a:cubicBezTo>
                  <a:pt x="1059" y="1604"/>
                  <a:pt x="1060" y="1605"/>
                  <a:pt x="1060" y="1606"/>
                </a:cubicBezTo>
                <a:cubicBezTo>
                  <a:pt x="1060" y="1606"/>
                  <a:pt x="1060" y="1607"/>
                  <a:pt x="1060" y="1608"/>
                </a:cubicBezTo>
                <a:cubicBezTo>
                  <a:pt x="1061" y="1611"/>
                  <a:pt x="1063" y="1613"/>
                  <a:pt x="1064" y="1616"/>
                </a:cubicBezTo>
                <a:cubicBezTo>
                  <a:pt x="1064" y="1617"/>
                  <a:pt x="1064" y="1618"/>
                  <a:pt x="1065" y="1618"/>
                </a:cubicBezTo>
                <a:cubicBezTo>
                  <a:pt x="1065" y="1619"/>
                  <a:pt x="1066" y="1620"/>
                  <a:pt x="1066" y="1620"/>
                </a:cubicBezTo>
                <a:cubicBezTo>
                  <a:pt x="1067" y="1621"/>
                  <a:pt x="1068" y="1622"/>
                  <a:pt x="1069" y="1622"/>
                </a:cubicBezTo>
                <a:cubicBezTo>
                  <a:pt x="1069" y="1623"/>
                  <a:pt x="1070" y="1623"/>
                  <a:pt x="1071" y="1624"/>
                </a:cubicBezTo>
                <a:cubicBezTo>
                  <a:pt x="1072" y="1625"/>
                  <a:pt x="1073" y="1626"/>
                  <a:pt x="1073" y="1627"/>
                </a:cubicBezTo>
                <a:cubicBezTo>
                  <a:pt x="1073" y="1629"/>
                  <a:pt x="1073" y="1630"/>
                  <a:pt x="1073" y="1632"/>
                </a:cubicBezTo>
                <a:cubicBezTo>
                  <a:pt x="1073" y="1633"/>
                  <a:pt x="1072" y="1634"/>
                  <a:pt x="1073" y="1635"/>
                </a:cubicBezTo>
                <a:cubicBezTo>
                  <a:pt x="1074" y="1635"/>
                  <a:pt x="1074" y="1634"/>
                  <a:pt x="1074" y="1633"/>
                </a:cubicBezTo>
                <a:cubicBezTo>
                  <a:pt x="1075" y="1632"/>
                  <a:pt x="1075" y="1633"/>
                  <a:pt x="1076" y="1634"/>
                </a:cubicBezTo>
                <a:cubicBezTo>
                  <a:pt x="1076" y="1635"/>
                  <a:pt x="1077" y="1636"/>
                  <a:pt x="1078" y="1637"/>
                </a:cubicBezTo>
                <a:cubicBezTo>
                  <a:pt x="1078" y="1639"/>
                  <a:pt x="1078" y="1641"/>
                  <a:pt x="1078" y="1642"/>
                </a:cubicBezTo>
                <a:cubicBezTo>
                  <a:pt x="1078" y="1644"/>
                  <a:pt x="1078" y="1645"/>
                  <a:pt x="1079" y="1646"/>
                </a:cubicBezTo>
                <a:cubicBezTo>
                  <a:pt x="1080" y="1648"/>
                  <a:pt x="1081" y="1648"/>
                  <a:pt x="1082" y="1649"/>
                </a:cubicBezTo>
                <a:cubicBezTo>
                  <a:pt x="1083" y="1650"/>
                  <a:pt x="1083" y="1651"/>
                  <a:pt x="1085" y="1652"/>
                </a:cubicBezTo>
                <a:cubicBezTo>
                  <a:pt x="1086" y="1653"/>
                  <a:pt x="1088" y="1653"/>
                  <a:pt x="1089" y="1654"/>
                </a:cubicBezTo>
                <a:cubicBezTo>
                  <a:pt x="1090" y="1655"/>
                  <a:pt x="1091" y="1657"/>
                  <a:pt x="1093" y="1657"/>
                </a:cubicBezTo>
                <a:cubicBezTo>
                  <a:pt x="1094" y="1657"/>
                  <a:pt x="1095" y="1657"/>
                  <a:pt x="1097" y="1658"/>
                </a:cubicBezTo>
                <a:cubicBezTo>
                  <a:pt x="1097" y="1659"/>
                  <a:pt x="1098" y="1660"/>
                  <a:pt x="1099" y="1660"/>
                </a:cubicBezTo>
                <a:cubicBezTo>
                  <a:pt x="1099" y="1661"/>
                  <a:pt x="1100" y="1661"/>
                  <a:pt x="1101" y="1662"/>
                </a:cubicBezTo>
                <a:cubicBezTo>
                  <a:pt x="1102" y="1663"/>
                  <a:pt x="1103" y="1665"/>
                  <a:pt x="1104" y="1666"/>
                </a:cubicBezTo>
                <a:cubicBezTo>
                  <a:pt x="1105" y="1667"/>
                  <a:pt x="1106" y="1668"/>
                  <a:pt x="1107" y="1669"/>
                </a:cubicBezTo>
                <a:cubicBezTo>
                  <a:pt x="1107" y="1669"/>
                  <a:pt x="1108" y="1670"/>
                  <a:pt x="1108" y="1670"/>
                </a:cubicBezTo>
                <a:cubicBezTo>
                  <a:pt x="1109" y="1671"/>
                  <a:pt x="1110" y="1672"/>
                  <a:pt x="1110" y="1673"/>
                </a:cubicBezTo>
                <a:cubicBezTo>
                  <a:pt x="1111" y="1673"/>
                  <a:pt x="1112" y="1674"/>
                  <a:pt x="1112" y="1675"/>
                </a:cubicBezTo>
                <a:cubicBezTo>
                  <a:pt x="1112" y="1676"/>
                  <a:pt x="1113" y="1677"/>
                  <a:pt x="1113" y="1678"/>
                </a:cubicBezTo>
                <a:cubicBezTo>
                  <a:pt x="1113" y="1679"/>
                  <a:pt x="1113" y="1680"/>
                  <a:pt x="1113" y="1681"/>
                </a:cubicBezTo>
                <a:cubicBezTo>
                  <a:pt x="1113" y="1682"/>
                  <a:pt x="1112" y="1683"/>
                  <a:pt x="1112" y="1683"/>
                </a:cubicBezTo>
                <a:cubicBezTo>
                  <a:pt x="1112" y="1684"/>
                  <a:pt x="1112" y="1686"/>
                  <a:pt x="1112" y="1687"/>
                </a:cubicBezTo>
                <a:cubicBezTo>
                  <a:pt x="1112" y="1688"/>
                  <a:pt x="1112" y="1688"/>
                  <a:pt x="1111" y="1689"/>
                </a:cubicBezTo>
                <a:cubicBezTo>
                  <a:pt x="1111" y="1689"/>
                  <a:pt x="1109" y="1689"/>
                  <a:pt x="1110" y="1690"/>
                </a:cubicBezTo>
                <a:cubicBezTo>
                  <a:pt x="1110" y="1691"/>
                  <a:pt x="1111" y="1690"/>
                  <a:pt x="1112" y="1690"/>
                </a:cubicBezTo>
                <a:cubicBezTo>
                  <a:pt x="1113" y="1691"/>
                  <a:pt x="1112" y="1692"/>
                  <a:pt x="1112" y="1692"/>
                </a:cubicBezTo>
                <a:cubicBezTo>
                  <a:pt x="1112" y="1693"/>
                  <a:pt x="1111" y="1694"/>
                  <a:pt x="1112" y="1695"/>
                </a:cubicBezTo>
                <a:cubicBezTo>
                  <a:pt x="1112" y="1696"/>
                  <a:pt x="1113" y="1695"/>
                  <a:pt x="1113" y="1694"/>
                </a:cubicBezTo>
                <a:cubicBezTo>
                  <a:pt x="1114" y="1694"/>
                  <a:pt x="1115" y="1694"/>
                  <a:pt x="1115" y="1694"/>
                </a:cubicBezTo>
                <a:cubicBezTo>
                  <a:pt x="1116" y="1693"/>
                  <a:pt x="1115" y="1692"/>
                  <a:pt x="1116" y="1692"/>
                </a:cubicBezTo>
                <a:cubicBezTo>
                  <a:pt x="1117" y="1692"/>
                  <a:pt x="1117" y="1694"/>
                  <a:pt x="1117" y="1695"/>
                </a:cubicBezTo>
                <a:cubicBezTo>
                  <a:pt x="1118" y="1696"/>
                  <a:pt x="1119" y="1697"/>
                  <a:pt x="1119" y="1698"/>
                </a:cubicBezTo>
                <a:cubicBezTo>
                  <a:pt x="1119" y="1699"/>
                  <a:pt x="1118" y="1700"/>
                  <a:pt x="1118" y="1699"/>
                </a:cubicBezTo>
                <a:cubicBezTo>
                  <a:pt x="1117" y="1698"/>
                  <a:pt x="1117" y="1698"/>
                  <a:pt x="1117" y="1697"/>
                </a:cubicBezTo>
                <a:cubicBezTo>
                  <a:pt x="1116" y="1696"/>
                  <a:pt x="1114" y="1696"/>
                  <a:pt x="1113" y="1696"/>
                </a:cubicBezTo>
                <a:cubicBezTo>
                  <a:pt x="1111" y="1696"/>
                  <a:pt x="1111" y="1694"/>
                  <a:pt x="1109" y="1693"/>
                </a:cubicBezTo>
                <a:cubicBezTo>
                  <a:pt x="1108" y="1692"/>
                  <a:pt x="1107" y="1693"/>
                  <a:pt x="1105" y="1694"/>
                </a:cubicBezTo>
                <a:cubicBezTo>
                  <a:pt x="1104" y="1695"/>
                  <a:pt x="1103" y="1694"/>
                  <a:pt x="1101" y="1693"/>
                </a:cubicBezTo>
                <a:cubicBezTo>
                  <a:pt x="1100" y="1693"/>
                  <a:pt x="1098" y="1693"/>
                  <a:pt x="1097" y="1693"/>
                </a:cubicBezTo>
                <a:cubicBezTo>
                  <a:pt x="1096" y="1693"/>
                  <a:pt x="1096" y="1693"/>
                  <a:pt x="1095" y="1692"/>
                </a:cubicBezTo>
                <a:cubicBezTo>
                  <a:pt x="1094" y="1692"/>
                  <a:pt x="1094" y="1691"/>
                  <a:pt x="1093" y="1691"/>
                </a:cubicBezTo>
                <a:cubicBezTo>
                  <a:pt x="1093" y="1693"/>
                  <a:pt x="1094" y="1694"/>
                  <a:pt x="1095" y="1696"/>
                </a:cubicBezTo>
                <a:cubicBezTo>
                  <a:pt x="1096" y="1697"/>
                  <a:pt x="1097" y="1698"/>
                  <a:pt x="1099" y="1699"/>
                </a:cubicBezTo>
                <a:cubicBezTo>
                  <a:pt x="1102" y="1700"/>
                  <a:pt x="1104" y="1703"/>
                  <a:pt x="1106" y="1705"/>
                </a:cubicBezTo>
                <a:cubicBezTo>
                  <a:pt x="1107" y="1707"/>
                  <a:pt x="1108" y="1707"/>
                  <a:pt x="1110" y="1708"/>
                </a:cubicBezTo>
                <a:cubicBezTo>
                  <a:pt x="1111" y="1709"/>
                  <a:pt x="1111" y="1709"/>
                  <a:pt x="1112" y="1710"/>
                </a:cubicBezTo>
                <a:cubicBezTo>
                  <a:pt x="1113" y="1710"/>
                  <a:pt x="1114" y="1711"/>
                  <a:pt x="1115" y="1712"/>
                </a:cubicBezTo>
                <a:cubicBezTo>
                  <a:pt x="1116" y="1713"/>
                  <a:pt x="1117" y="1714"/>
                  <a:pt x="1119" y="1714"/>
                </a:cubicBezTo>
                <a:cubicBezTo>
                  <a:pt x="1120" y="1715"/>
                  <a:pt x="1121" y="1716"/>
                  <a:pt x="1123" y="1716"/>
                </a:cubicBezTo>
                <a:cubicBezTo>
                  <a:pt x="1124" y="1716"/>
                  <a:pt x="1126" y="1715"/>
                  <a:pt x="1127" y="1715"/>
                </a:cubicBezTo>
                <a:cubicBezTo>
                  <a:pt x="1128" y="1715"/>
                  <a:pt x="1128" y="1715"/>
                  <a:pt x="1129" y="1715"/>
                </a:cubicBezTo>
                <a:cubicBezTo>
                  <a:pt x="1130" y="1715"/>
                  <a:pt x="1130" y="1714"/>
                  <a:pt x="1131" y="1714"/>
                </a:cubicBezTo>
                <a:cubicBezTo>
                  <a:pt x="1132" y="1713"/>
                  <a:pt x="1132" y="1716"/>
                  <a:pt x="1132" y="1717"/>
                </a:cubicBezTo>
                <a:cubicBezTo>
                  <a:pt x="1133" y="1718"/>
                  <a:pt x="1135" y="1719"/>
                  <a:pt x="1136" y="1720"/>
                </a:cubicBezTo>
                <a:cubicBezTo>
                  <a:pt x="1137" y="1721"/>
                  <a:pt x="1138" y="1722"/>
                  <a:pt x="1139" y="1723"/>
                </a:cubicBezTo>
                <a:cubicBezTo>
                  <a:pt x="1141" y="1725"/>
                  <a:pt x="1145" y="1727"/>
                  <a:pt x="1147" y="1728"/>
                </a:cubicBezTo>
                <a:cubicBezTo>
                  <a:pt x="1149" y="1729"/>
                  <a:pt x="1149" y="1730"/>
                  <a:pt x="1150" y="1731"/>
                </a:cubicBezTo>
                <a:cubicBezTo>
                  <a:pt x="1151" y="1732"/>
                  <a:pt x="1153" y="1733"/>
                  <a:pt x="1153" y="1735"/>
                </a:cubicBezTo>
                <a:cubicBezTo>
                  <a:pt x="1153" y="1736"/>
                  <a:pt x="1153" y="1736"/>
                  <a:pt x="1153" y="1737"/>
                </a:cubicBezTo>
                <a:cubicBezTo>
                  <a:pt x="1154" y="1738"/>
                  <a:pt x="1154" y="1739"/>
                  <a:pt x="1154" y="1739"/>
                </a:cubicBezTo>
                <a:cubicBezTo>
                  <a:pt x="1154" y="1741"/>
                  <a:pt x="1154" y="1743"/>
                  <a:pt x="1155" y="1744"/>
                </a:cubicBezTo>
                <a:cubicBezTo>
                  <a:pt x="1155" y="1746"/>
                  <a:pt x="1155" y="1748"/>
                  <a:pt x="1154" y="1749"/>
                </a:cubicBezTo>
                <a:cubicBezTo>
                  <a:pt x="1153" y="1750"/>
                  <a:pt x="1152" y="1751"/>
                  <a:pt x="1152" y="1753"/>
                </a:cubicBezTo>
                <a:cubicBezTo>
                  <a:pt x="1152" y="1755"/>
                  <a:pt x="1152" y="1756"/>
                  <a:pt x="1151" y="1757"/>
                </a:cubicBezTo>
                <a:cubicBezTo>
                  <a:pt x="1151" y="1757"/>
                  <a:pt x="1150" y="1758"/>
                  <a:pt x="1151" y="1759"/>
                </a:cubicBezTo>
                <a:cubicBezTo>
                  <a:pt x="1151" y="1759"/>
                  <a:pt x="1152" y="1759"/>
                  <a:pt x="1152" y="1760"/>
                </a:cubicBezTo>
                <a:cubicBezTo>
                  <a:pt x="1153" y="1761"/>
                  <a:pt x="1153" y="1763"/>
                  <a:pt x="1153" y="1764"/>
                </a:cubicBezTo>
                <a:cubicBezTo>
                  <a:pt x="1154" y="1765"/>
                  <a:pt x="1154" y="1766"/>
                  <a:pt x="1155" y="1765"/>
                </a:cubicBezTo>
                <a:cubicBezTo>
                  <a:pt x="1155" y="1764"/>
                  <a:pt x="1155" y="1763"/>
                  <a:pt x="1155" y="1762"/>
                </a:cubicBezTo>
                <a:cubicBezTo>
                  <a:pt x="1154" y="1761"/>
                  <a:pt x="1153" y="1760"/>
                  <a:pt x="1153" y="1759"/>
                </a:cubicBezTo>
                <a:cubicBezTo>
                  <a:pt x="1154" y="1757"/>
                  <a:pt x="1155" y="1759"/>
                  <a:pt x="1156" y="1760"/>
                </a:cubicBezTo>
                <a:cubicBezTo>
                  <a:pt x="1157" y="1761"/>
                  <a:pt x="1158" y="1761"/>
                  <a:pt x="1159" y="1762"/>
                </a:cubicBezTo>
                <a:cubicBezTo>
                  <a:pt x="1160" y="1763"/>
                  <a:pt x="1161" y="1763"/>
                  <a:pt x="1163" y="1764"/>
                </a:cubicBezTo>
                <a:cubicBezTo>
                  <a:pt x="1165" y="1766"/>
                  <a:pt x="1167" y="1768"/>
                  <a:pt x="1170" y="1769"/>
                </a:cubicBezTo>
                <a:cubicBezTo>
                  <a:pt x="1172" y="1771"/>
                  <a:pt x="1174" y="1773"/>
                  <a:pt x="1177" y="1775"/>
                </a:cubicBezTo>
                <a:cubicBezTo>
                  <a:pt x="1178" y="1776"/>
                  <a:pt x="1179" y="1777"/>
                  <a:pt x="1180" y="1778"/>
                </a:cubicBezTo>
                <a:cubicBezTo>
                  <a:pt x="1182" y="1779"/>
                  <a:pt x="1183" y="1780"/>
                  <a:pt x="1184" y="1781"/>
                </a:cubicBezTo>
                <a:cubicBezTo>
                  <a:pt x="1187" y="1783"/>
                  <a:pt x="1189" y="1785"/>
                  <a:pt x="1192" y="1787"/>
                </a:cubicBezTo>
                <a:cubicBezTo>
                  <a:pt x="1193" y="1788"/>
                  <a:pt x="1194" y="1789"/>
                  <a:pt x="1194" y="1791"/>
                </a:cubicBezTo>
                <a:cubicBezTo>
                  <a:pt x="1195" y="1791"/>
                  <a:pt x="1195" y="1792"/>
                  <a:pt x="1196" y="1793"/>
                </a:cubicBezTo>
                <a:cubicBezTo>
                  <a:pt x="1196" y="1793"/>
                  <a:pt x="1196" y="1794"/>
                  <a:pt x="1196" y="1795"/>
                </a:cubicBezTo>
                <a:cubicBezTo>
                  <a:pt x="1197" y="1796"/>
                  <a:pt x="1198" y="1797"/>
                  <a:pt x="1199" y="1799"/>
                </a:cubicBezTo>
                <a:cubicBezTo>
                  <a:pt x="1199" y="1800"/>
                  <a:pt x="1200" y="1802"/>
                  <a:pt x="1201" y="1800"/>
                </a:cubicBezTo>
                <a:cubicBezTo>
                  <a:pt x="1202" y="1799"/>
                  <a:pt x="1203" y="1798"/>
                  <a:pt x="1204" y="1797"/>
                </a:cubicBezTo>
                <a:cubicBezTo>
                  <a:pt x="1206" y="1796"/>
                  <a:pt x="1207" y="1797"/>
                  <a:pt x="1208" y="1796"/>
                </a:cubicBezTo>
                <a:cubicBezTo>
                  <a:pt x="1210" y="1794"/>
                  <a:pt x="1211" y="1790"/>
                  <a:pt x="1209" y="1787"/>
                </a:cubicBezTo>
                <a:cubicBezTo>
                  <a:pt x="1208" y="1786"/>
                  <a:pt x="1206" y="1785"/>
                  <a:pt x="1205" y="1784"/>
                </a:cubicBezTo>
                <a:cubicBezTo>
                  <a:pt x="1204" y="1783"/>
                  <a:pt x="1204" y="1780"/>
                  <a:pt x="1203" y="1778"/>
                </a:cubicBezTo>
                <a:cubicBezTo>
                  <a:pt x="1203" y="1776"/>
                  <a:pt x="1202" y="1776"/>
                  <a:pt x="1201" y="1776"/>
                </a:cubicBezTo>
                <a:cubicBezTo>
                  <a:pt x="1199" y="1776"/>
                  <a:pt x="1198" y="1776"/>
                  <a:pt x="1197" y="1774"/>
                </a:cubicBezTo>
                <a:cubicBezTo>
                  <a:pt x="1196" y="1773"/>
                  <a:pt x="1196" y="1772"/>
                  <a:pt x="1195" y="1770"/>
                </a:cubicBezTo>
                <a:cubicBezTo>
                  <a:pt x="1194" y="1769"/>
                  <a:pt x="1192" y="1768"/>
                  <a:pt x="1192" y="1770"/>
                </a:cubicBezTo>
                <a:cubicBezTo>
                  <a:pt x="1191" y="1770"/>
                  <a:pt x="1191" y="1772"/>
                  <a:pt x="1191" y="1772"/>
                </a:cubicBezTo>
                <a:cubicBezTo>
                  <a:pt x="1190" y="1773"/>
                  <a:pt x="1188" y="1772"/>
                  <a:pt x="1188" y="1772"/>
                </a:cubicBezTo>
                <a:cubicBezTo>
                  <a:pt x="1187" y="1772"/>
                  <a:pt x="1186" y="1772"/>
                  <a:pt x="1186" y="1771"/>
                </a:cubicBezTo>
                <a:cubicBezTo>
                  <a:pt x="1185" y="1771"/>
                  <a:pt x="1185" y="1770"/>
                  <a:pt x="1185" y="1769"/>
                </a:cubicBezTo>
                <a:cubicBezTo>
                  <a:pt x="1184" y="1768"/>
                  <a:pt x="1184" y="1766"/>
                  <a:pt x="1184" y="1765"/>
                </a:cubicBezTo>
                <a:cubicBezTo>
                  <a:pt x="1184" y="1763"/>
                  <a:pt x="1184" y="1762"/>
                  <a:pt x="1184" y="1760"/>
                </a:cubicBezTo>
                <a:cubicBezTo>
                  <a:pt x="1184" y="1759"/>
                  <a:pt x="1183" y="1757"/>
                  <a:pt x="1183" y="1755"/>
                </a:cubicBezTo>
                <a:cubicBezTo>
                  <a:pt x="1182" y="1754"/>
                  <a:pt x="1181" y="1753"/>
                  <a:pt x="1180" y="1752"/>
                </a:cubicBezTo>
                <a:cubicBezTo>
                  <a:pt x="1180" y="1750"/>
                  <a:pt x="1179" y="1749"/>
                  <a:pt x="1179" y="1748"/>
                </a:cubicBezTo>
                <a:cubicBezTo>
                  <a:pt x="1178" y="1746"/>
                  <a:pt x="1178" y="1744"/>
                  <a:pt x="1177" y="1743"/>
                </a:cubicBezTo>
                <a:cubicBezTo>
                  <a:pt x="1177" y="1741"/>
                  <a:pt x="1175" y="1741"/>
                  <a:pt x="1174" y="1739"/>
                </a:cubicBezTo>
                <a:cubicBezTo>
                  <a:pt x="1174" y="1739"/>
                  <a:pt x="1174" y="1738"/>
                  <a:pt x="1173" y="1737"/>
                </a:cubicBezTo>
                <a:cubicBezTo>
                  <a:pt x="1173" y="1736"/>
                  <a:pt x="1173" y="1735"/>
                  <a:pt x="1174" y="1734"/>
                </a:cubicBezTo>
                <a:cubicBezTo>
                  <a:pt x="1174" y="1733"/>
                  <a:pt x="1177" y="1731"/>
                  <a:pt x="1175" y="1731"/>
                </a:cubicBezTo>
                <a:cubicBezTo>
                  <a:pt x="1174" y="1731"/>
                  <a:pt x="1173" y="1733"/>
                  <a:pt x="1172" y="1733"/>
                </a:cubicBezTo>
                <a:cubicBezTo>
                  <a:pt x="1171" y="1733"/>
                  <a:pt x="1171" y="1730"/>
                  <a:pt x="1170" y="1729"/>
                </a:cubicBezTo>
                <a:cubicBezTo>
                  <a:pt x="1170" y="1728"/>
                  <a:pt x="1169" y="1727"/>
                  <a:pt x="1169" y="1726"/>
                </a:cubicBezTo>
                <a:cubicBezTo>
                  <a:pt x="1168" y="1724"/>
                  <a:pt x="1169" y="1722"/>
                  <a:pt x="1168" y="1721"/>
                </a:cubicBezTo>
                <a:cubicBezTo>
                  <a:pt x="1167" y="1720"/>
                  <a:pt x="1166" y="1719"/>
                  <a:pt x="1166" y="1717"/>
                </a:cubicBezTo>
                <a:cubicBezTo>
                  <a:pt x="1165" y="1716"/>
                  <a:pt x="1165" y="1716"/>
                  <a:pt x="1164" y="1715"/>
                </a:cubicBezTo>
                <a:cubicBezTo>
                  <a:pt x="1164" y="1715"/>
                  <a:pt x="1163" y="1715"/>
                  <a:pt x="1162" y="1715"/>
                </a:cubicBezTo>
                <a:cubicBezTo>
                  <a:pt x="1162" y="1715"/>
                  <a:pt x="1162" y="1713"/>
                  <a:pt x="1162" y="1713"/>
                </a:cubicBezTo>
                <a:cubicBezTo>
                  <a:pt x="1161" y="1712"/>
                  <a:pt x="1160" y="1711"/>
                  <a:pt x="1160" y="1712"/>
                </a:cubicBezTo>
                <a:cubicBezTo>
                  <a:pt x="1160" y="1713"/>
                  <a:pt x="1161" y="1713"/>
                  <a:pt x="1161" y="1714"/>
                </a:cubicBezTo>
                <a:cubicBezTo>
                  <a:pt x="1161" y="1714"/>
                  <a:pt x="1161" y="1714"/>
                  <a:pt x="1161" y="1715"/>
                </a:cubicBezTo>
                <a:cubicBezTo>
                  <a:pt x="1161" y="1715"/>
                  <a:pt x="1161" y="1716"/>
                  <a:pt x="1161" y="1716"/>
                </a:cubicBezTo>
                <a:cubicBezTo>
                  <a:pt x="1162" y="1717"/>
                  <a:pt x="1162" y="1718"/>
                  <a:pt x="1162" y="1718"/>
                </a:cubicBezTo>
                <a:cubicBezTo>
                  <a:pt x="1162" y="1719"/>
                  <a:pt x="1162" y="1720"/>
                  <a:pt x="1161" y="1719"/>
                </a:cubicBezTo>
                <a:cubicBezTo>
                  <a:pt x="1161" y="1719"/>
                  <a:pt x="1160" y="1718"/>
                  <a:pt x="1160" y="1717"/>
                </a:cubicBezTo>
                <a:cubicBezTo>
                  <a:pt x="1160" y="1717"/>
                  <a:pt x="1159" y="1716"/>
                  <a:pt x="1159" y="1715"/>
                </a:cubicBezTo>
                <a:cubicBezTo>
                  <a:pt x="1159" y="1715"/>
                  <a:pt x="1159" y="1714"/>
                  <a:pt x="1159" y="1713"/>
                </a:cubicBezTo>
                <a:cubicBezTo>
                  <a:pt x="1159" y="1713"/>
                  <a:pt x="1158" y="1712"/>
                  <a:pt x="1158" y="1712"/>
                </a:cubicBezTo>
                <a:cubicBezTo>
                  <a:pt x="1157" y="1711"/>
                  <a:pt x="1158" y="1708"/>
                  <a:pt x="1156" y="1708"/>
                </a:cubicBezTo>
                <a:cubicBezTo>
                  <a:pt x="1155" y="1707"/>
                  <a:pt x="1153" y="1708"/>
                  <a:pt x="1152" y="1706"/>
                </a:cubicBezTo>
                <a:cubicBezTo>
                  <a:pt x="1151" y="1705"/>
                  <a:pt x="1150" y="1704"/>
                  <a:pt x="1150" y="1703"/>
                </a:cubicBezTo>
                <a:cubicBezTo>
                  <a:pt x="1149" y="1702"/>
                  <a:pt x="1148" y="1700"/>
                  <a:pt x="1148" y="1699"/>
                </a:cubicBezTo>
                <a:cubicBezTo>
                  <a:pt x="1147" y="1697"/>
                  <a:pt x="1146" y="1695"/>
                  <a:pt x="1145" y="1693"/>
                </a:cubicBezTo>
                <a:cubicBezTo>
                  <a:pt x="1144" y="1692"/>
                  <a:pt x="1143" y="1691"/>
                  <a:pt x="1142" y="1689"/>
                </a:cubicBezTo>
                <a:cubicBezTo>
                  <a:pt x="1141" y="1688"/>
                  <a:pt x="1141" y="1687"/>
                  <a:pt x="1140" y="1687"/>
                </a:cubicBezTo>
                <a:cubicBezTo>
                  <a:pt x="1139" y="1685"/>
                  <a:pt x="1140" y="1683"/>
                  <a:pt x="1139" y="1681"/>
                </a:cubicBezTo>
                <a:cubicBezTo>
                  <a:pt x="1139" y="1679"/>
                  <a:pt x="1139" y="1678"/>
                  <a:pt x="1137" y="1678"/>
                </a:cubicBezTo>
                <a:cubicBezTo>
                  <a:pt x="1135" y="1678"/>
                  <a:pt x="1134" y="1678"/>
                  <a:pt x="1133" y="1676"/>
                </a:cubicBezTo>
                <a:cubicBezTo>
                  <a:pt x="1132" y="1675"/>
                  <a:pt x="1131" y="1674"/>
                  <a:pt x="1130" y="1673"/>
                </a:cubicBezTo>
                <a:cubicBezTo>
                  <a:pt x="1129" y="1672"/>
                  <a:pt x="1130" y="1670"/>
                  <a:pt x="1129" y="1669"/>
                </a:cubicBezTo>
                <a:cubicBezTo>
                  <a:pt x="1128" y="1667"/>
                  <a:pt x="1126" y="1668"/>
                  <a:pt x="1125" y="1667"/>
                </a:cubicBezTo>
                <a:cubicBezTo>
                  <a:pt x="1123" y="1666"/>
                  <a:pt x="1123" y="1665"/>
                  <a:pt x="1122" y="1663"/>
                </a:cubicBezTo>
                <a:cubicBezTo>
                  <a:pt x="1121" y="1661"/>
                  <a:pt x="1120" y="1660"/>
                  <a:pt x="1119" y="1659"/>
                </a:cubicBezTo>
                <a:cubicBezTo>
                  <a:pt x="1118" y="1657"/>
                  <a:pt x="1117" y="1656"/>
                  <a:pt x="1116" y="1654"/>
                </a:cubicBezTo>
                <a:cubicBezTo>
                  <a:pt x="1115" y="1653"/>
                  <a:pt x="1114" y="1651"/>
                  <a:pt x="1112" y="1650"/>
                </a:cubicBezTo>
                <a:cubicBezTo>
                  <a:pt x="1111" y="1649"/>
                  <a:pt x="1110" y="1649"/>
                  <a:pt x="1110" y="1648"/>
                </a:cubicBezTo>
                <a:cubicBezTo>
                  <a:pt x="1109" y="1647"/>
                  <a:pt x="1108" y="1647"/>
                  <a:pt x="1107" y="1646"/>
                </a:cubicBezTo>
                <a:cubicBezTo>
                  <a:pt x="1105" y="1644"/>
                  <a:pt x="1103" y="1641"/>
                  <a:pt x="1103" y="1638"/>
                </a:cubicBezTo>
                <a:cubicBezTo>
                  <a:pt x="1103" y="1637"/>
                  <a:pt x="1103" y="1635"/>
                  <a:pt x="1103" y="1634"/>
                </a:cubicBezTo>
                <a:cubicBezTo>
                  <a:pt x="1103" y="1632"/>
                  <a:pt x="1102" y="1631"/>
                  <a:pt x="1101" y="1630"/>
                </a:cubicBezTo>
                <a:cubicBezTo>
                  <a:pt x="1101" y="1628"/>
                  <a:pt x="1101" y="1627"/>
                  <a:pt x="1100" y="1625"/>
                </a:cubicBezTo>
                <a:cubicBezTo>
                  <a:pt x="1099" y="1623"/>
                  <a:pt x="1099" y="1623"/>
                  <a:pt x="1099" y="1621"/>
                </a:cubicBezTo>
                <a:cubicBezTo>
                  <a:pt x="1099" y="1618"/>
                  <a:pt x="1099" y="1615"/>
                  <a:pt x="1099" y="1612"/>
                </a:cubicBezTo>
                <a:cubicBezTo>
                  <a:pt x="1099" y="1610"/>
                  <a:pt x="1099" y="1609"/>
                  <a:pt x="1099" y="1607"/>
                </a:cubicBezTo>
                <a:cubicBezTo>
                  <a:pt x="1099" y="1606"/>
                  <a:pt x="1099" y="1606"/>
                  <a:pt x="1099" y="1605"/>
                </a:cubicBezTo>
                <a:cubicBezTo>
                  <a:pt x="1098" y="1604"/>
                  <a:pt x="1099" y="1604"/>
                  <a:pt x="1098" y="1603"/>
                </a:cubicBezTo>
                <a:cubicBezTo>
                  <a:pt x="1098" y="1602"/>
                  <a:pt x="1096" y="1600"/>
                  <a:pt x="1097" y="1600"/>
                </a:cubicBezTo>
                <a:cubicBezTo>
                  <a:pt x="1099" y="1601"/>
                  <a:pt x="1099" y="1602"/>
                  <a:pt x="1100" y="1603"/>
                </a:cubicBezTo>
                <a:cubicBezTo>
                  <a:pt x="1100" y="1604"/>
                  <a:pt x="1100" y="1605"/>
                  <a:pt x="1101" y="1605"/>
                </a:cubicBezTo>
                <a:cubicBezTo>
                  <a:pt x="1102" y="1605"/>
                  <a:pt x="1102" y="1604"/>
                  <a:pt x="1102" y="1604"/>
                </a:cubicBezTo>
                <a:cubicBezTo>
                  <a:pt x="1104" y="1603"/>
                  <a:pt x="1104" y="1605"/>
                  <a:pt x="1105" y="1606"/>
                </a:cubicBezTo>
                <a:cubicBezTo>
                  <a:pt x="1106" y="1607"/>
                  <a:pt x="1108" y="1607"/>
                  <a:pt x="1109" y="1607"/>
                </a:cubicBezTo>
                <a:cubicBezTo>
                  <a:pt x="1110" y="1608"/>
                  <a:pt x="1110" y="1608"/>
                  <a:pt x="1111" y="1609"/>
                </a:cubicBezTo>
                <a:cubicBezTo>
                  <a:pt x="1111" y="1609"/>
                  <a:pt x="1112" y="1609"/>
                  <a:pt x="1112" y="1609"/>
                </a:cubicBezTo>
                <a:cubicBezTo>
                  <a:pt x="1113" y="1609"/>
                  <a:pt x="1116" y="1609"/>
                  <a:pt x="1116" y="1608"/>
                </a:cubicBezTo>
                <a:cubicBezTo>
                  <a:pt x="1116" y="1607"/>
                  <a:pt x="1115" y="1607"/>
                  <a:pt x="1115" y="1606"/>
                </a:cubicBezTo>
                <a:cubicBezTo>
                  <a:pt x="1115" y="1606"/>
                  <a:pt x="1117" y="1606"/>
                  <a:pt x="1117" y="1606"/>
                </a:cubicBezTo>
                <a:cubicBezTo>
                  <a:pt x="1119" y="1606"/>
                  <a:pt x="1119" y="1607"/>
                  <a:pt x="1120" y="1609"/>
                </a:cubicBezTo>
                <a:cubicBezTo>
                  <a:pt x="1121" y="1610"/>
                  <a:pt x="1123" y="1610"/>
                  <a:pt x="1124" y="1611"/>
                </a:cubicBezTo>
                <a:cubicBezTo>
                  <a:pt x="1126" y="1612"/>
                  <a:pt x="1127" y="1612"/>
                  <a:pt x="1128" y="1614"/>
                </a:cubicBezTo>
                <a:cubicBezTo>
                  <a:pt x="1129" y="1615"/>
                  <a:pt x="1130" y="1616"/>
                  <a:pt x="1131" y="1616"/>
                </a:cubicBezTo>
                <a:cubicBezTo>
                  <a:pt x="1133" y="1616"/>
                  <a:pt x="1134" y="1617"/>
                  <a:pt x="1135" y="1618"/>
                </a:cubicBezTo>
                <a:cubicBezTo>
                  <a:pt x="1136" y="1620"/>
                  <a:pt x="1134" y="1621"/>
                  <a:pt x="1134" y="1622"/>
                </a:cubicBezTo>
                <a:cubicBezTo>
                  <a:pt x="1134" y="1624"/>
                  <a:pt x="1134" y="1626"/>
                  <a:pt x="1134" y="1627"/>
                </a:cubicBezTo>
                <a:cubicBezTo>
                  <a:pt x="1135" y="1629"/>
                  <a:pt x="1136" y="1629"/>
                  <a:pt x="1136" y="1631"/>
                </a:cubicBezTo>
                <a:cubicBezTo>
                  <a:pt x="1136" y="1633"/>
                  <a:pt x="1137" y="1634"/>
                  <a:pt x="1138" y="1636"/>
                </a:cubicBezTo>
                <a:cubicBezTo>
                  <a:pt x="1139" y="1637"/>
                  <a:pt x="1140" y="1638"/>
                  <a:pt x="1140" y="1640"/>
                </a:cubicBezTo>
                <a:cubicBezTo>
                  <a:pt x="1141" y="1641"/>
                  <a:pt x="1141" y="1641"/>
                  <a:pt x="1141" y="1642"/>
                </a:cubicBezTo>
                <a:cubicBezTo>
                  <a:pt x="1142" y="1644"/>
                  <a:pt x="1143" y="1645"/>
                  <a:pt x="1143" y="1647"/>
                </a:cubicBezTo>
                <a:cubicBezTo>
                  <a:pt x="1144" y="1648"/>
                  <a:pt x="1144" y="1650"/>
                  <a:pt x="1145" y="1652"/>
                </a:cubicBezTo>
                <a:cubicBezTo>
                  <a:pt x="1145" y="1652"/>
                  <a:pt x="1146" y="1653"/>
                  <a:pt x="1146" y="1653"/>
                </a:cubicBezTo>
                <a:cubicBezTo>
                  <a:pt x="1147" y="1654"/>
                  <a:pt x="1148" y="1656"/>
                  <a:pt x="1148" y="1657"/>
                </a:cubicBezTo>
                <a:cubicBezTo>
                  <a:pt x="1148" y="1657"/>
                  <a:pt x="1148" y="1658"/>
                  <a:pt x="1148" y="1659"/>
                </a:cubicBezTo>
                <a:cubicBezTo>
                  <a:pt x="1148" y="1660"/>
                  <a:pt x="1149" y="1659"/>
                  <a:pt x="1150" y="1659"/>
                </a:cubicBezTo>
                <a:cubicBezTo>
                  <a:pt x="1151" y="1659"/>
                  <a:pt x="1152" y="1660"/>
                  <a:pt x="1152" y="1660"/>
                </a:cubicBezTo>
                <a:cubicBezTo>
                  <a:pt x="1153" y="1661"/>
                  <a:pt x="1153" y="1665"/>
                  <a:pt x="1152" y="1664"/>
                </a:cubicBezTo>
                <a:cubicBezTo>
                  <a:pt x="1151" y="1664"/>
                  <a:pt x="1152" y="1661"/>
                  <a:pt x="1150" y="1661"/>
                </a:cubicBezTo>
                <a:cubicBezTo>
                  <a:pt x="1149" y="1660"/>
                  <a:pt x="1148" y="1661"/>
                  <a:pt x="1147" y="1662"/>
                </a:cubicBezTo>
                <a:cubicBezTo>
                  <a:pt x="1147" y="1663"/>
                  <a:pt x="1147" y="1663"/>
                  <a:pt x="1147" y="1664"/>
                </a:cubicBezTo>
                <a:cubicBezTo>
                  <a:pt x="1146" y="1664"/>
                  <a:pt x="1146" y="1665"/>
                  <a:pt x="1146" y="1666"/>
                </a:cubicBezTo>
                <a:cubicBezTo>
                  <a:pt x="1146" y="1667"/>
                  <a:pt x="1145" y="1667"/>
                  <a:pt x="1145" y="1668"/>
                </a:cubicBezTo>
                <a:cubicBezTo>
                  <a:pt x="1145" y="1669"/>
                  <a:pt x="1146" y="1668"/>
                  <a:pt x="1146" y="1669"/>
                </a:cubicBezTo>
                <a:cubicBezTo>
                  <a:pt x="1147" y="1669"/>
                  <a:pt x="1147" y="1670"/>
                  <a:pt x="1147" y="1670"/>
                </a:cubicBezTo>
                <a:cubicBezTo>
                  <a:pt x="1147" y="1670"/>
                  <a:pt x="1147" y="1670"/>
                  <a:pt x="1148" y="1670"/>
                </a:cubicBezTo>
                <a:cubicBezTo>
                  <a:pt x="1148" y="1671"/>
                  <a:pt x="1149" y="1671"/>
                  <a:pt x="1149" y="1671"/>
                </a:cubicBezTo>
                <a:cubicBezTo>
                  <a:pt x="1150" y="1672"/>
                  <a:pt x="1151" y="1670"/>
                  <a:pt x="1151" y="1670"/>
                </a:cubicBezTo>
                <a:cubicBezTo>
                  <a:pt x="1151" y="1670"/>
                  <a:pt x="1152" y="1669"/>
                  <a:pt x="1152" y="1669"/>
                </a:cubicBezTo>
                <a:cubicBezTo>
                  <a:pt x="1152" y="1668"/>
                  <a:pt x="1152" y="1668"/>
                  <a:pt x="1152" y="1667"/>
                </a:cubicBezTo>
                <a:cubicBezTo>
                  <a:pt x="1152" y="1666"/>
                  <a:pt x="1152" y="1666"/>
                  <a:pt x="1153" y="1666"/>
                </a:cubicBezTo>
                <a:cubicBezTo>
                  <a:pt x="1153" y="1666"/>
                  <a:pt x="1153" y="1667"/>
                  <a:pt x="1154" y="1667"/>
                </a:cubicBezTo>
                <a:cubicBezTo>
                  <a:pt x="1154" y="1668"/>
                  <a:pt x="1155" y="1668"/>
                  <a:pt x="1155" y="1669"/>
                </a:cubicBezTo>
                <a:cubicBezTo>
                  <a:pt x="1155" y="1669"/>
                  <a:pt x="1156" y="1670"/>
                  <a:pt x="1156" y="1670"/>
                </a:cubicBezTo>
                <a:cubicBezTo>
                  <a:pt x="1157" y="1671"/>
                  <a:pt x="1158" y="1671"/>
                  <a:pt x="1159" y="1673"/>
                </a:cubicBezTo>
                <a:cubicBezTo>
                  <a:pt x="1160" y="1674"/>
                  <a:pt x="1161" y="1675"/>
                  <a:pt x="1162" y="1676"/>
                </a:cubicBezTo>
                <a:cubicBezTo>
                  <a:pt x="1164" y="1677"/>
                  <a:pt x="1165" y="1679"/>
                  <a:pt x="1167" y="1681"/>
                </a:cubicBezTo>
                <a:cubicBezTo>
                  <a:pt x="1169" y="1683"/>
                  <a:pt x="1171" y="1686"/>
                  <a:pt x="1173" y="1687"/>
                </a:cubicBezTo>
                <a:cubicBezTo>
                  <a:pt x="1174" y="1688"/>
                  <a:pt x="1176" y="1689"/>
                  <a:pt x="1177" y="1690"/>
                </a:cubicBezTo>
                <a:cubicBezTo>
                  <a:pt x="1178" y="1690"/>
                  <a:pt x="1179" y="1690"/>
                  <a:pt x="1181" y="1691"/>
                </a:cubicBezTo>
                <a:cubicBezTo>
                  <a:pt x="1182" y="1691"/>
                  <a:pt x="1182" y="1691"/>
                  <a:pt x="1183" y="1691"/>
                </a:cubicBezTo>
                <a:cubicBezTo>
                  <a:pt x="1184" y="1691"/>
                  <a:pt x="1185" y="1691"/>
                  <a:pt x="1185" y="1691"/>
                </a:cubicBezTo>
                <a:cubicBezTo>
                  <a:pt x="1187" y="1692"/>
                  <a:pt x="1185" y="1693"/>
                  <a:pt x="1185" y="1694"/>
                </a:cubicBezTo>
                <a:cubicBezTo>
                  <a:pt x="1185" y="1696"/>
                  <a:pt x="1185" y="1698"/>
                  <a:pt x="1185" y="1699"/>
                </a:cubicBezTo>
                <a:cubicBezTo>
                  <a:pt x="1185" y="1700"/>
                  <a:pt x="1187" y="1701"/>
                  <a:pt x="1187" y="1702"/>
                </a:cubicBezTo>
                <a:cubicBezTo>
                  <a:pt x="1188" y="1704"/>
                  <a:pt x="1189" y="1705"/>
                  <a:pt x="1190" y="1705"/>
                </a:cubicBezTo>
                <a:cubicBezTo>
                  <a:pt x="1191" y="1706"/>
                  <a:pt x="1192" y="1707"/>
                  <a:pt x="1194" y="1708"/>
                </a:cubicBezTo>
                <a:cubicBezTo>
                  <a:pt x="1195" y="1708"/>
                  <a:pt x="1197" y="1708"/>
                  <a:pt x="1198" y="1709"/>
                </a:cubicBezTo>
                <a:cubicBezTo>
                  <a:pt x="1199" y="1709"/>
                  <a:pt x="1199" y="1711"/>
                  <a:pt x="1200" y="1712"/>
                </a:cubicBezTo>
                <a:cubicBezTo>
                  <a:pt x="1200" y="1714"/>
                  <a:pt x="1201" y="1714"/>
                  <a:pt x="1203" y="1715"/>
                </a:cubicBezTo>
                <a:cubicBezTo>
                  <a:pt x="1204" y="1715"/>
                  <a:pt x="1205" y="1715"/>
                  <a:pt x="1206" y="1716"/>
                </a:cubicBezTo>
                <a:cubicBezTo>
                  <a:pt x="1208" y="1717"/>
                  <a:pt x="1209" y="1717"/>
                  <a:pt x="1210" y="1718"/>
                </a:cubicBezTo>
                <a:cubicBezTo>
                  <a:pt x="1212" y="1720"/>
                  <a:pt x="1213" y="1722"/>
                  <a:pt x="1215" y="1724"/>
                </a:cubicBezTo>
                <a:cubicBezTo>
                  <a:pt x="1216" y="1726"/>
                  <a:pt x="1214" y="1726"/>
                  <a:pt x="1213" y="1727"/>
                </a:cubicBezTo>
                <a:cubicBezTo>
                  <a:pt x="1212" y="1728"/>
                  <a:pt x="1212" y="1730"/>
                  <a:pt x="1211" y="1731"/>
                </a:cubicBezTo>
                <a:cubicBezTo>
                  <a:pt x="1211" y="1732"/>
                  <a:pt x="1210" y="1732"/>
                  <a:pt x="1210" y="1733"/>
                </a:cubicBezTo>
                <a:cubicBezTo>
                  <a:pt x="1210" y="1734"/>
                  <a:pt x="1210" y="1734"/>
                  <a:pt x="1210" y="1735"/>
                </a:cubicBezTo>
                <a:cubicBezTo>
                  <a:pt x="1210" y="1736"/>
                  <a:pt x="1209" y="1739"/>
                  <a:pt x="1210" y="1739"/>
                </a:cubicBezTo>
                <a:cubicBezTo>
                  <a:pt x="1210" y="1739"/>
                  <a:pt x="1211" y="1738"/>
                  <a:pt x="1211" y="1738"/>
                </a:cubicBezTo>
                <a:cubicBezTo>
                  <a:pt x="1212" y="1739"/>
                  <a:pt x="1211" y="1740"/>
                  <a:pt x="1211" y="1740"/>
                </a:cubicBezTo>
                <a:cubicBezTo>
                  <a:pt x="1212" y="1741"/>
                  <a:pt x="1213" y="1740"/>
                  <a:pt x="1214" y="1740"/>
                </a:cubicBezTo>
                <a:cubicBezTo>
                  <a:pt x="1215" y="1741"/>
                  <a:pt x="1216" y="1743"/>
                  <a:pt x="1217" y="1742"/>
                </a:cubicBezTo>
                <a:cubicBezTo>
                  <a:pt x="1217" y="1742"/>
                  <a:pt x="1217" y="1741"/>
                  <a:pt x="1218" y="1741"/>
                </a:cubicBezTo>
                <a:cubicBezTo>
                  <a:pt x="1218" y="1741"/>
                  <a:pt x="1219" y="1741"/>
                  <a:pt x="1219" y="1742"/>
                </a:cubicBezTo>
                <a:cubicBezTo>
                  <a:pt x="1219" y="1742"/>
                  <a:pt x="1219" y="1743"/>
                  <a:pt x="1219" y="1743"/>
                </a:cubicBezTo>
                <a:cubicBezTo>
                  <a:pt x="1218" y="1744"/>
                  <a:pt x="1217" y="1745"/>
                  <a:pt x="1219" y="1745"/>
                </a:cubicBezTo>
                <a:cubicBezTo>
                  <a:pt x="1221" y="1745"/>
                  <a:pt x="1222" y="1746"/>
                  <a:pt x="1223" y="1746"/>
                </a:cubicBezTo>
                <a:cubicBezTo>
                  <a:pt x="1224" y="1746"/>
                  <a:pt x="1226" y="1747"/>
                  <a:pt x="1227" y="1747"/>
                </a:cubicBezTo>
                <a:cubicBezTo>
                  <a:pt x="1229" y="1748"/>
                  <a:pt x="1230" y="1748"/>
                  <a:pt x="1231" y="1749"/>
                </a:cubicBezTo>
                <a:cubicBezTo>
                  <a:pt x="1232" y="1750"/>
                  <a:pt x="1233" y="1751"/>
                  <a:pt x="1235" y="1752"/>
                </a:cubicBezTo>
                <a:cubicBezTo>
                  <a:pt x="1235" y="1752"/>
                  <a:pt x="1236" y="1752"/>
                  <a:pt x="1237" y="1753"/>
                </a:cubicBezTo>
                <a:cubicBezTo>
                  <a:pt x="1237" y="1753"/>
                  <a:pt x="1238" y="1754"/>
                  <a:pt x="1238" y="1754"/>
                </a:cubicBezTo>
                <a:cubicBezTo>
                  <a:pt x="1240" y="1756"/>
                  <a:pt x="1240" y="1760"/>
                  <a:pt x="1240" y="1762"/>
                </a:cubicBezTo>
                <a:cubicBezTo>
                  <a:pt x="1240" y="1764"/>
                  <a:pt x="1241" y="1765"/>
                  <a:pt x="1242" y="1765"/>
                </a:cubicBezTo>
                <a:cubicBezTo>
                  <a:pt x="1243" y="1765"/>
                  <a:pt x="1244" y="1765"/>
                  <a:pt x="1244" y="1766"/>
                </a:cubicBezTo>
                <a:cubicBezTo>
                  <a:pt x="1245" y="1766"/>
                  <a:pt x="1245" y="1767"/>
                  <a:pt x="1246" y="1767"/>
                </a:cubicBezTo>
                <a:cubicBezTo>
                  <a:pt x="1247" y="1768"/>
                  <a:pt x="1247" y="1765"/>
                  <a:pt x="1249" y="1766"/>
                </a:cubicBezTo>
                <a:cubicBezTo>
                  <a:pt x="1250" y="1766"/>
                  <a:pt x="1250" y="1767"/>
                  <a:pt x="1249" y="1767"/>
                </a:cubicBezTo>
                <a:cubicBezTo>
                  <a:pt x="1248" y="1768"/>
                  <a:pt x="1248" y="1767"/>
                  <a:pt x="1248" y="1769"/>
                </a:cubicBezTo>
                <a:cubicBezTo>
                  <a:pt x="1248" y="1770"/>
                  <a:pt x="1250" y="1770"/>
                  <a:pt x="1251" y="1771"/>
                </a:cubicBezTo>
                <a:cubicBezTo>
                  <a:pt x="1252" y="1772"/>
                  <a:pt x="1253" y="1773"/>
                  <a:pt x="1254" y="1774"/>
                </a:cubicBezTo>
                <a:cubicBezTo>
                  <a:pt x="1255" y="1775"/>
                  <a:pt x="1257" y="1776"/>
                  <a:pt x="1258" y="1777"/>
                </a:cubicBezTo>
                <a:cubicBezTo>
                  <a:pt x="1259" y="1778"/>
                  <a:pt x="1260" y="1780"/>
                  <a:pt x="1261" y="1781"/>
                </a:cubicBezTo>
                <a:cubicBezTo>
                  <a:pt x="1262" y="1782"/>
                  <a:pt x="1263" y="1783"/>
                  <a:pt x="1264" y="1784"/>
                </a:cubicBezTo>
                <a:cubicBezTo>
                  <a:pt x="1265" y="1785"/>
                  <a:pt x="1265" y="1786"/>
                  <a:pt x="1266" y="1788"/>
                </a:cubicBezTo>
                <a:cubicBezTo>
                  <a:pt x="1268" y="1789"/>
                  <a:pt x="1269" y="1791"/>
                  <a:pt x="1271" y="1792"/>
                </a:cubicBezTo>
                <a:cubicBezTo>
                  <a:pt x="1272" y="1794"/>
                  <a:pt x="1273" y="1795"/>
                  <a:pt x="1274" y="1796"/>
                </a:cubicBezTo>
                <a:cubicBezTo>
                  <a:pt x="1276" y="1797"/>
                  <a:pt x="1276" y="1799"/>
                  <a:pt x="1278" y="1800"/>
                </a:cubicBezTo>
                <a:cubicBezTo>
                  <a:pt x="1278" y="1801"/>
                  <a:pt x="1280" y="1802"/>
                  <a:pt x="1281" y="1803"/>
                </a:cubicBezTo>
                <a:cubicBezTo>
                  <a:pt x="1282" y="1805"/>
                  <a:pt x="1282" y="1806"/>
                  <a:pt x="1284" y="1807"/>
                </a:cubicBezTo>
                <a:cubicBezTo>
                  <a:pt x="1285" y="1808"/>
                  <a:pt x="1285" y="1809"/>
                  <a:pt x="1286" y="1810"/>
                </a:cubicBezTo>
                <a:cubicBezTo>
                  <a:pt x="1287" y="1812"/>
                  <a:pt x="1288" y="1813"/>
                  <a:pt x="1288" y="1815"/>
                </a:cubicBezTo>
                <a:cubicBezTo>
                  <a:pt x="1288" y="1817"/>
                  <a:pt x="1287" y="1818"/>
                  <a:pt x="1288" y="1820"/>
                </a:cubicBezTo>
                <a:cubicBezTo>
                  <a:pt x="1288" y="1822"/>
                  <a:pt x="1289" y="1823"/>
                  <a:pt x="1290" y="1824"/>
                </a:cubicBezTo>
                <a:cubicBezTo>
                  <a:pt x="1291" y="1825"/>
                  <a:pt x="1290" y="1826"/>
                  <a:pt x="1292" y="1828"/>
                </a:cubicBezTo>
                <a:cubicBezTo>
                  <a:pt x="1292" y="1828"/>
                  <a:pt x="1293" y="1829"/>
                  <a:pt x="1293" y="1829"/>
                </a:cubicBezTo>
                <a:cubicBezTo>
                  <a:pt x="1294" y="1830"/>
                  <a:pt x="1294" y="1830"/>
                  <a:pt x="1294" y="1831"/>
                </a:cubicBezTo>
                <a:cubicBezTo>
                  <a:pt x="1295" y="1831"/>
                  <a:pt x="1295" y="1831"/>
                  <a:pt x="1295" y="1832"/>
                </a:cubicBezTo>
                <a:cubicBezTo>
                  <a:pt x="1296" y="1833"/>
                  <a:pt x="1297" y="1834"/>
                  <a:pt x="1296" y="1835"/>
                </a:cubicBezTo>
                <a:cubicBezTo>
                  <a:pt x="1296" y="1836"/>
                  <a:pt x="1295" y="1837"/>
                  <a:pt x="1295" y="1838"/>
                </a:cubicBezTo>
                <a:cubicBezTo>
                  <a:pt x="1294" y="1839"/>
                  <a:pt x="1294" y="1840"/>
                  <a:pt x="1294" y="1841"/>
                </a:cubicBezTo>
                <a:cubicBezTo>
                  <a:pt x="1293" y="1842"/>
                  <a:pt x="1293" y="1844"/>
                  <a:pt x="1292" y="1844"/>
                </a:cubicBezTo>
                <a:cubicBezTo>
                  <a:pt x="1292" y="1845"/>
                  <a:pt x="1289" y="1845"/>
                  <a:pt x="1290" y="1846"/>
                </a:cubicBezTo>
                <a:cubicBezTo>
                  <a:pt x="1290" y="1847"/>
                  <a:pt x="1292" y="1847"/>
                  <a:pt x="1292" y="1847"/>
                </a:cubicBezTo>
                <a:cubicBezTo>
                  <a:pt x="1293" y="1848"/>
                  <a:pt x="1294" y="1848"/>
                  <a:pt x="1294" y="1848"/>
                </a:cubicBezTo>
                <a:cubicBezTo>
                  <a:pt x="1295" y="1848"/>
                  <a:pt x="1297" y="1850"/>
                  <a:pt x="1296" y="1851"/>
                </a:cubicBezTo>
                <a:cubicBezTo>
                  <a:pt x="1295" y="1852"/>
                  <a:pt x="1294" y="1852"/>
                  <a:pt x="1294" y="1852"/>
                </a:cubicBezTo>
                <a:cubicBezTo>
                  <a:pt x="1293" y="1852"/>
                  <a:pt x="1293" y="1852"/>
                  <a:pt x="1292" y="1852"/>
                </a:cubicBezTo>
                <a:cubicBezTo>
                  <a:pt x="1291" y="1853"/>
                  <a:pt x="1289" y="1853"/>
                  <a:pt x="1288" y="1854"/>
                </a:cubicBezTo>
                <a:cubicBezTo>
                  <a:pt x="1287" y="1855"/>
                  <a:pt x="1287" y="1856"/>
                  <a:pt x="1288" y="1858"/>
                </a:cubicBezTo>
                <a:cubicBezTo>
                  <a:pt x="1289" y="1859"/>
                  <a:pt x="1289" y="1860"/>
                  <a:pt x="1290" y="1861"/>
                </a:cubicBezTo>
                <a:cubicBezTo>
                  <a:pt x="1290" y="1863"/>
                  <a:pt x="1291" y="1864"/>
                  <a:pt x="1292" y="1865"/>
                </a:cubicBezTo>
                <a:cubicBezTo>
                  <a:pt x="1293" y="1866"/>
                  <a:pt x="1294" y="1867"/>
                  <a:pt x="1295" y="1868"/>
                </a:cubicBezTo>
                <a:cubicBezTo>
                  <a:pt x="1295" y="1869"/>
                  <a:pt x="1295" y="1870"/>
                  <a:pt x="1296" y="1871"/>
                </a:cubicBezTo>
                <a:cubicBezTo>
                  <a:pt x="1296" y="1872"/>
                  <a:pt x="1297" y="1873"/>
                  <a:pt x="1298" y="1873"/>
                </a:cubicBezTo>
                <a:cubicBezTo>
                  <a:pt x="1300" y="1876"/>
                  <a:pt x="1302" y="1877"/>
                  <a:pt x="1304" y="1879"/>
                </a:cubicBezTo>
                <a:cubicBezTo>
                  <a:pt x="1307" y="1881"/>
                  <a:pt x="1310" y="1882"/>
                  <a:pt x="1313" y="1883"/>
                </a:cubicBezTo>
                <a:cubicBezTo>
                  <a:pt x="1315" y="1884"/>
                  <a:pt x="1316" y="1885"/>
                  <a:pt x="1318" y="1886"/>
                </a:cubicBezTo>
                <a:cubicBezTo>
                  <a:pt x="1319" y="1886"/>
                  <a:pt x="1319" y="1887"/>
                  <a:pt x="1320" y="1887"/>
                </a:cubicBezTo>
                <a:cubicBezTo>
                  <a:pt x="1321" y="1887"/>
                  <a:pt x="1321" y="1887"/>
                  <a:pt x="1321" y="1887"/>
                </a:cubicBezTo>
                <a:cubicBezTo>
                  <a:pt x="1321" y="1887"/>
                  <a:pt x="1322" y="1887"/>
                  <a:pt x="1322" y="1888"/>
                </a:cubicBezTo>
                <a:cubicBezTo>
                  <a:pt x="1323" y="1888"/>
                  <a:pt x="1323" y="1888"/>
                  <a:pt x="1324" y="1889"/>
                </a:cubicBezTo>
                <a:cubicBezTo>
                  <a:pt x="1325" y="1890"/>
                  <a:pt x="1326" y="1891"/>
                  <a:pt x="1327" y="1893"/>
                </a:cubicBezTo>
                <a:cubicBezTo>
                  <a:pt x="1329" y="1895"/>
                  <a:pt x="1330" y="1898"/>
                  <a:pt x="1333" y="1900"/>
                </a:cubicBezTo>
                <a:cubicBezTo>
                  <a:pt x="1336" y="1901"/>
                  <a:pt x="1339" y="1902"/>
                  <a:pt x="1342" y="1903"/>
                </a:cubicBezTo>
                <a:cubicBezTo>
                  <a:pt x="1344" y="1903"/>
                  <a:pt x="1345" y="1904"/>
                  <a:pt x="1347" y="1904"/>
                </a:cubicBezTo>
                <a:cubicBezTo>
                  <a:pt x="1348" y="1904"/>
                  <a:pt x="1348" y="1904"/>
                  <a:pt x="1349" y="1905"/>
                </a:cubicBezTo>
                <a:cubicBezTo>
                  <a:pt x="1350" y="1905"/>
                  <a:pt x="1352" y="1906"/>
                  <a:pt x="1353" y="1906"/>
                </a:cubicBezTo>
                <a:cubicBezTo>
                  <a:pt x="1354" y="1907"/>
                  <a:pt x="1355" y="1907"/>
                  <a:pt x="1355" y="1907"/>
                </a:cubicBezTo>
                <a:cubicBezTo>
                  <a:pt x="1357" y="1907"/>
                  <a:pt x="1358" y="1908"/>
                  <a:pt x="1359" y="1908"/>
                </a:cubicBezTo>
                <a:cubicBezTo>
                  <a:pt x="1360" y="1908"/>
                  <a:pt x="1361" y="1907"/>
                  <a:pt x="1363" y="1907"/>
                </a:cubicBezTo>
                <a:cubicBezTo>
                  <a:pt x="1364" y="1907"/>
                  <a:pt x="1365" y="1907"/>
                  <a:pt x="1366" y="1908"/>
                </a:cubicBezTo>
                <a:cubicBezTo>
                  <a:pt x="1367" y="1909"/>
                  <a:pt x="1368" y="1910"/>
                  <a:pt x="1369" y="1911"/>
                </a:cubicBezTo>
                <a:cubicBezTo>
                  <a:pt x="1370" y="1912"/>
                  <a:pt x="1371" y="1912"/>
                  <a:pt x="1372" y="1913"/>
                </a:cubicBezTo>
                <a:cubicBezTo>
                  <a:pt x="1373" y="1914"/>
                  <a:pt x="1374" y="1915"/>
                  <a:pt x="1376" y="1916"/>
                </a:cubicBezTo>
                <a:cubicBezTo>
                  <a:pt x="1377" y="1917"/>
                  <a:pt x="1378" y="1918"/>
                  <a:pt x="1379" y="1919"/>
                </a:cubicBezTo>
                <a:cubicBezTo>
                  <a:pt x="1380" y="1919"/>
                  <a:pt x="1382" y="1920"/>
                  <a:pt x="1383" y="1921"/>
                </a:cubicBezTo>
                <a:cubicBezTo>
                  <a:pt x="1384" y="1921"/>
                  <a:pt x="1386" y="1922"/>
                  <a:pt x="1387" y="1922"/>
                </a:cubicBezTo>
                <a:cubicBezTo>
                  <a:pt x="1388" y="1923"/>
                  <a:pt x="1388" y="1923"/>
                  <a:pt x="1389" y="1923"/>
                </a:cubicBezTo>
                <a:cubicBezTo>
                  <a:pt x="1390" y="1924"/>
                  <a:pt x="1390" y="1924"/>
                  <a:pt x="1391" y="1924"/>
                </a:cubicBezTo>
                <a:cubicBezTo>
                  <a:pt x="1392" y="1924"/>
                  <a:pt x="1393" y="1925"/>
                  <a:pt x="1393" y="1925"/>
                </a:cubicBezTo>
                <a:cubicBezTo>
                  <a:pt x="1394" y="1926"/>
                  <a:pt x="1395" y="1926"/>
                  <a:pt x="1396" y="1926"/>
                </a:cubicBezTo>
                <a:cubicBezTo>
                  <a:pt x="1398" y="1927"/>
                  <a:pt x="1400" y="1927"/>
                  <a:pt x="1401" y="1928"/>
                </a:cubicBezTo>
                <a:cubicBezTo>
                  <a:pt x="1404" y="1929"/>
                  <a:pt x="1406" y="1930"/>
                  <a:pt x="1409" y="1932"/>
                </a:cubicBezTo>
                <a:cubicBezTo>
                  <a:pt x="1412" y="1933"/>
                  <a:pt x="1415" y="1934"/>
                  <a:pt x="1418" y="1935"/>
                </a:cubicBezTo>
                <a:cubicBezTo>
                  <a:pt x="1421" y="1936"/>
                  <a:pt x="1424" y="1936"/>
                  <a:pt x="1428" y="1938"/>
                </a:cubicBezTo>
                <a:cubicBezTo>
                  <a:pt x="1429" y="1938"/>
                  <a:pt x="1431" y="1939"/>
                  <a:pt x="1432" y="1940"/>
                </a:cubicBezTo>
                <a:cubicBezTo>
                  <a:pt x="1433" y="1941"/>
                  <a:pt x="1433" y="1941"/>
                  <a:pt x="1434" y="1942"/>
                </a:cubicBezTo>
                <a:cubicBezTo>
                  <a:pt x="1435" y="1942"/>
                  <a:pt x="1436" y="1942"/>
                  <a:pt x="1437" y="1943"/>
                </a:cubicBezTo>
                <a:cubicBezTo>
                  <a:pt x="1439" y="1944"/>
                  <a:pt x="1441" y="1944"/>
                  <a:pt x="1443" y="1945"/>
                </a:cubicBezTo>
                <a:cubicBezTo>
                  <a:pt x="1444" y="1945"/>
                  <a:pt x="1445" y="1946"/>
                  <a:pt x="1447" y="1947"/>
                </a:cubicBezTo>
                <a:cubicBezTo>
                  <a:pt x="1448" y="1947"/>
                  <a:pt x="1449" y="1948"/>
                  <a:pt x="1450" y="1949"/>
                </a:cubicBezTo>
                <a:cubicBezTo>
                  <a:pt x="1452" y="1949"/>
                  <a:pt x="1453" y="1950"/>
                  <a:pt x="1455" y="1950"/>
                </a:cubicBezTo>
                <a:cubicBezTo>
                  <a:pt x="1456" y="1950"/>
                  <a:pt x="1458" y="1950"/>
                  <a:pt x="1459" y="1950"/>
                </a:cubicBezTo>
                <a:cubicBezTo>
                  <a:pt x="1461" y="1950"/>
                  <a:pt x="1462" y="1950"/>
                  <a:pt x="1464" y="1951"/>
                </a:cubicBezTo>
                <a:cubicBezTo>
                  <a:pt x="1465" y="1952"/>
                  <a:pt x="1466" y="1953"/>
                  <a:pt x="1467" y="1953"/>
                </a:cubicBezTo>
                <a:cubicBezTo>
                  <a:pt x="1470" y="1955"/>
                  <a:pt x="1473" y="1955"/>
                  <a:pt x="1476" y="1956"/>
                </a:cubicBezTo>
                <a:cubicBezTo>
                  <a:pt x="1477" y="1956"/>
                  <a:pt x="1479" y="1956"/>
                  <a:pt x="1480" y="1955"/>
                </a:cubicBezTo>
                <a:cubicBezTo>
                  <a:pt x="1481" y="1955"/>
                  <a:pt x="1482" y="1955"/>
                  <a:pt x="1482" y="1955"/>
                </a:cubicBezTo>
                <a:cubicBezTo>
                  <a:pt x="1483" y="1955"/>
                  <a:pt x="1484" y="1954"/>
                  <a:pt x="1485" y="1954"/>
                </a:cubicBezTo>
                <a:cubicBezTo>
                  <a:pt x="1486" y="1954"/>
                  <a:pt x="1488" y="1953"/>
                  <a:pt x="1489" y="1953"/>
                </a:cubicBezTo>
                <a:cubicBezTo>
                  <a:pt x="1490" y="1952"/>
                  <a:pt x="1491" y="1951"/>
                  <a:pt x="1493" y="1951"/>
                </a:cubicBezTo>
                <a:cubicBezTo>
                  <a:pt x="1494" y="1950"/>
                  <a:pt x="1496" y="1950"/>
                  <a:pt x="1497" y="1950"/>
                </a:cubicBezTo>
                <a:cubicBezTo>
                  <a:pt x="1501" y="1948"/>
                  <a:pt x="1504" y="1944"/>
                  <a:pt x="1508" y="1945"/>
                </a:cubicBezTo>
                <a:cubicBezTo>
                  <a:pt x="1509" y="1945"/>
                  <a:pt x="1512" y="1945"/>
                  <a:pt x="1511" y="1944"/>
                </a:cubicBezTo>
                <a:cubicBezTo>
                  <a:pt x="1510" y="1943"/>
                  <a:pt x="1508" y="1944"/>
                  <a:pt x="1507" y="1944"/>
                </a:cubicBezTo>
                <a:cubicBezTo>
                  <a:pt x="1508" y="1943"/>
                  <a:pt x="1508" y="1943"/>
                  <a:pt x="1508" y="1942"/>
                </a:cubicBezTo>
                <a:cubicBezTo>
                  <a:pt x="1509" y="1942"/>
                  <a:pt x="1509" y="1941"/>
                  <a:pt x="1510" y="1941"/>
                </a:cubicBezTo>
                <a:cubicBezTo>
                  <a:pt x="1512" y="1940"/>
                  <a:pt x="1511" y="1943"/>
                  <a:pt x="1512" y="1943"/>
                </a:cubicBezTo>
                <a:cubicBezTo>
                  <a:pt x="1513" y="1944"/>
                  <a:pt x="1514" y="1941"/>
                  <a:pt x="1515" y="1942"/>
                </a:cubicBezTo>
                <a:cubicBezTo>
                  <a:pt x="1516" y="1944"/>
                  <a:pt x="1512" y="1943"/>
                  <a:pt x="1513" y="1945"/>
                </a:cubicBezTo>
                <a:cubicBezTo>
                  <a:pt x="1514" y="1945"/>
                  <a:pt x="1516" y="1944"/>
                  <a:pt x="1517" y="1944"/>
                </a:cubicBezTo>
                <a:cubicBezTo>
                  <a:pt x="1518" y="1944"/>
                  <a:pt x="1519" y="1944"/>
                  <a:pt x="1520" y="1945"/>
                </a:cubicBezTo>
                <a:cubicBezTo>
                  <a:pt x="1521" y="1945"/>
                  <a:pt x="1521" y="1946"/>
                  <a:pt x="1522" y="1946"/>
                </a:cubicBezTo>
                <a:cubicBezTo>
                  <a:pt x="1523" y="1946"/>
                  <a:pt x="1524" y="1946"/>
                  <a:pt x="1524" y="1946"/>
                </a:cubicBezTo>
                <a:cubicBezTo>
                  <a:pt x="1525" y="1946"/>
                  <a:pt x="1528" y="1949"/>
                  <a:pt x="1527" y="1947"/>
                </a:cubicBezTo>
                <a:cubicBezTo>
                  <a:pt x="1527" y="1946"/>
                  <a:pt x="1525" y="1946"/>
                  <a:pt x="1524" y="1945"/>
                </a:cubicBezTo>
                <a:cubicBezTo>
                  <a:pt x="1523" y="1944"/>
                  <a:pt x="1521" y="1945"/>
                  <a:pt x="1521" y="1943"/>
                </a:cubicBezTo>
                <a:cubicBezTo>
                  <a:pt x="1523" y="1942"/>
                  <a:pt x="1525" y="1945"/>
                  <a:pt x="1527" y="1946"/>
                </a:cubicBezTo>
                <a:cubicBezTo>
                  <a:pt x="1528" y="1946"/>
                  <a:pt x="1529" y="1947"/>
                  <a:pt x="1530" y="1947"/>
                </a:cubicBezTo>
                <a:cubicBezTo>
                  <a:pt x="1531" y="1948"/>
                  <a:pt x="1531" y="1949"/>
                  <a:pt x="1532" y="1950"/>
                </a:cubicBezTo>
                <a:cubicBezTo>
                  <a:pt x="1533" y="1950"/>
                  <a:pt x="1534" y="1951"/>
                  <a:pt x="1534" y="1951"/>
                </a:cubicBezTo>
                <a:cubicBezTo>
                  <a:pt x="1536" y="1953"/>
                  <a:pt x="1537" y="1954"/>
                  <a:pt x="1538" y="1955"/>
                </a:cubicBezTo>
                <a:cubicBezTo>
                  <a:pt x="1539" y="1956"/>
                  <a:pt x="1540" y="1956"/>
                  <a:pt x="1541" y="1957"/>
                </a:cubicBezTo>
                <a:cubicBezTo>
                  <a:pt x="1543" y="1958"/>
                  <a:pt x="1544" y="1959"/>
                  <a:pt x="1545" y="1960"/>
                </a:cubicBezTo>
                <a:cubicBezTo>
                  <a:pt x="1546" y="1961"/>
                  <a:pt x="1547" y="1962"/>
                  <a:pt x="1548" y="1963"/>
                </a:cubicBezTo>
                <a:cubicBezTo>
                  <a:pt x="1549" y="1964"/>
                  <a:pt x="1550" y="1965"/>
                  <a:pt x="1551" y="1965"/>
                </a:cubicBezTo>
                <a:cubicBezTo>
                  <a:pt x="1554" y="1966"/>
                  <a:pt x="1554" y="1969"/>
                  <a:pt x="1556" y="1971"/>
                </a:cubicBezTo>
                <a:cubicBezTo>
                  <a:pt x="1557" y="1972"/>
                  <a:pt x="1558" y="1973"/>
                  <a:pt x="1559" y="1974"/>
                </a:cubicBezTo>
                <a:cubicBezTo>
                  <a:pt x="1560" y="1974"/>
                  <a:pt x="1560" y="1975"/>
                  <a:pt x="1560" y="1976"/>
                </a:cubicBezTo>
                <a:cubicBezTo>
                  <a:pt x="1561" y="1976"/>
                  <a:pt x="1561" y="1976"/>
                  <a:pt x="1562" y="1977"/>
                </a:cubicBezTo>
                <a:cubicBezTo>
                  <a:pt x="1562" y="1978"/>
                  <a:pt x="1563" y="1978"/>
                  <a:pt x="1563" y="1979"/>
                </a:cubicBezTo>
                <a:cubicBezTo>
                  <a:pt x="1564" y="1979"/>
                  <a:pt x="1565" y="1979"/>
                  <a:pt x="1565" y="1980"/>
                </a:cubicBezTo>
                <a:cubicBezTo>
                  <a:pt x="1566" y="1981"/>
                  <a:pt x="1567" y="1981"/>
                  <a:pt x="1568" y="1982"/>
                </a:cubicBezTo>
                <a:cubicBezTo>
                  <a:pt x="1570" y="1984"/>
                  <a:pt x="1572" y="1986"/>
                  <a:pt x="1574" y="1987"/>
                </a:cubicBezTo>
                <a:cubicBezTo>
                  <a:pt x="1575" y="1988"/>
                  <a:pt x="1576" y="1988"/>
                  <a:pt x="1578" y="1989"/>
                </a:cubicBezTo>
                <a:cubicBezTo>
                  <a:pt x="1579" y="1990"/>
                  <a:pt x="1581" y="1990"/>
                  <a:pt x="1582" y="1991"/>
                </a:cubicBezTo>
                <a:cubicBezTo>
                  <a:pt x="1585" y="1991"/>
                  <a:pt x="1587" y="1993"/>
                  <a:pt x="1590" y="1993"/>
                </a:cubicBezTo>
                <a:cubicBezTo>
                  <a:pt x="1593" y="1993"/>
                  <a:pt x="1596" y="1992"/>
                  <a:pt x="1599" y="1993"/>
                </a:cubicBezTo>
                <a:cubicBezTo>
                  <a:pt x="1601" y="1993"/>
                  <a:pt x="1602" y="1993"/>
                  <a:pt x="1603" y="1994"/>
                </a:cubicBezTo>
                <a:cubicBezTo>
                  <a:pt x="1604" y="1995"/>
                  <a:pt x="1605" y="1996"/>
                  <a:pt x="1607" y="1996"/>
                </a:cubicBezTo>
                <a:cubicBezTo>
                  <a:pt x="1608" y="1997"/>
                  <a:pt x="1609" y="1997"/>
                  <a:pt x="1611" y="1998"/>
                </a:cubicBezTo>
                <a:cubicBezTo>
                  <a:pt x="1612" y="1998"/>
                  <a:pt x="1614" y="1999"/>
                  <a:pt x="1615" y="1999"/>
                </a:cubicBezTo>
                <a:cubicBezTo>
                  <a:pt x="1616" y="2000"/>
                  <a:pt x="1618" y="2001"/>
                  <a:pt x="1619" y="2002"/>
                </a:cubicBezTo>
                <a:cubicBezTo>
                  <a:pt x="1621" y="2002"/>
                  <a:pt x="1623" y="2002"/>
                  <a:pt x="1624" y="2002"/>
                </a:cubicBezTo>
                <a:cubicBezTo>
                  <a:pt x="1626" y="2003"/>
                  <a:pt x="1628" y="2004"/>
                  <a:pt x="1630" y="2004"/>
                </a:cubicBezTo>
                <a:cubicBezTo>
                  <a:pt x="1631" y="2005"/>
                  <a:pt x="1632" y="2006"/>
                  <a:pt x="1633" y="2006"/>
                </a:cubicBezTo>
                <a:cubicBezTo>
                  <a:pt x="1635" y="2007"/>
                  <a:pt x="1636" y="2007"/>
                  <a:pt x="1638" y="2007"/>
                </a:cubicBezTo>
                <a:cubicBezTo>
                  <a:pt x="1639" y="2008"/>
                  <a:pt x="1641" y="2008"/>
                  <a:pt x="1642" y="2008"/>
                </a:cubicBezTo>
                <a:cubicBezTo>
                  <a:pt x="1644" y="2007"/>
                  <a:pt x="1645" y="2008"/>
                  <a:pt x="1647" y="2008"/>
                </a:cubicBezTo>
                <a:cubicBezTo>
                  <a:pt x="1648" y="2008"/>
                  <a:pt x="1650" y="2008"/>
                  <a:pt x="1651" y="2009"/>
                </a:cubicBezTo>
                <a:cubicBezTo>
                  <a:pt x="1653" y="2009"/>
                  <a:pt x="1656" y="2008"/>
                  <a:pt x="1656" y="2006"/>
                </a:cubicBezTo>
                <a:cubicBezTo>
                  <a:pt x="1656" y="2005"/>
                  <a:pt x="1655" y="2004"/>
                  <a:pt x="1657" y="2003"/>
                </a:cubicBezTo>
                <a:cubicBezTo>
                  <a:pt x="1657" y="2002"/>
                  <a:pt x="1659" y="2002"/>
                  <a:pt x="1660" y="2002"/>
                </a:cubicBezTo>
                <a:cubicBezTo>
                  <a:pt x="1661" y="2002"/>
                  <a:pt x="1662" y="2003"/>
                  <a:pt x="1663" y="2003"/>
                </a:cubicBezTo>
                <a:cubicBezTo>
                  <a:pt x="1664" y="2003"/>
                  <a:pt x="1665" y="2003"/>
                  <a:pt x="1665" y="2004"/>
                </a:cubicBezTo>
                <a:cubicBezTo>
                  <a:pt x="1665" y="2005"/>
                  <a:pt x="1663" y="2005"/>
                  <a:pt x="1663" y="2005"/>
                </a:cubicBezTo>
                <a:cubicBezTo>
                  <a:pt x="1662" y="2006"/>
                  <a:pt x="1662" y="2006"/>
                  <a:pt x="1663" y="2007"/>
                </a:cubicBezTo>
                <a:cubicBezTo>
                  <a:pt x="1663" y="2007"/>
                  <a:pt x="1663" y="2007"/>
                  <a:pt x="1663" y="2007"/>
                </a:cubicBezTo>
                <a:cubicBezTo>
                  <a:pt x="1664" y="2007"/>
                  <a:pt x="1664" y="2008"/>
                  <a:pt x="1664" y="2008"/>
                </a:cubicBezTo>
                <a:cubicBezTo>
                  <a:pt x="1664" y="2009"/>
                  <a:pt x="1665" y="2009"/>
                  <a:pt x="1666" y="2009"/>
                </a:cubicBezTo>
                <a:cubicBezTo>
                  <a:pt x="1666" y="2010"/>
                  <a:pt x="1666" y="2010"/>
                  <a:pt x="1666" y="2011"/>
                </a:cubicBezTo>
                <a:cubicBezTo>
                  <a:pt x="1666" y="2012"/>
                  <a:pt x="1667" y="2012"/>
                  <a:pt x="1667" y="2013"/>
                </a:cubicBezTo>
                <a:cubicBezTo>
                  <a:pt x="1667" y="2013"/>
                  <a:pt x="1666" y="2014"/>
                  <a:pt x="1665" y="2013"/>
                </a:cubicBezTo>
                <a:cubicBezTo>
                  <a:pt x="1665" y="2013"/>
                  <a:pt x="1665" y="2013"/>
                  <a:pt x="1665" y="2013"/>
                </a:cubicBezTo>
                <a:cubicBezTo>
                  <a:pt x="1664" y="2013"/>
                  <a:pt x="1664" y="2013"/>
                  <a:pt x="1664" y="2012"/>
                </a:cubicBezTo>
                <a:cubicBezTo>
                  <a:pt x="1663" y="2012"/>
                  <a:pt x="1663" y="2011"/>
                  <a:pt x="1663" y="2011"/>
                </a:cubicBezTo>
                <a:cubicBezTo>
                  <a:pt x="1662" y="2010"/>
                  <a:pt x="1661" y="2011"/>
                  <a:pt x="1661" y="2011"/>
                </a:cubicBezTo>
                <a:cubicBezTo>
                  <a:pt x="1660" y="2011"/>
                  <a:pt x="1659" y="2012"/>
                  <a:pt x="1659" y="2012"/>
                </a:cubicBezTo>
                <a:cubicBezTo>
                  <a:pt x="1658" y="2013"/>
                  <a:pt x="1659" y="2015"/>
                  <a:pt x="1660" y="2015"/>
                </a:cubicBezTo>
                <a:cubicBezTo>
                  <a:pt x="1661" y="2016"/>
                  <a:pt x="1661" y="2016"/>
                  <a:pt x="1662" y="2016"/>
                </a:cubicBezTo>
                <a:cubicBezTo>
                  <a:pt x="1662" y="2016"/>
                  <a:pt x="1663" y="2017"/>
                  <a:pt x="1663" y="2017"/>
                </a:cubicBezTo>
                <a:cubicBezTo>
                  <a:pt x="1664" y="2018"/>
                  <a:pt x="1664" y="2018"/>
                  <a:pt x="1665" y="2019"/>
                </a:cubicBezTo>
                <a:cubicBezTo>
                  <a:pt x="1665" y="2020"/>
                  <a:pt x="1667" y="2020"/>
                  <a:pt x="1668" y="2021"/>
                </a:cubicBezTo>
                <a:cubicBezTo>
                  <a:pt x="1670" y="2023"/>
                  <a:pt x="1672" y="2025"/>
                  <a:pt x="1674" y="2026"/>
                </a:cubicBezTo>
                <a:cubicBezTo>
                  <a:pt x="1676" y="2027"/>
                  <a:pt x="1677" y="2028"/>
                  <a:pt x="1678" y="2029"/>
                </a:cubicBezTo>
                <a:cubicBezTo>
                  <a:pt x="1678" y="2030"/>
                  <a:pt x="1679" y="2031"/>
                  <a:pt x="1679" y="2033"/>
                </a:cubicBezTo>
                <a:cubicBezTo>
                  <a:pt x="1681" y="2035"/>
                  <a:pt x="1682" y="2037"/>
                  <a:pt x="1685" y="2039"/>
                </a:cubicBezTo>
                <a:cubicBezTo>
                  <a:pt x="1685" y="2040"/>
                  <a:pt x="1686" y="2040"/>
                  <a:pt x="1686" y="2041"/>
                </a:cubicBezTo>
                <a:cubicBezTo>
                  <a:pt x="1687" y="2041"/>
                  <a:pt x="1688" y="2041"/>
                  <a:pt x="1688" y="2042"/>
                </a:cubicBezTo>
                <a:cubicBezTo>
                  <a:pt x="1690" y="2043"/>
                  <a:pt x="1690" y="2045"/>
                  <a:pt x="1691" y="2046"/>
                </a:cubicBezTo>
                <a:cubicBezTo>
                  <a:pt x="1692" y="2046"/>
                  <a:pt x="1693" y="2047"/>
                  <a:pt x="1694" y="2047"/>
                </a:cubicBezTo>
                <a:cubicBezTo>
                  <a:pt x="1695" y="2048"/>
                  <a:pt x="1695" y="2048"/>
                  <a:pt x="1696" y="2049"/>
                </a:cubicBezTo>
                <a:cubicBezTo>
                  <a:pt x="1696" y="2049"/>
                  <a:pt x="1696" y="2050"/>
                  <a:pt x="1697" y="2050"/>
                </a:cubicBezTo>
                <a:cubicBezTo>
                  <a:pt x="1697" y="2051"/>
                  <a:pt x="1698" y="2051"/>
                  <a:pt x="1698" y="2051"/>
                </a:cubicBezTo>
                <a:cubicBezTo>
                  <a:pt x="1699" y="2051"/>
                  <a:pt x="1699" y="2052"/>
                  <a:pt x="1699" y="2053"/>
                </a:cubicBezTo>
                <a:cubicBezTo>
                  <a:pt x="1698" y="2054"/>
                  <a:pt x="1698" y="2055"/>
                  <a:pt x="1696" y="2055"/>
                </a:cubicBezTo>
                <a:cubicBezTo>
                  <a:pt x="1696" y="2055"/>
                  <a:pt x="1695" y="2055"/>
                  <a:pt x="1694" y="2056"/>
                </a:cubicBezTo>
                <a:cubicBezTo>
                  <a:pt x="1694" y="2057"/>
                  <a:pt x="1696" y="2056"/>
                  <a:pt x="1696" y="2057"/>
                </a:cubicBezTo>
                <a:cubicBezTo>
                  <a:pt x="1697" y="2057"/>
                  <a:pt x="1697" y="2057"/>
                  <a:pt x="1698" y="2057"/>
                </a:cubicBezTo>
                <a:cubicBezTo>
                  <a:pt x="1698" y="2058"/>
                  <a:pt x="1699" y="2058"/>
                  <a:pt x="1700" y="2058"/>
                </a:cubicBezTo>
                <a:cubicBezTo>
                  <a:pt x="1701" y="2059"/>
                  <a:pt x="1701" y="2061"/>
                  <a:pt x="1700" y="2062"/>
                </a:cubicBezTo>
                <a:cubicBezTo>
                  <a:pt x="1700" y="2063"/>
                  <a:pt x="1698" y="2063"/>
                  <a:pt x="1698" y="2064"/>
                </a:cubicBezTo>
                <a:cubicBezTo>
                  <a:pt x="1697" y="2066"/>
                  <a:pt x="1698" y="2067"/>
                  <a:pt x="1698" y="2069"/>
                </a:cubicBezTo>
                <a:cubicBezTo>
                  <a:pt x="1699" y="2070"/>
                  <a:pt x="1699" y="2070"/>
                  <a:pt x="1699" y="2072"/>
                </a:cubicBezTo>
                <a:cubicBezTo>
                  <a:pt x="1699" y="2073"/>
                  <a:pt x="1699" y="2074"/>
                  <a:pt x="1699" y="2075"/>
                </a:cubicBezTo>
                <a:cubicBezTo>
                  <a:pt x="1700" y="2076"/>
                  <a:pt x="1701" y="2076"/>
                  <a:pt x="1703" y="2077"/>
                </a:cubicBezTo>
                <a:cubicBezTo>
                  <a:pt x="1704" y="2077"/>
                  <a:pt x="1705" y="2078"/>
                  <a:pt x="1706" y="2079"/>
                </a:cubicBezTo>
                <a:cubicBezTo>
                  <a:pt x="1707" y="2079"/>
                  <a:pt x="1708" y="2080"/>
                  <a:pt x="1709" y="2081"/>
                </a:cubicBezTo>
                <a:cubicBezTo>
                  <a:pt x="1710" y="2082"/>
                  <a:pt x="1711" y="2084"/>
                  <a:pt x="1711" y="2084"/>
                </a:cubicBezTo>
                <a:cubicBezTo>
                  <a:pt x="1713" y="2084"/>
                  <a:pt x="1714" y="2082"/>
                  <a:pt x="1714" y="2081"/>
                </a:cubicBezTo>
                <a:cubicBezTo>
                  <a:pt x="1714" y="2081"/>
                  <a:pt x="1714" y="2080"/>
                  <a:pt x="1715" y="2080"/>
                </a:cubicBezTo>
                <a:cubicBezTo>
                  <a:pt x="1716" y="2079"/>
                  <a:pt x="1717" y="2080"/>
                  <a:pt x="1717" y="2079"/>
                </a:cubicBezTo>
                <a:cubicBezTo>
                  <a:pt x="1717" y="2078"/>
                  <a:pt x="1715" y="2077"/>
                  <a:pt x="1714" y="2077"/>
                </a:cubicBezTo>
                <a:cubicBezTo>
                  <a:pt x="1712" y="2076"/>
                  <a:pt x="1712" y="2075"/>
                  <a:pt x="1711" y="2074"/>
                </a:cubicBezTo>
                <a:cubicBezTo>
                  <a:pt x="1711" y="2073"/>
                  <a:pt x="1709" y="2072"/>
                  <a:pt x="1710" y="2071"/>
                </a:cubicBezTo>
                <a:cubicBezTo>
                  <a:pt x="1710" y="2070"/>
                  <a:pt x="1710" y="2071"/>
                  <a:pt x="1711" y="2071"/>
                </a:cubicBezTo>
                <a:cubicBezTo>
                  <a:pt x="1711" y="2071"/>
                  <a:pt x="1712" y="2072"/>
                  <a:pt x="1713" y="2072"/>
                </a:cubicBezTo>
                <a:cubicBezTo>
                  <a:pt x="1714" y="2072"/>
                  <a:pt x="1715" y="2073"/>
                  <a:pt x="1716" y="2074"/>
                </a:cubicBezTo>
                <a:cubicBezTo>
                  <a:pt x="1717" y="2075"/>
                  <a:pt x="1719" y="2075"/>
                  <a:pt x="1720" y="2076"/>
                </a:cubicBezTo>
                <a:cubicBezTo>
                  <a:pt x="1721" y="2077"/>
                  <a:pt x="1720" y="2078"/>
                  <a:pt x="1720" y="2080"/>
                </a:cubicBezTo>
                <a:cubicBezTo>
                  <a:pt x="1721" y="2081"/>
                  <a:pt x="1721" y="2082"/>
                  <a:pt x="1722" y="2083"/>
                </a:cubicBezTo>
                <a:cubicBezTo>
                  <a:pt x="1723" y="2084"/>
                  <a:pt x="1725" y="2084"/>
                  <a:pt x="1726" y="2085"/>
                </a:cubicBezTo>
                <a:cubicBezTo>
                  <a:pt x="1727" y="2085"/>
                  <a:pt x="1728" y="2085"/>
                  <a:pt x="1730" y="2086"/>
                </a:cubicBezTo>
                <a:cubicBezTo>
                  <a:pt x="1731" y="2086"/>
                  <a:pt x="1732" y="2087"/>
                  <a:pt x="1733" y="2088"/>
                </a:cubicBezTo>
                <a:cubicBezTo>
                  <a:pt x="1734" y="2088"/>
                  <a:pt x="1735" y="2089"/>
                  <a:pt x="1736" y="2090"/>
                </a:cubicBezTo>
                <a:cubicBezTo>
                  <a:pt x="1737" y="2091"/>
                  <a:pt x="1738" y="2091"/>
                  <a:pt x="1739" y="2092"/>
                </a:cubicBezTo>
                <a:cubicBezTo>
                  <a:pt x="1741" y="2093"/>
                  <a:pt x="1743" y="2095"/>
                  <a:pt x="1743" y="2096"/>
                </a:cubicBezTo>
                <a:cubicBezTo>
                  <a:pt x="1743" y="2097"/>
                  <a:pt x="1742" y="2098"/>
                  <a:pt x="1742" y="2099"/>
                </a:cubicBezTo>
                <a:cubicBezTo>
                  <a:pt x="1741" y="2099"/>
                  <a:pt x="1742" y="2100"/>
                  <a:pt x="1741" y="2101"/>
                </a:cubicBezTo>
                <a:cubicBezTo>
                  <a:pt x="1741" y="2102"/>
                  <a:pt x="1741" y="2102"/>
                  <a:pt x="1741" y="2103"/>
                </a:cubicBezTo>
                <a:cubicBezTo>
                  <a:pt x="1741" y="2104"/>
                  <a:pt x="1742" y="2105"/>
                  <a:pt x="1742" y="2106"/>
                </a:cubicBezTo>
                <a:cubicBezTo>
                  <a:pt x="1743" y="2107"/>
                  <a:pt x="1745" y="2107"/>
                  <a:pt x="1746" y="2108"/>
                </a:cubicBezTo>
                <a:cubicBezTo>
                  <a:pt x="1747" y="2108"/>
                  <a:pt x="1747" y="2108"/>
                  <a:pt x="1748" y="2108"/>
                </a:cubicBezTo>
                <a:cubicBezTo>
                  <a:pt x="1748" y="2108"/>
                  <a:pt x="1749" y="2109"/>
                  <a:pt x="1750" y="2109"/>
                </a:cubicBezTo>
                <a:cubicBezTo>
                  <a:pt x="1751" y="2108"/>
                  <a:pt x="1748" y="2107"/>
                  <a:pt x="1748" y="2106"/>
                </a:cubicBezTo>
                <a:cubicBezTo>
                  <a:pt x="1748" y="2105"/>
                  <a:pt x="1748" y="2105"/>
                  <a:pt x="1747" y="2104"/>
                </a:cubicBezTo>
                <a:cubicBezTo>
                  <a:pt x="1747" y="2104"/>
                  <a:pt x="1746" y="2103"/>
                  <a:pt x="1746" y="2103"/>
                </a:cubicBezTo>
                <a:cubicBezTo>
                  <a:pt x="1747" y="2102"/>
                  <a:pt x="1750" y="2102"/>
                  <a:pt x="1751" y="2103"/>
                </a:cubicBezTo>
                <a:cubicBezTo>
                  <a:pt x="1751" y="2103"/>
                  <a:pt x="1751" y="2103"/>
                  <a:pt x="1751" y="2103"/>
                </a:cubicBezTo>
                <a:cubicBezTo>
                  <a:pt x="1752" y="2104"/>
                  <a:pt x="1752" y="2104"/>
                  <a:pt x="1752" y="2104"/>
                </a:cubicBezTo>
                <a:cubicBezTo>
                  <a:pt x="1753" y="2104"/>
                  <a:pt x="1753" y="2105"/>
                  <a:pt x="1753" y="2106"/>
                </a:cubicBezTo>
                <a:cubicBezTo>
                  <a:pt x="1753" y="2106"/>
                  <a:pt x="1753" y="2107"/>
                  <a:pt x="1753" y="2108"/>
                </a:cubicBezTo>
                <a:cubicBezTo>
                  <a:pt x="1753" y="2109"/>
                  <a:pt x="1753" y="2110"/>
                  <a:pt x="1754" y="2111"/>
                </a:cubicBezTo>
                <a:cubicBezTo>
                  <a:pt x="1755" y="2112"/>
                  <a:pt x="1755" y="2113"/>
                  <a:pt x="1756" y="2114"/>
                </a:cubicBezTo>
                <a:cubicBezTo>
                  <a:pt x="1757" y="2115"/>
                  <a:pt x="1757" y="2115"/>
                  <a:pt x="1757" y="2116"/>
                </a:cubicBezTo>
                <a:cubicBezTo>
                  <a:pt x="1757" y="2117"/>
                  <a:pt x="1757" y="2117"/>
                  <a:pt x="1757" y="2118"/>
                </a:cubicBezTo>
                <a:cubicBezTo>
                  <a:pt x="1759" y="2118"/>
                  <a:pt x="1758" y="2116"/>
                  <a:pt x="1758" y="2115"/>
                </a:cubicBezTo>
                <a:cubicBezTo>
                  <a:pt x="1758" y="2114"/>
                  <a:pt x="1759" y="2114"/>
                  <a:pt x="1760" y="2113"/>
                </a:cubicBezTo>
                <a:cubicBezTo>
                  <a:pt x="1760" y="2112"/>
                  <a:pt x="1760" y="2111"/>
                  <a:pt x="1762" y="2110"/>
                </a:cubicBezTo>
                <a:cubicBezTo>
                  <a:pt x="1763" y="2110"/>
                  <a:pt x="1765" y="2110"/>
                  <a:pt x="1766" y="2110"/>
                </a:cubicBezTo>
                <a:cubicBezTo>
                  <a:pt x="1767" y="2110"/>
                  <a:pt x="1768" y="2109"/>
                  <a:pt x="1770" y="2109"/>
                </a:cubicBezTo>
                <a:cubicBezTo>
                  <a:pt x="1772" y="2110"/>
                  <a:pt x="1771" y="2111"/>
                  <a:pt x="1772" y="2113"/>
                </a:cubicBezTo>
                <a:cubicBezTo>
                  <a:pt x="1773" y="2114"/>
                  <a:pt x="1775" y="2112"/>
                  <a:pt x="1776" y="2112"/>
                </a:cubicBezTo>
                <a:cubicBezTo>
                  <a:pt x="1778" y="2111"/>
                  <a:pt x="1778" y="2112"/>
                  <a:pt x="1779" y="2113"/>
                </a:cubicBezTo>
                <a:cubicBezTo>
                  <a:pt x="1780" y="2114"/>
                  <a:pt x="1780" y="2113"/>
                  <a:pt x="1781" y="2113"/>
                </a:cubicBezTo>
                <a:cubicBezTo>
                  <a:pt x="1782" y="2113"/>
                  <a:pt x="1782" y="2114"/>
                  <a:pt x="1782" y="2114"/>
                </a:cubicBezTo>
                <a:cubicBezTo>
                  <a:pt x="1783" y="2115"/>
                  <a:pt x="1783" y="2116"/>
                  <a:pt x="1783" y="2116"/>
                </a:cubicBezTo>
                <a:cubicBezTo>
                  <a:pt x="1783" y="2117"/>
                  <a:pt x="1783" y="2118"/>
                  <a:pt x="1783" y="2118"/>
                </a:cubicBezTo>
                <a:cubicBezTo>
                  <a:pt x="1784" y="2119"/>
                  <a:pt x="1784" y="2119"/>
                  <a:pt x="1785" y="2119"/>
                </a:cubicBezTo>
                <a:cubicBezTo>
                  <a:pt x="1785" y="2120"/>
                  <a:pt x="1785" y="2121"/>
                  <a:pt x="1786" y="2121"/>
                </a:cubicBezTo>
                <a:cubicBezTo>
                  <a:pt x="1786" y="2122"/>
                  <a:pt x="1787" y="2122"/>
                  <a:pt x="1787" y="2122"/>
                </a:cubicBezTo>
                <a:cubicBezTo>
                  <a:pt x="1788" y="2123"/>
                  <a:pt x="1788" y="2123"/>
                  <a:pt x="1788" y="2123"/>
                </a:cubicBezTo>
                <a:cubicBezTo>
                  <a:pt x="1789" y="2124"/>
                  <a:pt x="1789" y="2123"/>
                  <a:pt x="1790" y="2123"/>
                </a:cubicBezTo>
                <a:cubicBezTo>
                  <a:pt x="1790" y="2123"/>
                  <a:pt x="1791" y="2123"/>
                  <a:pt x="1791" y="2124"/>
                </a:cubicBezTo>
                <a:cubicBezTo>
                  <a:pt x="1791" y="2124"/>
                  <a:pt x="1791" y="2124"/>
                  <a:pt x="1792" y="2124"/>
                </a:cubicBezTo>
                <a:cubicBezTo>
                  <a:pt x="1792" y="2125"/>
                  <a:pt x="1793" y="2124"/>
                  <a:pt x="1793" y="2123"/>
                </a:cubicBezTo>
                <a:cubicBezTo>
                  <a:pt x="1793" y="2122"/>
                  <a:pt x="1792" y="2120"/>
                  <a:pt x="1793" y="2119"/>
                </a:cubicBezTo>
                <a:cubicBezTo>
                  <a:pt x="1794" y="2119"/>
                  <a:pt x="1795" y="2119"/>
                  <a:pt x="1795" y="2119"/>
                </a:cubicBezTo>
                <a:cubicBezTo>
                  <a:pt x="1796" y="2120"/>
                  <a:pt x="1796" y="2121"/>
                  <a:pt x="1796" y="2121"/>
                </a:cubicBezTo>
                <a:cubicBezTo>
                  <a:pt x="1796" y="2123"/>
                  <a:pt x="1796" y="2122"/>
                  <a:pt x="1797" y="2123"/>
                </a:cubicBezTo>
                <a:cubicBezTo>
                  <a:pt x="1797" y="2123"/>
                  <a:pt x="1797" y="2124"/>
                  <a:pt x="1797" y="2125"/>
                </a:cubicBezTo>
                <a:cubicBezTo>
                  <a:pt x="1798" y="2126"/>
                  <a:pt x="1798" y="2127"/>
                  <a:pt x="1799" y="2127"/>
                </a:cubicBezTo>
                <a:cubicBezTo>
                  <a:pt x="1800" y="2129"/>
                  <a:pt x="1799" y="2129"/>
                  <a:pt x="1798" y="2131"/>
                </a:cubicBezTo>
                <a:cubicBezTo>
                  <a:pt x="1798" y="2133"/>
                  <a:pt x="1799" y="2133"/>
                  <a:pt x="1801" y="2133"/>
                </a:cubicBezTo>
                <a:cubicBezTo>
                  <a:pt x="1802" y="2133"/>
                  <a:pt x="1804" y="2133"/>
                  <a:pt x="1805" y="2132"/>
                </a:cubicBezTo>
                <a:cubicBezTo>
                  <a:pt x="1806" y="2132"/>
                  <a:pt x="1808" y="2131"/>
                  <a:pt x="1809" y="2130"/>
                </a:cubicBezTo>
                <a:cubicBezTo>
                  <a:pt x="1810" y="2129"/>
                  <a:pt x="1811" y="2129"/>
                  <a:pt x="1813" y="2129"/>
                </a:cubicBezTo>
                <a:cubicBezTo>
                  <a:pt x="1813" y="2129"/>
                  <a:pt x="1814" y="2128"/>
                  <a:pt x="1815" y="2128"/>
                </a:cubicBezTo>
                <a:cubicBezTo>
                  <a:pt x="1816" y="2128"/>
                  <a:pt x="1816" y="2128"/>
                  <a:pt x="1817" y="2128"/>
                </a:cubicBezTo>
                <a:cubicBezTo>
                  <a:pt x="1819" y="2126"/>
                  <a:pt x="1817" y="2125"/>
                  <a:pt x="1816" y="2124"/>
                </a:cubicBezTo>
                <a:cubicBezTo>
                  <a:pt x="1815" y="2124"/>
                  <a:pt x="1814" y="2123"/>
                  <a:pt x="1814" y="2121"/>
                </a:cubicBezTo>
                <a:cubicBezTo>
                  <a:pt x="1813" y="2120"/>
                  <a:pt x="1812" y="2119"/>
                  <a:pt x="1811" y="2118"/>
                </a:cubicBezTo>
                <a:cubicBezTo>
                  <a:pt x="1810" y="2117"/>
                  <a:pt x="1809" y="2116"/>
                  <a:pt x="1808" y="2115"/>
                </a:cubicBezTo>
                <a:cubicBezTo>
                  <a:pt x="1808" y="2113"/>
                  <a:pt x="1808" y="2111"/>
                  <a:pt x="1809" y="2111"/>
                </a:cubicBezTo>
                <a:cubicBezTo>
                  <a:pt x="1811" y="2109"/>
                  <a:pt x="1812" y="2111"/>
                  <a:pt x="1813" y="2111"/>
                </a:cubicBezTo>
                <a:cubicBezTo>
                  <a:pt x="1814" y="2110"/>
                  <a:pt x="1816" y="2109"/>
                  <a:pt x="1817" y="2108"/>
                </a:cubicBezTo>
                <a:cubicBezTo>
                  <a:pt x="1817" y="2108"/>
                  <a:pt x="1818" y="2107"/>
                  <a:pt x="1819" y="2107"/>
                </a:cubicBezTo>
                <a:cubicBezTo>
                  <a:pt x="1819" y="2107"/>
                  <a:pt x="1820" y="2106"/>
                  <a:pt x="1821" y="2106"/>
                </a:cubicBezTo>
                <a:cubicBezTo>
                  <a:pt x="1822" y="2105"/>
                  <a:pt x="1822" y="2105"/>
                  <a:pt x="1822" y="2104"/>
                </a:cubicBezTo>
                <a:cubicBezTo>
                  <a:pt x="1823" y="2103"/>
                  <a:pt x="1822" y="2103"/>
                  <a:pt x="1822" y="2103"/>
                </a:cubicBezTo>
                <a:cubicBezTo>
                  <a:pt x="1822" y="2102"/>
                  <a:pt x="1822" y="2102"/>
                  <a:pt x="1822" y="2101"/>
                </a:cubicBezTo>
                <a:cubicBezTo>
                  <a:pt x="1823" y="2100"/>
                  <a:pt x="1823" y="2099"/>
                  <a:pt x="1824" y="2098"/>
                </a:cubicBezTo>
                <a:cubicBezTo>
                  <a:pt x="1825" y="2098"/>
                  <a:pt x="1826" y="2097"/>
                  <a:pt x="1827" y="2096"/>
                </a:cubicBezTo>
                <a:cubicBezTo>
                  <a:pt x="1828" y="2096"/>
                  <a:pt x="1829" y="2096"/>
                  <a:pt x="1829" y="2096"/>
                </a:cubicBezTo>
                <a:cubicBezTo>
                  <a:pt x="1830" y="2096"/>
                  <a:pt x="1831" y="2096"/>
                  <a:pt x="1832" y="2096"/>
                </a:cubicBezTo>
                <a:cubicBezTo>
                  <a:pt x="1833" y="2096"/>
                  <a:pt x="1834" y="2095"/>
                  <a:pt x="1836" y="2095"/>
                </a:cubicBezTo>
                <a:cubicBezTo>
                  <a:pt x="1836" y="2096"/>
                  <a:pt x="1837" y="2096"/>
                  <a:pt x="1837" y="2096"/>
                </a:cubicBezTo>
                <a:cubicBezTo>
                  <a:pt x="1838" y="2097"/>
                  <a:pt x="1838" y="2097"/>
                  <a:pt x="1839" y="2097"/>
                </a:cubicBezTo>
                <a:cubicBezTo>
                  <a:pt x="1840" y="2098"/>
                  <a:pt x="1841" y="2098"/>
                  <a:pt x="1841" y="2098"/>
                </a:cubicBezTo>
                <a:cubicBezTo>
                  <a:pt x="1842" y="2099"/>
                  <a:pt x="1842" y="2100"/>
                  <a:pt x="1843" y="2100"/>
                </a:cubicBezTo>
                <a:cubicBezTo>
                  <a:pt x="1843" y="2100"/>
                  <a:pt x="1844" y="2100"/>
                  <a:pt x="1844" y="2100"/>
                </a:cubicBezTo>
                <a:cubicBezTo>
                  <a:pt x="1844" y="2100"/>
                  <a:pt x="1845" y="2101"/>
                  <a:pt x="1845" y="2101"/>
                </a:cubicBezTo>
                <a:cubicBezTo>
                  <a:pt x="1846" y="2101"/>
                  <a:pt x="1846" y="2102"/>
                  <a:pt x="1846" y="2102"/>
                </a:cubicBezTo>
                <a:cubicBezTo>
                  <a:pt x="1847" y="2102"/>
                  <a:pt x="1847" y="2103"/>
                  <a:pt x="1847" y="2103"/>
                </a:cubicBezTo>
                <a:cubicBezTo>
                  <a:pt x="1848" y="2103"/>
                  <a:pt x="1848" y="2105"/>
                  <a:pt x="1849" y="2106"/>
                </a:cubicBezTo>
                <a:cubicBezTo>
                  <a:pt x="1849" y="2106"/>
                  <a:pt x="1849" y="2109"/>
                  <a:pt x="1849" y="2109"/>
                </a:cubicBezTo>
                <a:cubicBezTo>
                  <a:pt x="1850" y="2109"/>
                  <a:pt x="1850" y="2109"/>
                  <a:pt x="1850" y="2108"/>
                </a:cubicBezTo>
                <a:cubicBezTo>
                  <a:pt x="1851" y="2107"/>
                  <a:pt x="1851" y="2105"/>
                  <a:pt x="1852" y="2105"/>
                </a:cubicBezTo>
                <a:cubicBezTo>
                  <a:pt x="1854" y="2105"/>
                  <a:pt x="1854" y="2107"/>
                  <a:pt x="1853" y="2108"/>
                </a:cubicBezTo>
                <a:cubicBezTo>
                  <a:pt x="1853" y="2108"/>
                  <a:pt x="1854" y="2108"/>
                  <a:pt x="1854" y="2108"/>
                </a:cubicBezTo>
                <a:cubicBezTo>
                  <a:pt x="1855" y="2108"/>
                  <a:pt x="1855" y="2108"/>
                  <a:pt x="1855" y="2107"/>
                </a:cubicBezTo>
                <a:cubicBezTo>
                  <a:pt x="1856" y="2106"/>
                  <a:pt x="1858" y="2107"/>
                  <a:pt x="1859" y="2108"/>
                </a:cubicBezTo>
                <a:cubicBezTo>
                  <a:pt x="1859" y="2108"/>
                  <a:pt x="1859" y="2109"/>
                  <a:pt x="1860" y="2109"/>
                </a:cubicBezTo>
                <a:cubicBezTo>
                  <a:pt x="1860" y="2110"/>
                  <a:pt x="1861" y="2110"/>
                  <a:pt x="1861" y="2110"/>
                </a:cubicBezTo>
                <a:cubicBezTo>
                  <a:pt x="1863" y="2111"/>
                  <a:pt x="1860" y="2111"/>
                  <a:pt x="1859" y="2111"/>
                </a:cubicBezTo>
                <a:cubicBezTo>
                  <a:pt x="1858" y="2111"/>
                  <a:pt x="1857" y="2110"/>
                  <a:pt x="1856" y="2109"/>
                </a:cubicBezTo>
                <a:cubicBezTo>
                  <a:pt x="1856" y="2109"/>
                  <a:pt x="1856" y="2108"/>
                  <a:pt x="1855" y="2108"/>
                </a:cubicBezTo>
                <a:cubicBezTo>
                  <a:pt x="1855" y="2109"/>
                  <a:pt x="1854" y="2109"/>
                  <a:pt x="1854" y="2110"/>
                </a:cubicBezTo>
                <a:cubicBezTo>
                  <a:pt x="1853" y="2111"/>
                  <a:pt x="1853" y="2112"/>
                  <a:pt x="1851" y="2113"/>
                </a:cubicBezTo>
                <a:cubicBezTo>
                  <a:pt x="1850" y="2114"/>
                  <a:pt x="1850" y="2114"/>
                  <a:pt x="1850" y="2116"/>
                </a:cubicBezTo>
                <a:cubicBezTo>
                  <a:pt x="1850" y="2117"/>
                  <a:pt x="1851" y="2117"/>
                  <a:pt x="1851" y="2118"/>
                </a:cubicBezTo>
                <a:cubicBezTo>
                  <a:pt x="1851" y="2119"/>
                  <a:pt x="1851" y="2119"/>
                  <a:pt x="1851" y="2120"/>
                </a:cubicBezTo>
                <a:cubicBezTo>
                  <a:pt x="1852" y="2121"/>
                  <a:pt x="1853" y="2122"/>
                  <a:pt x="1853" y="2123"/>
                </a:cubicBezTo>
                <a:cubicBezTo>
                  <a:pt x="1854" y="2125"/>
                  <a:pt x="1855" y="2126"/>
                  <a:pt x="1856" y="2127"/>
                </a:cubicBezTo>
                <a:cubicBezTo>
                  <a:pt x="1857" y="2128"/>
                  <a:pt x="1857" y="2129"/>
                  <a:pt x="1858" y="2130"/>
                </a:cubicBezTo>
                <a:cubicBezTo>
                  <a:pt x="1859" y="2130"/>
                  <a:pt x="1859" y="2131"/>
                  <a:pt x="1860" y="2131"/>
                </a:cubicBezTo>
                <a:cubicBezTo>
                  <a:pt x="1860" y="2132"/>
                  <a:pt x="1860" y="2132"/>
                  <a:pt x="1861" y="2133"/>
                </a:cubicBezTo>
                <a:cubicBezTo>
                  <a:pt x="1861" y="2134"/>
                  <a:pt x="1863" y="2134"/>
                  <a:pt x="1863" y="2135"/>
                </a:cubicBezTo>
                <a:cubicBezTo>
                  <a:pt x="1864" y="2137"/>
                  <a:pt x="1864" y="2138"/>
                  <a:pt x="1866" y="2138"/>
                </a:cubicBezTo>
                <a:cubicBezTo>
                  <a:pt x="1866" y="2139"/>
                  <a:pt x="1867" y="2139"/>
                  <a:pt x="1867" y="2140"/>
                </a:cubicBezTo>
                <a:cubicBezTo>
                  <a:pt x="1868" y="2141"/>
                  <a:pt x="1868" y="2142"/>
                  <a:pt x="1869" y="2143"/>
                </a:cubicBezTo>
                <a:cubicBezTo>
                  <a:pt x="1870" y="2143"/>
                  <a:pt x="1871" y="2143"/>
                  <a:pt x="1871" y="2144"/>
                </a:cubicBezTo>
                <a:cubicBezTo>
                  <a:pt x="1872" y="2145"/>
                  <a:pt x="1872" y="2147"/>
                  <a:pt x="1872" y="2148"/>
                </a:cubicBezTo>
                <a:cubicBezTo>
                  <a:pt x="1871" y="2149"/>
                  <a:pt x="1870" y="2150"/>
                  <a:pt x="1870" y="2151"/>
                </a:cubicBezTo>
                <a:cubicBezTo>
                  <a:pt x="1869" y="2153"/>
                  <a:pt x="1869" y="2154"/>
                  <a:pt x="1870" y="2155"/>
                </a:cubicBezTo>
                <a:cubicBezTo>
                  <a:pt x="1871" y="2156"/>
                  <a:pt x="1871" y="2158"/>
                  <a:pt x="1872" y="2159"/>
                </a:cubicBezTo>
                <a:cubicBezTo>
                  <a:pt x="1873" y="2160"/>
                  <a:pt x="1874" y="2161"/>
                  <a:pt x="1874" y="2162"/>
                </a:cubicBezTo>
                <a:cubicBezTo>
                  <a:pt x="1874" y="2163"/>
                  <a:pt x="1874" y="2163"/>
                  <a:pt x="1874" y="2164"/>
                </a:cubicBezTo>
                <a:cubicBezTo>
                  <a:pt x="1873" y="2165"/>
                  <a:pt x="1873" y="2165"/>
                  <a:pt x="1872" y="2165"/>
                </a:cubicBezTo>
                <a:cubicBezTo>
                  <a:pt x="1872" y="2166"/>
                  <a:pt x="1871" y="2166"/>
                  <a:pt x="1871" y="2166"/>
                </a:cubicBezTo>
                <a:cubicBezTo>
                  <a:pt x="1870" y="2167"/>
                  <a:pt x="1869" y="2167"/>
                  <a:pt x="1869" y="2168"/>
                </a:cubicBezTo>
                <a:cubicBezTo>
                  <a:pt x="1869" y="2168"/>
                  <a:pt x="1869" y="2168"/>
                  <a:pt x="1869" y="2169"/>
                </a:cubicBezTo>
                <a:cubicBezTo>
                  <a:pt x="2373" y="2169"/>
                  <a:pt x="2373" y="2169"/>
                  <a:pt x="2373" y="2169"/>
                </a:cubicBezTo>
                <a:cubicBezTo>
                  <a:pt x="2373" y="2169"/>
                  <a:pt x="2372" y="2168"/>
                  <a:pt x="2372" y="2168"/>
                </a:cubicBezTo>
                <a:cubicBezTo>
                  <a:pt x="2370" y="2168"/>
                  <a:pt x="2369" y="2168"/>
                  <a:pt x="2368" y="2167"/>
                </a:cubicBezTo>
                <a:close/>
                <a:moveTo>
                  <a:pt x="2243" y="1041"/>
                </a:moveTo>
                <a:cubicBezTo>
                  <a:pt x="2244" y="1041"/>
                  <a:pt x="2244" y="1041"/>
                  <a:pt x="2245" y="1041"/>
                </a:cubicBezTo>
                <a:cubicBezTo>
                  <a:pt x="2247" y="1041"/>
                  <a:pt x="2248" y="1041"/>
                  <a:pt x="2249" y="1040"/>
                </a:cubicBezTo>
                <a:cubicBezTo>
                  <a:pt x="2251" y="1039"/>
                  <a:pt x="2252" y="1040"/>
                  <a:pt x="2254" y="1039"/>
                </a:cubicBezTo>
                <a:cubicBezTo>
                  <a:pt x="2254" y="1039"/>
                  <a:pt x="2255" y="1039"/>
                  <a:pt x="2255" y="1040"/>
                </a:cubicBezTo>
                <a:cubicBezTo>
                  <a:pt x="2254" y="1040"/>
                  <a:pt x="2253" y="1040"/>
                  <a:pt x="2253" y="1040"/>
                </a:cubicBezTo>
                <a:cubicBezTo>
                  <a:pt x="2251" y="1041"/>
                  <a:pt x="2250" y="1040"/>
                  <a:pt x="2249" y="1041"/>
                </a:cubicBezTo>
                <a:cubicBezTo>
                  <a:pt x="2248" y="1041"/>
                  <a:pt x="2247" y="1041"/>
                  <a:pt x="2245" y="1042"/>
                </a:cubicBezTo>
                <a:cubicBezTo>
                  <a:pt x="2244" y="1042"/>
                  <a:pt x="2244" y="1043"/>
                  <a:pt x="2242" y="1043"/>
                </a:cubicBezTo>
                <a:cubicBezTo>
                  <a:pt x="2242" y="1043"/>
                  <a:pt x="2241" y="1043"/>
                  <a:pt x="2241" y="1043"/>
                </a:cubicBezTo>
                <a:cubicBezTo>
                  <a:pt x="2239" y="1042"/>
                  <a:pt x="2242" y="1041"/>
                  <a:pt x="2243" y="1041"/>
                </a:cubicBezTo>
                <a:close/>
                <a:moveTo>
                  <a:pt x="2226" y="1060"/>
                </a:moveTo>
                <a:cubicBezTo>
                  <a:pt x="2227" y="1059"/>
                  <a:pt x="2227" y="1058"/>
                  <a:pt x="2228" y="1058"/>
                </a:cubicBezTo>
                <a:cubicBezTo>
                  <a:pt x="2229" y="1058"/>
                  <a:pt x="2228" y="1059"/>
                  <a:pt x="2229" y="1059"/>
                </a:cubicBezTo>
                <a:cubicBezTo>
                  <a:pt x="2230" y="1059"/>
                  <a:pt x="2230" y="1058"/>
                  <a:pt x="2230" y="1058"/>
                </a:cubicBezTo>
                <a:cubicBezTo>
                  <a:pt x="2230" y="1057"/>
                  <a:pt x="2229" y="1057"/>
                  <a:pt x="2229" y="1056"/>
                </a:cubicBezTo>
                <a:cubicBezTo>
                  <a:pt x="2229" y="1056"/>
                  <a:pt x="2229" y="1055"/>
                  <a:pt x="2229" y="1054"/>
                </a:cubicBezTo>
                <a:cubicBezTo>
                  <a:pt x="2230" y="1053"/>
                  <a:pt x="2230" y="1053"/>
                  <a:pt x="2230" y="1052"/>
                </a:cubicBezTo>
                <a:cubicBezTo>
                  <a:pt x="2231" y="1049"/>
                  <a:pt x="2234" y="1048"/>
                  <a:pt x="2237" y="1048"/>
                </a:cubicBezTo>
                <a:cubicBezTo>
                  <a:pt x="2238" y="1048"/>
                  <a:pt x="2240" y="1048"/>
                  <a:pt x="2241" y="1048"/>
                </a:cubicBezTo>
                <a:cubicBezTo>
                  <a:pt x="2243" y="1048"/>
                  <a:pt x="2244" y="1047"/>
                  <a:pt x="2246" y="1046"/>
                </a:cubicBezTo>
                <a:cubicBezTo>
                  <a:pt x="2247" y="1045"/>
                  <a:pt x="2249" y="1046"/>
                  <a:pt x="2251" y="1045"/>
                </a:cubicBezTo>
                <a:cubicBezTo>
                  <a:pt x="2252" y="1044"/>
                  <a:pt x="2253" y="1043"/>
                  <a:pt x="2254" y="1042"/>
                </a:cubicBezTo>
                <a:cubicBezTo>
                  <a:pt x="2256" y="1042"/>
                  <a:pt x="2257" y="1042"/>
                  <a:pt x="2259" y="1041"/>
                </a:cubicBezTo>
                <a:cubicBezTo>
                  <a:pt x="2259" y="1040"/>
                  <a:pt x="2260" y="1040"/>
                  <a:pt x="2260" y="1040"/>
                </a:cubicBezTo>
                <a:cubicBezTo>
                  <a:pt x="2261" y="1040"/>
                  <a:pt x="2262" y="1040"/>
                  <a:pt x="2263" y="1040"/>
                </a:cubicBezTo>
                <a:cubicBezTo>
                  <a:pt x="2263" y="1039"/>
                  <a:pt x="2262" y="1038"/>
                  <a:pt x="2263" y="1038"/>
                </a:cubicBezTo>
                <a:cubicBezTo>
                  <a:pt x="2264" y="1038"/>
                  <a:pt x="2265" y="1039"/>
                  <a:pt x="2264" y="1039"/>
                </a:cubicBezTo>
                <a:cubicBezTo>
                  <a:pt x="2265" y="1040"/>
                  <a:pt x="2266" y="1040"/>
                  <a:pt x="2267" y="1040"/>
                </a:cubicBezTo>
                <a:cubicBezTo>
                  <a:pt x="2268" y="1040"/>
                  <a:pt x="2272" y="1039"/>
                  <a:pt x="2272" y="1040"/>
                </a:cubicBezTo>
                <a:cubicBezTo>
                  <a:pt x="2272" y="1041"/>
                  <a:pt x="2268" y="1041"/>
                  <a:pt x="2268" y="1041"/>
                </a:cubicBezTo>
                <a:cubicBezTo>
                  <a:pt x="2267" y="1041"/>
                  <a:pt x="2266" y="1041"/>
                  <a:pt x="2265" y="1041"/>
                </a:cubicBezTo>
                <a:cubicBezTo>
                  <a:pt x="2265" y="1041"/>
                  <a:pt x="2264" y="1042"/>
                  <a:pt x="2263" y="1042"/>
                </a:cubicBezTo>
                <a:cubicBezTo>
                  <a:pt x="2262" y="1042"/>
                  <a:pt x="2262" y="1042"/>
                  <a:pt x="2261" y="1042"/>
                </a:cubicBezTo>
                <a:cubicBezTo>
                  <a:pt x="2260" y="1042"/>
                  <a:pt x="2260" y="1043"/>
                  <a:pt x="2259" y="1043"/>
                </a:cubicBezTo>
                <a:cubicBezTo>
                  <a:pt x="2258" y="1044"/>
                  <a:pt x="2258" y="1044"/>
                  <a:pt x="2257" y="1044"/>
                </a:cubicBezTo>
                <a:cubicBezTo>
                  <a:pt x="2256" y="1044"/>
                  <a:pt x="2255" y="1044"/>
                  <a:pt x="2254" y="1045"/>
                </a:cubicBezTo>
                <a:cubicBezTo>
                  <a:pt x="2254" y="1045"/>
                  <a:pt x="2254" y="1046"/>
                  <a:pt x="2253" y="1046"/>
                </a:cubicBezTo>
                <a:cubicBezTo>
                  <a:pt x="2252" y="1047"/>
                  <a:pt x="2251" y="1047"/>
                  <a:pt x="2251" y="1047"/>
                </a:cubicBezTo>
                <a:cubicBezTo>
                  <a:pt x="2250" y="1048"/>
                  <a:pt x="2251" y="1051"/>
                  <a:pt x="2250" y="1052"/>
                </a:cubicBezTo>
                <a:cubicBezTo>
                  <a:pt x="2249" y="1053"/>
                  <a:pt x="2247" y="1052"/>
                  <a:pt x="2246" y="1052"/>
                </a:cubicBezTo>
                <a:cubicBezTo>
                  <a:pt x="2244" y="1052"/>
                  <a:pt x="2243" y="1053"/>
                  <a:pt x="2242" y="1054"/>
                </a:cubicBezTo>
                <a:cubicBezTo>
                  <a:pt x="2241" y="1055"/>
                  <a:pt x="2240" y="1056"/>
                  <a:pt x="2238" y="1056"/>
                </a:cubicBezTo>
                <a:cubicBezTo>
                  <a:pt x="2237" y="1056"/>
                  <a:pt x="2235" y="1055"/>
                  <a:pt x="2234" y="1056"/>
                </a:cubicBezTo>
                <a:cubicBezTo>
                  <a:pt x="2233" y="1057"/>
                  <a:pt x="2234" y="1058"/>
                  <a:pt x="2233" y="1058"/>
                </a:cubicBezTo>
                <a:cubicBezTo>
                  <a:pt x="2233" y="1059"/>
                  <a:pt x="2232" y="1059"/>
                  <a:pt x="2232" y="1059"/>
                </a:cubicBezTo>
                <a:cubicBezTo>
                  <a:pt x="2231" y="1061"/>
                  <a:pt x="2231" y="1060"/>
                  <a:pt x="2230" y="1061"/>
                </a:cubicBezTo>
                <a:cubicBezTo>
                  <a:pt x="2229" y="1061"/>
                  <a:pt x="2229" y="1062"/>
                  <a:pt x="2228" y="1062"/>
                </a:cubicBezTo>
                <a:cubicBezTo>
                  <a:pt x="2228" y="1063"/>
                  <a:pt x="2228" y="1063"/>
                  <a:pt x="2228" y="1063"/>
                </a:cubicBezTo>
                <a:cubicBezTo>
                  <a:pt x="2227" y="1063"/>
                  <a:pt x="2227" y="1063"/>
                  <a:pt x="2227" y="1062"/>
                </a:cubicBezTo>
                <a:cubicBezTo>
                  <a:pt x="2227" y="1061"/>
                  <a:pt x="2226" y="1061"/>
                  <a:pt x="2225" y="1062"/>
                </a:cubicBezTo>
                <a:cubicBezTo>
                  <a:pt x="2225" y="1062"/>
                  <a:pt x="2224" y="1062"/>
                  <a:pt x="2224" y="1061"/>
                </a:cubicBezTo>
                <a:cubicBezTo>
                  <a:pt x="2224" y="1060"/>
                  <a:pt x="2225" y="1060"/>
                  <a:pt x="2226" y="1060"/>
                </a:cubicBezTo>
                <a:close/>
                <a:moveTo>
                  <a:pt x="2213" y="1049"/>
                </a:moveTo>
                <a:cubicBezTo>
                  <a:pt x="2213" y="1049"/>
                  <a:pt x="2214" y="1050"/>
                  <a:pt x="2215" y="1050"/>
                </a:cubicBezTo>
                <a:cubicBezTo>
                  <a:pt x="2216" y="1050"/>
                  <a:pt x="2217" y="1050"/>
                  <a:pt x="2218" y="1050"/>
                </a:cubicBezTo>
                <a:cubicBezTo>
                  <a:pt x="2218" y="1051"/>
                  <a:pt x="2219" y="1051"/>
                  <a:pt x="2219" y="1051"/>
                </a:cubicBezTo>
                <a:cubicBezTo>
                  <a:pt x="2220" y="1051"/>
                  <a:pt x="2221" y="1053"/>
                  <a:pt x="2220" y="1052"/>
                </a:cubicBezTo>
                <a:cubicBezTo>
                  <a:pt x="2219" y="1051"/>
                  <a:pt x="2216" y="1050"/>
                  <a:pt x="2215" y="1050"/>
                </a:cubicBezTo>
                <a:cubicBezTo>
                  <a:pt x="2214" y="1050"/>
                  <a:pt x="2214" y="1051"/>
                  <a:pt x="2213" y="1051"/>
                </a:cubicBezTo>
                <a:cubicBezTo>
                  <a:pt x="2212" y="1050"/>
                  <a:pt x="2212" y="1049"/>
                  <a:pt x="2213" y="1049"/>
                </a:cubicBezTo>
                <a:close/>
                <a:moveTo>
                  <a:pt x="1838" y="1342"/>
                </a:moveTo>
                <a:cubicBezTo>
                  <a:pt x="1837" y="1343"/>
                  <a:pt x="1835" y="1344"/>
                  <a:pt x="1833" y="1345"/>
                </a:cubicBezTo>
                <a:cubicBezTo>
                  <a:pt x="1831" y="1347"/>
                  <a:pt x="1828" y="1349"/>
                  <a:pt x="1826" y="1351"/>
                </a:cubicBezTo>
                <a:cubicBezTo>
                  <a:pt x="1824" y="1352"/>
                  <a:pt x="1823" y="1353"/>
                  <a:pt x="1821" y="1354"/>
                </a:cubicBezTo>
                <a:cubicBezTo>
                  <a:pt x="1820" y="1354"/>
                  <a:pt x="1820" y="1355"/>
                  <a:pt x="1819" y="1355"/>
                </a:cubicBezTo>
                <a:cubicBezTo>
                  <a:pt x="1816" y="1356"/>
                  <a:pt x="1813" y="1358"/>
                  <a:pt x="1810" y="1359"/>
                </a:cubicBezTo>
                <a:cubicBezTo>
                  <a:pt x="1807" y="1359"/>
                  <a:pt x="1805" y="1360"/>
                  <a:pt x="1802" y="1361"/>
                </a:cubicBezTo>
                <a:cubicBezTo>
                  <a:pt x="1800" y="1362"/>
                  <a:pt x="1799" y="1362"/>
                  <a:pt x="1797" y="1363"/>
                </a:cubicBezTo>
                <a:cubicBezTo>
                  <a:pt x="1795" y="1363"/>
                  <a:pt x="1794" y="1364"/>
                  <a:pt x="1792" y="1365"/>
                </a:cubicBezTo>
                <a:cubicBezTo>
                  <a:pt x="1791" y="1365"/>
                  <a:pt x="1790" y="1367"/>
                  <a:pt x="1788" y="1368"/>
                </a:cubicBezTo>
                <a:cubicBezTo>
                  <a:pt x="1787" y="1369"/>
                  <a:pt x="1785" y="1370"/>
                  <a:pt x="1783" y="1371"/>
                </a:cubicBezTo>
                <a:cubicBezTo>
                  <a:pt x="1780" y="1373"/>
                  <a:pt x="1777" y="1373"/>
                  <a:pt x="1773" y="1373"/>
                </a:cubicBezTo>
                <a:cubicBezTo>
                  <a:pt x="1771" y="1373"/>
                  <a:pt x="1770" y="1374"/>
                  <a:pt x="1768" y="1375"/>
                </a:cubicBezTo>
                <a:cubicBezTo>
                  <a:pt x="1766" y="1376"/>
                  <a:pt x="1764" y="1375"/>
                  <a:pt x="1761" y="1375"/>
                </a:cubicBezTo>
                <a:cubicBezTo>
                  <a:pt x="1761" y="1375"/>
                  <a:pt x="1761" y="1375"/>
                  <a:pt x="1760" y="1375"/>
                </a:cubicBezTo>
                <a:cubicBezTo>
                  <a:pt x="1760" y="1374"/>
                  <a:pt x="1760" y="1374"/>
                  <a:pt x="1760" y="1374"/>
                </a:cubicBezTo>
                <a:cubicBezTo>
                  <a:pt x="1759" y="1374"/>
                  <a:pt x="1756" y="1374"/>
                  <a:pt x="1756" y="1373"/>
                </a:cubicBezTo>
                <a:cubicBezTo>
                  <a:pt x="1756" y="1373"/>
                  <a:pt x="1758" y="1373"/>
                  <a:pt x="1758" y="1373"/>
                </a:cubicBezTo>
                <a:cubicBezTo>
                  <a:pt x="1759" y="1373"/>
                  <a:pt x="1759" y="1372"/>
                  <a:pt x="1760" y="1372"/>
                </a:cubicBezTo>
                <a:cubicBezTo>
                  <a:pt x="1760" y="1372"/>
                  <a:pt x="1761" y="1372"/>
                  <a:pt x="1762" y="1372"/>
                </a:cubicBezTo>
                <a:cubicBezTo>
                  <a:pt x="1762" y="1371"/>
                  <a:pt x="1761" y="1371"/>
                  <a:pt x="1761" y="1371"/>
                </a:cubicBezTo>
                <a:cubicBezTo>
                  <a:pt x="1760" y="1371"/>
                  <a:pt x="1760" y="1370"/>
                  <a:pt x="1759" y="1370"/>
                </a:cubicBezTo>
                <a:cubicBezTo>
                  <a:pt x="1758" y="1370"/>
                  <a:pt x="1758" y="1370"/>
                  <a:pt x="1757" y="1370"/>
                </a:cubicBezTo>
                <a:cubicBezTo>
                  <a:pt x="1756" y="1369"/>
                  <a:pt x="1754" y="1368"/>
                  <a:pt x="1753" y="1368"/>
                </a:cubicBezTo>
                <a:cubicBezTo>
                  <a:pt x="1752" y="1368"/>
                  <a:pt x="1752" y="1368"/>
                  <a:pt x="1751" y="1368"/>
                </a:cubicBezTo>
                <a:cubicBezTo>
                  <a:pt x="1750" y="1368"/>
                  <a:pt x="1750" y="1367"/>
                  <a:pt x="1749" y="1367"/>
                </a:cubicBezTo>
                <a:cubicBezTo>
                  <a:pt x="1748" y="1366"/>
                  <a:pt x="1745" y="1366"/>
                  <a:pt x="1747" y="1365"/>
                </a:cubicBezTo>
                <a:cubicBezTo>
                  <a:pt x="1748" y="1364"/>
                  <a:pt x="1748" y="1364"/>
                  <a:pt x="1748" y="1363"/>
                </a:cubicBezTo>
                <a:cubicBezTo>
                  <a:pt x="1748" y="1363"/>
                  <a:pt x="1749" y="1362"/>
                  <a:pt x="1750" y="1362"/>
                </a:cubicBezTo>
                <a:cubicBezTo>
                  <a:pt x="1750" y="1361"/>
                  <a:pt x="1750" y="1361"/>
                  <a:pt x="1750" y="1360"/>
                </a:cubicBezTo>
                <a:cubicBezTo>
                  <a:pt x="1751" y="1359"/>
                  <a:pt x="1751" y="1358"/>
                  <a:pt x="1751" y="1358"/>
                </a:cubicBezTo>
                <a:cubicBezTo>
                  <a:pt x="1752" y="1358"/>
                  <a:pt x="1753" y="1359"/>
                  <a:pt x="1754" y="1359"/>
                </a:cubicBezTo>
                <a:cubicBezTo>
                  <a:pt x="1754" y="1359"/>
                  <a:pt x="1755" y="1359"/>
                  <a:pt x="1756" y="1360"/>
                </a:cubicBezTo>
                <a:cubicBezTo>
                  <a:pt x="1757" y="1361"/>
                  <a:pt x="1758" y="1361"/>
                  <a:pt x="1760" y="1361"/>
                </a:cubicBezTo>
                <a:cubicBezTo>
                  <a:pt x="1761" y="1360"/>
                  <a:pt x="1763" y="1359"/>
                  <a:pt x="1764" y="1360"/>
                </a:cubicBezTo>
                <a:cubicBezTo>
                  <a:pt x="1765" y="1361"/>
                  <a:pt x="1765" y="1361"/>
                  <a:pt x="1765" y="1362"/>
                </a:cubicBezTo>
                <a:cubicBezTo>
                  <a:pt x="1766" y="1362"/>
                  <a:pt x="1766" y="1362"/>
                  <a:pt x="1766" y="1361"/>
                </a:cubicBezTo>
                <a:cubicBezTo>
                  <a:pt x="1766" y="1359"/>
                  <a:pt x="1766" y="1359"/>
                  <a:pt x="1768" y="1357"/>
                </a:cubicBezTo>
                <a:cubicBezTo>
                  <a:pt x="1768" y="1357"/>
                  <a:pt x="1769" y="1356"/>
                  <a:pt x="1770" y="1356"/>
                </a:cubicBezTo>
                <a:cubicBezTo>
                  <a:pt x="1771" y="1356"/>
                  <a:pt x="1771" y="1356"/>
                  <a:pt x="1772" y="1355"/>
                </a:cubicBezTo>
                <a:cubicBezTo>
                  <a:pt x="1773" y="1355"/>
                  <a:pt x="1773" y="1354"/>
                  <a:pt x="1774" y="1354"/>
                </a:cubicBezTo>
                <a:cubicBezTo>
                  <a:pt x="1775" y="1353"/>
                  <a:pt x="1777" y="1353"/>
                  <a:pt x="1778" y="1353"/>
                </a:cubicBezTo>
                <a:cubicBezTo>
                  <a:pt x="1779" y="1352"/>
                  <a:pt x="1780" y="1351"/>
                  <a:pt x="1781" y="1350"/>
                </a:cubicBezTo>
                <a:cubicBezTo>
                  <a:pt x="1782" y="1349"/>
                  <a:pt x="1783" y="1348"/>
                  <a:pt x="1784" y="1347"/>
                </a:cubicBezTo>
                <a:cubicBezTo>
                  <a:pt x="1785" y="1346"/>
                  <a:pt x="1787" y="1345"/>
                  <a:pt x="1788" y="1345"/>
                </a:cubicBezTo>
                <a:cubicBezTo>
                  <a:pt x="1791" y="1343"/>
                  <a:pt x="1794" y="1344"/>
                  <a:pt x="1798" y="1344"/>
                </a:cubicBezTo>
                <a:cubicBezTo>
                  <a:pt x="1800" y="1344"/>
                  <a:pt x="1802" y="1345"/>
                  <a:pt x="1804" y="1345"/>
                </a:cubicBezTo>
                <a:cubicBezTo>
                  <a:pt x="1806" y="1346"/>
                  <a:pt x="1808" y="1346"/>
                  <a:pt x="1810" y="1346"/>
                </a:cubicBezTo>
                <a:cubicBezTo>
                  <a:pt x="1811" y="1346"/>
                  <a:pt x="1812" y="1346"/>
                  <a:pt x="1812" y="1346"/>
                </a:cubicBezTo>
                <a:cubicBezTo>
                  <a:pt x="1813" y="1347"/>
                  <a:pt x="1813" y="1347"/>
                  <a:pt x="1814" y="1347"/>
                </a:cubicBezTo>
                <a:cubicBezTo>
                  <a:pt x="1815" y="1346"/>
                  <a:pt x="1813" y="1345"/>
                  <a:pt x="1813" y="1345"/>
                </a:cubicBezTo>
                <a:cubicBezTo>
                  <a:pt x="1812" y="1345"/>
                  <a:pt x="1810" y="1346"/>
                  <a:pt x="1809" y="1345"/>
                </a:cubicBezTo>
                <a:cubicBezTo>
                  <a:pt x="1808" y="1343"/>
                  <a:pt x="1814" y="1342"/>
                  <a:pt x="1815" y="1342"/>
                </a:cubicBezTo>
                <a:cubicBezTo>
                  <a:pt x="1817" y="1341"/>
                  <a:pt x="1818" y="1340"/>
                  <a:pt x="1819" y="1339"/>
                </a:cubicBezTo>
                <a:cubicBezTo>
                  <a:pt x="1821" y="1339"/>
                  <a:pt x="1823" y="1339"/>
                  <a:pt x="1824" y="1339"/>
                </a:cubicBezTo>
                <a:cubicBezTo>
                  <a:pt x="1826" y="1339"/>
                  <a:pt x="1827" y="1339"/>
                  <a:pt x="1829" y="1339"/>
                </a:cubicBezTo>
                <a:cubicBezTo>
                  <a:pt x="1830" y="1338"/>
                  <a:pt x="1831" y="1338"/>
                  <a:pt x="1833" y="1338"/>
                </a:cubicBezTo>
                <a:cubicBezTo>
                  <a:pt x="1834" y="1338"/>
                  <a:pt x="1835" y="1338"/>
                  <a:pt x="1836" y="1338"/>
                </a:cubicBezTo>
                <a:cubicBezTo>
                  <a:pt x="1838" y="1338"/>
                  <a:pt x="1838" y="1338"/>
                  <a:pt x="1838" y="1336"/>
                </a:cubicBezTo>
                <a:cubicBezTo>
                  <a:pt x="1838" y="1335"/>
                  <a:pt x="1838" y="1335"/>
                  <a:pt x="1837" y="1335"/>
                </a:cubicBezTo>
                <a:cubicBezTo>
                  <a:pt x="1837" y="1334"/>
                  <a:pt x="1836" y="1334"/>
                  <a:pt x="1837" y="1333"/>
                </a:cubicBezTo>
                <a:cubicBezTo>
                  <a:pt x="1837" y="1332"/>
                  <a:pt x="1839" y="1333"/>
                  <a:pt x="1839" y="1333"/>
                </a:cubicBezTo>
                <a:cubicBezTo>
                  <a:pt x="1841" y="1334"/>
                  <a:pt x="1840" y="1335"/>
                  <a:pt x="1840" y="1336"/>
                </a:cubicBezTo>
                <a:cubicBezTo>
                  <a:pt x="1840" y="1337"/>
                  <a:pt x="1840" y="1338"/>
                  <a:pt x="1841" y="1339"/>
                </a:cubicBezTo>
                <a:cubicBezTo>
                  <a:pt x="1841" y="1340"/>
                  <a:pt x="1839" y="1341"/>
                  <a:pt x="1838" y="1342"/>
                </a:cubicBezTo>
                <a:close/>
                <a:moveTo>
                  <a:pt x="1757" y="1350"/>
                </a:moveTo>
                <a:cubicBezTo>
                  <a:pt x="1757" y="1348"/>
                  <a:pt x="1758" y="1347"/>
                  <a:pt x="1759" y="1346"/>
                </a:cubicBezTo>
                <a:cubicBezTo>
                  <a:pt x="1760" y="1345"/>
                  <a:pt x="1760" y="1343"/>
                  <a:pt x="1761" y="1342"/>
                </a:cubicBezTo>
                <a:cubicBezTo>
                  <a:pt x="1763" y="1342"/>
                  <a:pt x="1762" y="1345"/>
                  <a:pt x="1763" y="1346"/>
                </a:cubicBezTo>
                <a:cubicBezTo>
                  <a:pt x="1763" y="1347"/>
                  <a:pt x="1765" y="1346"/>
                  <a:pt x="1766" y="1347"/>
                </a:cubicBezTo>
                <a:cubicBezTo>
                  <a:pt x="1767" y="1348"/>
                  <a:pt x="1767" y="1348"/>
                  <a:pt x="1767" y="1349"/>
                </a:cubicBezTo>
                <a:cubicBezTo>
                  <a:pt x="1768" y="1350"/>
                  <a:pt x="1768" y="1350"/>
                  <a:pt x="1768" y="1351"/>
                </a:cubicBezTo>
                <a:cubicBezTo>
                  <a:pt x="1767" y="1352"/>
                  <a:pt x="1765" y="1352"/>
                  <a:pt x="1764" y="1352"/>
                </a:cubicBezTo>
                <a:cubicBezTo>
                  <a:pt x="1763" y="1352"/>
                  <a:pt x="1762" y="1351"/>
                  <a:pt x="1762" y="1351"/>
                </a:cubicBezTo>
                <a:cubicBezTo>
                  <a:pt x="1761" y="1351"/>
                  <a:pt x="1760" y="1352"/>
                  <a:pt x="1760" y="1352"/>
                </a:cubicBezTo>
                <a:cubicBezTo>
                  <a:pt x="1758" y="1352"/>
                  <a:pt x="1757" y="1352"/>
                  <a:pt x="1757" y="1350"/>
                </a:cubicBezTo>
                <a:close/>
                <a:moveTo>
                  <a:pt x="1825" y="1325"/>
                </a:moveTo>
                <a:cubicBezTo>
                  <a:pt x="1825" y="1324"/>
                  <a:pt x="1826" y="1324"/>
                  <a:pt x="1826" y="1323"/>
                </a:cubicBezTo>
                <a:cubicBezTo>
                  <a:pt x="1826" y="1323"/>
                  <a:pt x="1826" y="1322"/>
                  <a:pt x="1827" y="1321"/>
                </a:cubicBezTo>
                <a:cubicBezTo>
                  <a:pt x="1827" y="1320"/>
                  <a:pt x="1829" y="1319"/>
                  <a:pt x="1830" y="1318"/>
                </a:cubicBezTo>
                <a:cubicBezTo>
                  <a:pt x="1832" y="1317"/>
                  <a:pt x="1833" y="1317"/>
                  <a:pt x="1834" y="1317"/>
                </a:cubicBezTo>
                <a:cubicBezTo>
                  <a:pt x="1835" y="1316"/>
                  <a:pt x="1836" y="1314"/>
                  <a:pt x="1837" y="1314"/>
                </a:cubicBezTo>
                <a:cubicBezTo>
                  <a:pt x="1839" y="1314"/>
                  <a:pt x="1840" y="1314"/>
                  <a:pt x="1842" y="1314"/>
                </a:cubicBezTo>
                <a:cubicBezTo>
                  <a:pt x="1844" y="1314"/>
                  <a:pt x="1847" y="1313"/>
                  <a:pt x="1849" y="1312"/>
                </a:cubicBezTo>
                <a:cubicBezTo>
                  <a:pt x="1853" y="1312"/>
                  <a:pt x="1856" y="1311"/>
                  <a:pt x="1859" y="1311"/>
                </a:cubicBezTo>
                <a:cubicBezTo>
                  <a:pt x="1862" y="1310"/>
                  <a:pt x="1865" y="1309"/>
                  <a:pt x="1867" y="1310"/>
                </a:cubicBezTo>
                <a:cubicBezTo>
                  <a:pt x="1868" y="1310"/>
                  <a:pt x="1868" y="1311"/>
                  <a:pt x="1868" y="1311"/>
                </a:cubicBezTo>
                <a:cubicBezTo>
                  <a:pt x="1870" y="1313"/>
                  <a:pt x="1872" y="1309"/>
                  <a:pt x="1874" y="1311"/>
                </a:cubicBezTo>
                <a:cubicBezTo>
                  <a:pt x="1874" y="1312"/>
                  <a:pt x="1875" y="1313"/>
                  <a:pt x="1875" y="1313"/>
                </a:cubicBezTo>
                <a:cubicBezTo>
                  <a:pt x="1876" y="1314"/>
                  <a:pt x="1876" y="1314"/>
                  <a:pt x="1877" y="1314"/>
                </a:cubicBezTo>
                <a:cubicBezTo>
                  <a:pt x="1878" y="1314"/>
                  <a:pt x="1878" y="1313"/>
                  <a:pt x="1879" y="1312"/>
                </a:cubicBezTo>
                <a:cubicBezTo>
                  <a:pt x="1879" y="1311"/>
                  <a:pt x="1880" y="1310"/>
                  <a:pt x="1881" y="1309"/>
                </a:cubicBezTo>
                <a:cubicBezTo>
                  <a:pt x="1882" y="1307"/>
                  <a:pt x="1883" y="1307"/>
                  <a:pt x="1885" y="1306"/>
                </a:cubicBezTo>
                <a:cubicBezTo>
                  <a:pt x="1887" y="1305"/>
                  <a:pt x="1890" y="1304"/>
                  <a:pt x="1893" y="1303"/>
                </a:cubicBezTo>
                <a:cubicBezTo>
                  <a:pt x="1894" y="1302"/>
                  <a:pt x="1896" y="1301"/>
                  <a:pt x="1898" y="1300"/>
                </a:cubicBezTo>
                <a:cubicBezTo>
                  <a:pt x="1899" y="1299"/>
                  <a:pt x="1901" y="1299"/>
                  <a:pt x="1903" y="1298"/>
                </a:cubicBezTo>
                <a:cubicBezTo>
                  <a:pt x="1902" y="1299"/>
                  <a:pt x="1901" y="1299"/>
                  <a:pt x="1901" y="1300"/>
                </a:cubicBezTo>
                <a:cubicBezTo>
                  <a:pt x="1899" y="1302"/>
                  <a:pt x="1897" y="1304"/>
                  <a:pt x="1896" y="1307"/>
                </a:cubicBezTo>
                <a:cubicBezTo>
                  <a:pt x="1896" y="1309"/>
                  <a:pt x="1898" y="1309"/>
                  <a:pt x="1898" y="1310"/>
                </a:cubicBezTo>
                <a:cubicBezTo>
                  <a:pt x="1898" y="1312"/>
                  <a:pt x="1897" y="1313"/>
                  <a:pt x="1896" y="1313"/>
                </a:cubicBezTo>
                <a:cubicBezTo>
                  <a:pt x="1895" y="1314"/>
                  <a:pt x="1894" y="1314"/>
                  <a:pt x="1895" y="1315"/>
                </a:cubicBezTo>
                <a:cubicBezTo>
                  <a:pt x="1895" y="1316"/>
                  <a:pt x="1896" y="1316"/>
                  <a:pt x="1896" y="1317"/>
                </a:cubicBezTo>
                <a:cubicBezTo>
                  <a:pt x="1898" y="1318"/>
                  <a:pt x="1898" y="1319"/>
                  <a:pt x="1897" y="1320"/>
                </a:cubicBezTo>
                <a:cubicBezTo>
                  <a:pt x="1897" y="1322"/>
                  <a:pt x="1895" y="1322"/>
                  <a:pt x="1894" y="1322"/>
                </a:cubicBezTo>
                <a:cubicBezTo>
                  <a:pt x="1892" y="1323"/>
                  <a:pt x="1891" y="1323"/>
                  <a:pt x="1890" y="1324"/>
                </a:cubicBezTo>
                <a:cubicBezTo>
                  <a:pt x="1889" y="1326"/>
                  <a:pt x="1887" y="1325"/>
                  <a:pt x="1886" y="1326"/>
                </a:cubicBezTo>
                <a:cubicBezTo>
                  <a:pt x="1886" y="1327"/>
                  <a:pt x="1885" y="1328"/>
                  <a:pt x="1885" y="1328"/>
                </a:cubicBezTo>
                <a:cubicBezTo>
                  <a:pt x="1884" y="1329"/>
                  <a:pt x="1881" y="1330"/>
                  <a:pt x="1880" y="1329"/>
                </a:cubicBezTo>
                <a:cubicBezTo>
                  <a:pt x="1880" y="1329"/>
                  <a:pt x="1880" y="1329"/>
                  <a:pt x="1880" y="1328"/>
                </a:cubicBezTo>
                <a:cubicBezTo>
                  <a:pt x="1879" y="1328"/>
                  <a:pt x="1879" y="1328"/>
                  <a:pt x="1879" y="1328"/>
                </a:cubicBezTo>
                <a:cubicBezTo>
                  <a:pt x="1878" y="1328"/>
                  <a:pt x="1877" y="1327"/>
                  <a:pt x="1876" y="1327"/>
                </a:cubicBezTo>
                <a:cubicBezTo>
                  <a:pt x="1873" y="1327"/>
                  <a:pt x="1871" y="1331"/>
                  <a:pt x="1868" y="1330"/>
                </a:cubicBezTo>
                <a:cubicBezTo>
                  <a:pt x="1867" y="1329"/>
                  <a:pt x="1866" y="1328"/>
                  <a:pt x="1865" y="1327"/>
                </a:cubicBezTo>
                <a:cubicBezTo>
                  <a:pt x="1863" y="1327"/>
                  <a:pt x="1861" y="1327"/>
                  <a:pt x="1860" y="1327"/>
                </a:cubicBezTo>
                <a:cubicBezTo>
                  <a:pt x="1859" y="1326"/>
                  <a:pt x="1859" y="1326"/>
                  <a:pt x="1859" y="1325"/>
                </a:cubicBezTo>
                <a:cubicBezTo>
                  <a:pt x="1858" y="1325"/>
                  <a:pt x="1857" y="1325"/>
                  <a:pt x="1857" y="1325"/>
                </a:cubicBezTo>
                <a:cubicBezTo>
                  <a:pt x="1855" y="1325"/>
                  <a:pt x="1854" y="1325"/>
                  <a:pt x="1852" y="1325"/>
                </a:cubicBezTo>
                <a:cubicBezTo>
                  <a:pt x="1851" y="1326"/>
                  <a:pt x="1850" y="1327"/>
                  <a:pt x="1848" y="1327"/>
                </a:cubicBezTo>
                <a:cubicBezTo>
                  <a:pt x="1846" y="1327"/>
                  <a:pt x="1845" y="1328"/>
                  <a:pt x="1844" y="1328"/>
                </a:cubicBezTo>
                <a:cubicBezTo>
                  <a:pt x="1842" y="1328"/>
                  <a:pt x="1841" y="1327"/>
                  <a:pt x="1840" y="1328"/>
                </a:cubicBezTo>
                <a:cubicBezTo>
                  <a:pt x="1839" y="1329"/>
                  <a:pt x="1838" y="1329"/>
                  <a:pt x="1837" y="1329"/>
                </a:cubicBezTo>
                <a:cubicBezTo>
                  <a:pt x="1836" y="1329"/>
                  <a:pt x="1835" y="1329"/>
                  <a:pt x="1834" y="1328"/>
                </a:cubicBezTo>
                <a:cubicBezTo>
                  <a:pt x="1833" y="1328"/>
                  <a:pt x="1833" y="1329"/>
                  <a:pt x="1832" y="1329"/>
                </a:cubicBezTo>
                <a:cubicBezTo>
                  <a:pt x="1831" y="1329"/>
                  <a:pt x="1831" y="1330"/>
                  <a:pt x="1830" y="1330"/>
                </a:cubicBezTo>
                <a:cubicBezTo>
                  <a:pt x="1829" y="1330"/>
                  <a:pt x="1828" y="1330"/>
                  <a:pt x="1827" y="1330"/>
                </a:cubicBezTo>
                <a:cubicBezTo>
                  <a:pt x="1826" y="1329"/>
                  <a:pt x="1824" y="1329"/>
                  <a:pt x="1823" y="1328"/>
                </a:cubicBezTo>
                <a:cubicBezTo>
                  <a:pt x="1823" y="1327"/>
                  <a:pt x="1824" y="1326"/>
                  <a:pt x="1825" y="1325"/>
                </a:cubicBezTo>
                <a:close/>
                <a:moveTo>
                  <a:pt x="1733" y="1246"/>
                </a:moveTo>
                <a:cubicBezTo>
                  <a:pt x="1733" y="1247"/>
                  <a:pt x="1732" y="1249"/>
                  <a:pt x="1733" y="1251"/>
                </a:cubicBezTo>
                <a:cubicBezTo>
                  <a:pt x="1733" y="1252"/>
                  <a:pt x="1734" y="1254"/>
                  <a:pt x="1733" y="1254"/>
                </a:cubicBezTo>
                <a:cubicBezTo>
                  <a:pt x="1732" y="1254"/>
                  <a:pt x="1731" y="1252"/>
                  <a:pt x="1731" y="1251"/>
                </a:cubicBezTo>
                <a:cubicBezTo>
                  <a:pt x="1731" y="1250"/>
                  <a:pt x="1731" y="1249"/>
                  <a:pt x="1731" y="1249"/>
                </a:cubicBezTo>
                <a:cubicBezTo>
                  <a:pt x="1730" y="1248"/>
                  <a:pt x="1729" y="1247"/>
                  <a:pt x="1729" y="1246"/>
                </a:cubicBezTo>
                <a:cubicBezTo>
                  <a:pt x="1728" y="1244"/>
                  <a:pt x="1732" y="1244"/>
                  <a:pt x="1733" y="1246"/>
                </a:cubicBezTo>
                <a:close/>
                <a:moveTo>
                  <a:pt x="1727" y="1258"/>
                </a:moveTo>
                <a:cubicBezTo>
                  <a:pt x="1729" y="1258"/>
                  <a:pt x="1730" y="1259"/>
                  <a:pt x="1731" y="1259"/>
                </a:cubicBezTo>
                <a:cubicBezTo>
                  <a:pt x="1733" y="1259"/>
                  <a:pt x="1734" y="1260"/>
                  <a:pt x="1736" y="1260"/>
                </a:cubicBezTo>
                <a:cubicBezTo>
                  <a:pt x="1738" y="1259"/>
                  <a:pt x="1739" y="1260"/>
                  <a:pt x="1741" y="1260"/>
                </a:cubicBezTo>
                <a:cubicBezTo>
                  <a:pt x="1742" y="1261"/>
                  <a:pt x="1743" y="1261"/>
                  <a:pt x="1744" y="1261"/>
                </a:cubicBezTo>
                <a:cubicBezTo>
                  <a:pt x="1746" y="1261"/>
                  <a:pt x="1747" y="1262"/>
                  <a:pt x="1749" y="1262"/>
                </a:cubicBezTo>
                <a:cubicBezTo>
                  <a:pt x="1750" y="1262"/>
                  <a:pt x="1749" y="1261"/>
                  <a:pt x="1749" y="1260"/>
                </a:cubicBezTo>
                <a:cubicBezTo>
                  <a:pt x="1749" y="1260"/>
                  <a:pt x="1749" y="1259"/>
                  <a:pt x="1748" y="1259"/>
                </a:cubicBezTo>
                <a:cubicBezTo>
                  <a:pt x="1748" y="1259"/>
                  <a:pt x="1748" y="1259"/>
                  <a:pt x="1747" y="1259"/>
                </a:cubicBezTo>
                <a:cubicBezTo>
                  <a:pt x="1746" y="1260"/>
                  <a:pt x="1744" y="1260"/>
                  <a:pt x="1744" y="1258"/>
                </a:cubicBezTo>
                <a:cubicBezTo>
                  <a:pt x="1744" y="1258"/>
                  <a:pt x="1744" y="1257"/>
                  <a:pt x="1743" y="1257"/>
                </a:cubicBezTo>
                <a:cubicBezTo>
                  <a:pt x="1742" y="1257"/>
                  <a:pt x="1742" y="1257"/>
                  <a:pt x="1741" y="1257"/>
                </a:cubicBezTo>
                <a:cubicBezTo>
                  <a:pt x="1740" y="1258"/>
                  <a:pt x="1738" y="1258"/>
                  <a:pt x="1738" y="1257"/>
                </a:cubicBezTo>
                <a:cubicBezTo>
                  <a:pt x="1737" y="1256"/>
                  <a:pt x="1739" y="1255"/>
                  <a:pt x="1739" y="1254"/>
                </a:cubicBezTo>
                <a:cubicBezTo>
                  <a:pt x="1739" y="1253"/>
                  <a:pt x="1738" y="1252"/>
                  <a:pt x="1737" y="1251"/>
                </a:cubicBezTo>
                <a:cubicBezTo>
                  <a:pt x="1737" y="1250"/>
                  <a:pt x="1738" y="1250"/>
                  <a:pt x="1738" y="1251"/>
                </a:cubicBezTo>
                <a:cubicBezTo>
                  <a:pt x="1739" y="1251"/>
                  <a:pt x="1739" y="1252"/>
                  <a:pt x="1740" y="1252"/>
                </a:cubicBezTo>
                <a:cubicBezTo>
                  <a:pt x="1742" y="1252"/>
                  <a:pt x="1743" y="1252"/>
                  <a:pt x="1745" y="1252"/>
                </a:cubicBezTo>
                <a:cubicBezTo>
                  <a:pt x="1746" y="1253"/>
                  <a:pt x="1748" y="1253"/>
                  <a:pt x="1749" y="1253"/>
                </a:cubicBezTo>
                <a:cubicBezTo>
                  <a:pt x="1750" y="1253"/>
                  <a:pt x="1750" y="1253"/>
                  <a:pt x="1751" y="1254"/>
                </a:cubicBezTo>
                <a:cubicBezTo>
                  <a:pt x="1752" y="1254"/>
                  <a:pt x="1752" y="1254"/>
                  <a:pt x="1753" y="1254"/>
                </a:cubicBezTo>
                <a:cubicBezTo>
                  <a:pt x="1754" y="1254"/>
                  <a:pt x="1755" y="1254"/>
                  <a:pt x="1755" y="1254"/>
                </a:cubicBezTo>
                <a:cubicBezTo>
                  <a:pt x="1756" y="1254"/>
                  <a:pt x="1756" y="1255"/>
                  <a:pt x="1757" y="1255"/>
                </a:cubicBezTo>
                <a:cubicBezTo>
                  <a:pt x="1759" y="1255"/>
                  <a:pt x="1760" y="1254"/>
                  <a:pt x="1762" y="1254"/>
                </a:cubicBezTo>
                <a:cubicBezTo>
                  <a:pt x="1762" y="1253"/>
                  <a:pt x="1763" y="1253"/>
                  <a:pt x="1764" y="1254"/>
                </a:cubicBezTo>
                <a:cubicBezTo>
                  <a:pt x="1764" y="1254"/>
                  <a:pt x="1765" y="1254"/>
                  <a:pt x="1765" y="1255"/>
                </a:cubicBezTo>
                <a:cubicBezTo>
                  <a:pt x="1766" y="1255"/>
                  <a:pt x="1767" y="1254"/>
                  <a:pt x="1768" y="1254"/>
                </a:cubicBezTo>
                <a:cubicBezTo>
                  <a:pt x="1768" y="1254"/>
                  <a:pt x="1769" y="1254"/>
                  <a:pt x="1770" y="1254"/>
                </a:cubicBezTo>
                <a:cubicBezTo>
                  <a:pt x="1771" y="1254"/>
                  <a:pt x="1772" y="1255"/>
                  <a:pt x="1774" y="1256"/>
                </a:cubicBezTo>
                <a:cubicBezTo>
                  <a:pt x="1775" y="1256"/>
                  <a:pt x="1776" y="1256"/>
                  <a:pt x="1778" y="1256"/>
                </a:cubicBezTo>
                <a:cubicBezTo>
                  <a:pt x="1779" y="1256"/>
                  <a:pt x="1779" y="1256"/>
                  <a:pt x="1780" y="1256"/>
                </a:cubicBezTo>
                <a:cubicBezTo>
                  <a:pt x="1781" y="1256"/>
                  <a:pt x="1781" y="1257"/>
                  <a:pt x="1782" y="1257"/>
                </a:cubicBezTo>
                <a:cubicBezTo>
                  <a:pt x="1782" y="1258"/>
                  <a:pt x="1783" y="1258"/>
                  <a:pt x="1783" y="1258"/>
                </a:cubicBezTo>
                <a:cubicBezTo>
                  <a:pt x="1784" y="1258"/>
                  <a:pt x="1783" y="1259"/>
                  <a:pt x="1784" y="1259"/>
                </a:cubicBezTo>
                <a:cubicBezTo>
                  <a:pt x="1785" y="1259"/>
                  <a:pt x="1787" y="1258"/>
                  <a:pt x="1788" y="1258"/>
                </a:cubicBezTo>
                <a:cubicBezTo>
                  <a:pt x="1790" y="1259"/>
                  <a:pt x="1791" y="1260"/>
                  <a:pt x="1792" y="1260"/>
                </a:cubicBezTo>
                <a:cubicBezTo>
                  <a:pt x="1793" y="1259"/>
                  <a:pt x="1793" y="1259"/>
                  <a:pt x="1794" y="1259"/>
                </a:cubicBezTo>
                <a:cubicBezTo>
                  <a:pt x="1795" y="1258"/>
                  <a:pt x="1795" y="1259"/>
                  <a:pt x="1796" y="1259"/>
                </a:cubicBezTo>
                <a:cubicBezTo>
                  <a:pt x="1797" y="1260"/>
                  <a:pt x="1798" y="1260"/>
                  <a:pt x="1800" y="1260"/>
                </a:cubicBezTo>
                <a:cubicBezTo>
                  <a:pt x="1801" y="1261"/>
                  <a:pt x="1802" y="1262"/>
                  <a:pt x="1803" y="1263"/>
                </a:cubicBezTo>
                <a:cubicBezTo>
                  <a:pt x="1804" y="1264"/>
                  <a:pt x="1806" y="1265"/>
                  <a:pt x="1807" y="1266"/>
                </a:cubicBezTo>
                <a:cubicBezTo>
                  <a:pt x="1809" y="1267"/>
                  <a:pt x="1810" y="1269"/>
                  <a:pt x="1811" y="1270"/>
                </a:cubicBezTo>
                <a:cubicBezTo>
                  <a:pt x="1812" y="1271"/>
                  <a:pt x="1812" y="1272"/>
                  <a:pt x="1813" y="1272"/>
                </a:cubicBezTo>
                <a:cubicBezTo>
                  <a:pt x="1814" y="1273"/>
                  <a:pt x="1817" y="1274"/>
                  <a:pt x="1816" y="1276"/>
                </a:cubicBezTo>
                <a:cubicBezTo>
                  <a:pt x="1815" y="1277"/>
                  <a:pt x="1815" y="1277"/>
                  <a:pt x="1816" y="1278"/>
                </a:cubicBezTo>
                <a:cubicBezTo>
                  <a:pt x="1817" y="1279"/>
                  <a:pt x="1817" y="1280"/>
                  <a:pt x="1817" y="1281"/>
                </a:cubicBezTo>
                <a:cubicBezTo>
                  <a:pt x="1817" y="1282"/>
                  <a:pt x="1817" y="1283"/>
                  <a:pt x="1818" y="1284"/>
                </a:cubicBezTo>
                <a:cubicBezTo>
                  <a:pt x="1819" y="1285"/>
                  <a:pt x="1820" y="1287"/>
                  <a:pt x="1821" y="1288"/>
                </a:cubicBezTo>
                <a:cubicBezTo>
                  <a:pt x="1822" y="1289"/>
                  <a:pt x="1824" y="1289"/>
                  <a:pt x="1824" y="1290"/>
                </a:cubicBezTo>
                <a:cubicBezTo>
                  <a:pt x="1824" y="1291"/>
                  <a:pt x="1821" y="1291"/>
                  <a:pt x="1821" y="1290"/>
                </a:cubicBezTo>
                <a:cubicBezTo>
                  <a:pt x="1820" y="1289"/>
                  <a:pt x="1820" y="1287"/>
                  <a:pt x="1818" y="1288"/>
                </a:cubicBezTo>
                <a:cubicBezTo>
                  <a:pt x="1818" y="1289"/>
                  <a:pt x="1817" y="1289"/>
                  <a:pt x="1816" y="1289"/>
                </a:cubicBezTo>
                <a:cubicBezTo>
                  <a:pt x="1815" y="1289"/>
                  <a:pt x="1815" y="1289"/>
                  <a:pt x="1815" y="1290"/>
                </a:cubicBezTo>
                <a:cubicBezTo>
                  <a:pt x="1815" y="1292"/>
                  <a:pt x="1817" y="1292"/>
                  <a:pt x="1818" y="1294"/>
                </a:cubicBezTo>
                <a:cubicBezTo>
                  <a:pt x="1818" y="1294"/>
                  <a:pt x="1817" y="1295"/>
                  <a:pt x="1817" y="1295"/>
                </a:cubicBezTo>
                <a:cubicBezTo>
                  <a:pt x="1816" y="1296"/>
                  <a:pt x="1816" y="1297"/>
                  <a:pt x="1816" y="1297"/>
                </a:cubicBezTo>
                <a:cubicBezTo>
                  <a:pt x="1815" y="1297"/>
                  <a:pt x="1815" y="1298"/>
                  <a:pt x="1814" y="1297"/>
                </a:cubicBezTo>
                <a:cubicBezTo>
                  <a:pt x="1813" y="1297"/>
                  <a:pt x="1813" y="1297"/>
                  <a:pt x="1812" y="1297"/>
                </a:cubicBezTo>
                <a:cubicBezTo>
                  <a:pt x="1812" y="1296"/>
                  <a:pt x="1811" y="1296"/>
                  <a:pt x="1810" y="1296"/>
                </a:cubicBezTo>
                <a:cubicBezTo>
                  <a:pt x="1808" y="1296"/>
                  <a:pt x="1807" y="1296"/>
                  <a:pt x="1806" y="1295"/>
                </a:cubicBezTo>
                <a:cubicBezTo>
                  <a:pt x="1805" y="1294"/>
                  <a:pt x="1805" y="1294"/>
                  <a:pt x="1804" y="1293"/>
                </a:cubicBezTo>
                <a:cubicBezTo>
                  <a:pt x="1804" y="1292"/>
                  <a:pt x="1804" y="1292"/>
                  <a:pt x="1803" y="1291"/>
                </a:cubicBezTo>
                <a:cubicBezTo>
                  <a:pt x="1801" y="1290"/>
                  <a:pt x="1801" y="1294"/>
                  <a:pt x="1799" y="1294"/>
                </a:cubicBezTo>
                <a:cubicBezTo>
                  <a:pt x="1798" y="1294"/>
                  <a:pt x="1798" y="1293"/>
                  <a:pt x="1798" y="1292"/>
                </a:cubicBezTo>
                <a:cubicBezTo>
                  <a:pt x="1797" y="1292"/>
                  <a:pt x="1797" y="1292"/>
                  <a:pt x="1796" y="1291"/>
                </a:cubicBezTo>
                <a:cubicBezTo>
                  <a:pt x="1796" y="1291"/>
                  <a:pt x="1795" y="1291"/>
                  <a:pt x="1794" y="1291"/>
                </a:cubicBezTo>
                <a:cubicBezTo>
                  <a:pt x="1793" y="1289"/>
                  <a:pt x="1796" y="1289"/>
                  <a:pt x="1797" y="1289"/>
                </a:cubicBezTo>
                <a:cubicBezTo>
                  <a:pt x="1797" y="1288"/>
                  <a:pt x="1797" y="1287"/>
                  <a:pt x="1797" y="1287"/>
                </a:cubicBezTo>
                <a:cubicBezTo>
                  <a:pt x="1797" y="1286"/>
                  <a:pt x="1798" y="1286"/>
                  <a:pt x="1797" y="1285"/>
                </a:cubicBezTo>
                <a:cubicBezTo>
                  <a:pt x="1796" y="1285"/>
                  <a:pt x="1796" y="1286"/>
                  <a:pt x="1796" y="1286"/>
                </a:cubicBezTo>
                <a:cubicBezTo>
                  <a:pt x="1795" y="1287"/>
                  <a:pt x="1794" y="1286"/>
                  <a:pt x="1794" y="1286"/>
                </a:cubicBezTo>
                <a:cubicBezTo>
                  <a:pt x="1793" y="1285"/>
                  <a:pt x="1793" y="1285"/>
                  <a:pt x="1792" y="1285"/>
                </a:cubicBezTo>
                <a:cubicBezTo>
                  <a:pt x="1792" y="1284"/>
                  <a:pt x="1792" y="1283"/>
                  <a:pt x="1792" y="1282"/>
                </a:cubicBezTo>
                <a:cubicBezTo>
                  <a:pt x="1791" y="1282"/>
                  <a:pt x="1791" y="1282"/>
                  <a:pt x="1791" y="1281"/>
                </a:cubicBezTo>
                <a:cubicBezTo>
                  <a:pt x="1791" y="1280"/>
                  <a:pt x="1792" y="1279"/>
                  <a:pt x="1791" y="1279"/>
                </a:cubicBezTo>
                <a:cubicBezTo>
                  <a:pt x="1791" y="1278"/>
                  <a:pt x="1788" y="1278"/>
                  <a:pt x="1787" y="1278"/>
                </a:cubicBezTo>
                <a:cubicBezTo>
                  <a:pt x="1786" y="1278"/>
                  <a:pt x="1786" y="1277"/>
                  <a:pt x="1785" y="1277"/>
                </a:cubicBezTo>
                <a:cubicBezTo>
                  <a:pt x="1784" y="1277"/>
                  <a:pt x="1784" y="1278"/>
                  <a:pt x="1783" y="1278"/>
                </a:cubicBezTo>
                <a:cubicBezTo>
                  <a:pt x="1782" y="1278"/>
                  <a:pt x="1781" y="1278"/>
                  <a:pt x="1782" y="1279"/>
                </a:cubicBezTo>
                <a:cubicBezTo>
                  <a:pt x="1782" y="1279"/>
                  <a:pt x="1783" y="1279"/>
                  <a:pt x="1784" y="1279"/>
                </a:cubicBezTo>
                <a:cubicBezTo>
                  <a:pt x="1784" y="1280"/>
                  <a:pt x="1784" y="1280"/>
                  <a:pt x="1785" y="1281"/>
                </a:cubicBezTo>
                <a:cubicBezTo>
                  <a:pt x="1785" y="1282"/>
                  <a:pt x="1786" y="1282"/>
                  <a:pt x="1786" y="1282"/>
                </a:cubicBezTo>
                <a:cubicBezTo>
                  <a:pt x="1787" y="1283"/>
                  <a:pt x="1788" y="1284"/>
                  <a:pt x="1789" y="1285"/>
                </a:cubicBezTo>
                <a:cubicBezTo>
                  <a:pt x="1789" y="1286"/>
                  <a:pt x="1789" y="1287"/>
                  <a:pt x="1790" y="1288"/>
                </a:cubicBezTo>
                <a:cubicBezTo>
                  <a:pt x="1790" y="1289"/>
                  <a:pt x="1791" y="1290"/>
                  <a:pt x="1791" y="1291"/>
                </a:cubicBezTo>
                <a:cubicBezTo>
                  <a:pt x="1791" y="1291"/>
                  <a:pt x="1790" y="1292"/>
                  <a:pt x="1791" y="1293"/>
                </a:cubicBezTo>
                <a:cubicBezTo>
                  <a:pt x="1791" y="1293"/>
                  <a:pt x="1791" y="1294"/>
                  <a:pt x="1791" y="1295"/>
                </a:cubicBezTo>
                <a:cubicBezTo>
                  <a:pt x="1791" y="1295"/>
                  <a:pt x="1790" y="1296"/>
                  <a:pt x="1790" y="1296"/>
                </a:cubicBezTo>
                <a:cubicBezTo>
                  <a:pt x="1788" y="1299"/>
                  <a:pt x="1785" y="1299"/>
                  <a:pt x="1784" y="1302"/>
                </a:cubicBezTo>
                <a:cubicBezTo>
                  <a:pt x="1784" y="1304"/>
                  <a:pt x="1784" y="1305"/>
                  <a:pt x="1782" y="1306"/>
                </a:cubicBezTo>
                <a:cubicBezTo>
                  <a:pt x="1782" y="1307"/>
                  <a:pt x="1781" y="1307"/>
                  <a:pt x="1781" y="1308"/>
                </a:cubicBezTo>
                <a:cubicBezTo>
                  <a:pt x="1781" y="1308"/>
                  <a:pt x="1782" y="1309"/>
                  <a:pt x="1782" y="1309"/>
                </a:cubicBezTo>
                <a:cubicBezTo>
                  <a:pt x="1782" y="1311"/>
                  <a:pt x="1782" y="1312"/>
                  <a:pt x="1782" y="1314"/>
                </a:cubicBezTo>
                <a:cubicBezTo>
                  <a:pt x="1782" y="1316"/>
                  <a:pt x="1782" y="1318"/>
                  <a:pt x="1781" y="1320"/>
                </a:cubicBezTo>
                <a:cubicBezTo>
                  <a:pt x="1780" y="1322"/>
                  <a:pt x="1778" y="1323"/>
                  <a:pt x="1777" y="1325"/>
                </a:cubicBezTo>
                <a:cubicBezTo>
                  <a:pt x="1776" y="1327"/>
                  <a:pt x="1775" y="1327"/>
                  <a:pt x="1774" y="1328"/>
                </a:cubicBezTo>
                <a:cubicBezTo>
                  <a:pt x="1773" y="1329"/>
                  <a:pt x="1772" y="1331"/>
                  <a:pt x="1771" y="1332"/>
                </a:cubicBezTo>
                <a:cubicBezTo>
                  <a:pt x="1771" y="1332"/>
                  <a:pt x="1770" y="1333"/>
                  <a:pt x="1770" y="1333"/>
                </a:cubicBezTo>
                <a:cubicBezTo>
                  <a:pt x="1769" y="1334"/>
                  <a:pt x="1769" y="1333"/>
                  <a:pt x="1768" y="1333"/>
                </a:cubicBezTo>
                <a:cubicBezTo>
                  <a:pt x="1768" y="1333"/>
                  <a:pt x="1767" y="1333"/>
                  <a:pt x="1766" y="1332"/>
                </a:cubicBezTo>
                <a:cubicBezTo>
                  <a:pt x="1766" y="1332"/>
                  <a:pt x="1766" y="1331"/>
                  <a:pt x="1766" y="1330"/>
                </a:cubicBezTo>
                <a:cubicBezTo>
                  <a:pt x="1766" y="1330"/>
                  <a:pt x="1766" y="1329"/>
                  <a:pt x="1765" y="1329"/>
                </a:cubicBezTo>
                <a:cubicBezTo>
                  <a:pt x="1765" y="1328"/>
                  <a:pt x="1765" y="1327"/>
                  <a:pt x="1765" y="1326"/>
                </a:cubicBezTo>
                <a:cubicBezTo>
                  <a:pt x="1765" y="1324"/>
                  <a:pt x="1764" y="1321"/>
                  <a:pt x="1764" y="1318"/>
                </a:cubicBezTo>
                <a:cubicBezTo>
                  <a:pt x="1764" y="1316"/>
                  <a:pt x="1764" y="1314"/>
                  <a:pt x="1762" y="1311"/>
                </a:cubicBezTo>
                <a:cubicBezTo>
                  <a:pt x="1761" y="1309"/>
                  <a:pt x="1758" y="1308"/>
                  <a:pt x="1755" y="1308"/>
                </a:cubicBezTo>
                <a:cubicBezTo>
                  <a:pt x="1753" y="1309"/>
                  <a:pt x="1752" y="1310"/>
                  <a:pt x="1751" y="1311"/>
                </a:cubicBezTo>
                <a:cubicBezTo>
                  <a:pt x="1749" y="1313"/>
                  <a:pt x="1747" y="1313"/>
                  <a:pt x="1745" y="1314"/>
                </a:cubicBezTo>
                <a:cubicBezTo>
                  <a:pt x="1743" y="1315"/>
                  <a:pt x="1742" y="1316"/>
                  <a:pt x="1741" y="1317"/>
                </a:cubicBezTo>
                <a:cubicBezTo>
                  <a:pt x="1740" y="1317"/>
                  <a:pt x="1738" y="1319"/>
                  <a:pt x="1737" y="1318"/>
                </a:cubicBezTo>
                <a:cubicBezTo>
                  <a:pt x="1736" y="1318"/>
                  <a:pt x="1737" y="1315"/>
                  <a:pt x="1737" y="1314"/>
                </a:cubicBezTo>
                <a:cubicBezTo>
                  <a:pt x="1737" y="1313"/>
                  <a:pt x="1737" y="1311"/>
                  <a:pt x="1738" y="1311"/>
                </a:cubicBezTo>
                <a:cubicBezTo>
                  <a:pt x="1739" y="1309"/>
                  <a:pt x="1741" y="1310"/>
                  <a:pt x="1742" y="1309"/>
                </a:cubicBezTo>
                <a:cubicBezTo>
                  <a:pt x="1744" y="1308"/>
                  <a:pt x="1743" y="1307"/>
                  <a:pt x="1744" y="1305"/>
                </a:cubicBezTo>
                <a:cubicBezTo>
                  <a:pt x="1744" y="1303"/>
                  <a:pt x="1745" y="1302"/>
                  <a:pt x="1747" y="1302"/>
                </a:cubicBezTo>
                <a:cubicBezTo>
                  <a:pt x="1748" y="1302"/>
                  <a:pt x="1748" y="1302"/>
                  <a:pt x="1749" y="1301"/>
                </a:cubicBezTo>
                <a:cubicBezTo>
                  <a:pt x="1749" y="1300"/>
                  <a:pt x="1749" y="1299"/>
                  <a:pt x="1749" y="1298"/>
                </a:cubicBezTo>
                <a:cubicBezTo>
                  <a:pt x="1749" y="1295"/>
                  <a:pt x="1751" y="1291"/>
                  <a:pt x="1749" y="1288"/>
                </a:cubicBezTo>
                <a:cubicBezTo>
                  <a:pt x="1749" y="1287"/>
                  <a:pt x="1749" y="1286"/>
                  <a:pt x="1748" y="1286"/>
                </a:cubicBezTo>
                <a:cubicBezTo>
                  <a:pt x="1748" y="1285"/>
                  <a:pt x="1747" y="1285"/>
                  <a:pt x="1747" y="1284"/>
                </a:cubicBezTo>
                <a:cubicBezTo>
                  <a:pt x="1746" y="1283"/>
                  <a:pt x="1746" y="1282"/>
                  <a:pt x="1748" y="1282"/>
                </a:cubicBezTo>
                <a:cubicBezTo>
                  <a:pt x="1748" y="1283"/>
                  <a:pt x="1750" y="1285"/>
                  <a:pt x="1750" y="1283"/>
                </a:cubicBezTo>
                <a:cubicBezTo>
                  <a:pt x="1750" y="1282"/>
                  <a:pt x="1749" y="1281"/>
                  <a:pt x="1748" y="1280"/>
                </a:cubicBezTo>
                <a:cubicBezTo>
                  <a:pt x="1747" y="1279"/>
                  <a:pt x="1748" y="1277"/>
                  <a:pt x="1747" y="1277"/>
                </a:cubicBezTo>
                <a:cubicBezTo>
                  <a:pt x="1746" y="1276"/>
                  <a:pt x="1745" y="1276"/>
                  <a:pt x="1745" y="1275"/>
                </a:cubicBezTo>
                <a:cubicBezTo>
                  <a:pt x="1744" y="1275"/>
                  <a:pt x="1744" y="1275"/>
                  <a:pt x="1743" y="1274"/>
                </a:cubicBezTo>
                <a:cubicBezTo>
                  <a:pt x="1742" y="1273"/>
                  <a:pt x="1741" y="1272"/>
                  <a:pt x="1739" y="1272"/>
                </a:cubicBezTo>
                <a:cubicBezTo>
                  <a:pt x="1738" y="1272"/>
                  <a:pt x="1737" y="1272"/>
                  <a:pt x="1736" y="1272"/>
                </a:cubicBezTo>
                <a:cubicBezTo>
                  <a:pt x="1735" y="1272"/>
                  <a:pt x="1735" y="1272"/>
                  <a:pt x="1734" y="1272"/>
                </a:cubicBezTo>
                <a:cubicBezTo>
                  <a:pt x="1733" y="1271"/>
                  <a:pt x="1733" y="1270"/>
                  <a:pt x="1731" y="1269"/>
                </a:cubicBezTo>
                <a:cubicBezTo>
                  <a:pt x="1729" y="1266"/>
                  <a:pt x="1725" y="1268"/>
                  <a:pt x="1723" y="1266"/>
                </a:cubicBezTo>
                <a:cubicBezTo>
                  <a:pt x="1722" y="1265"/>
                  <a:pt x="1721" y="1264"/>
                  <a:pt x="1719" y="1264"/>
                </a:cubicBezTo>
                <a:cubicBezTo>
                  <a:pt x="1718" y="1264"/>
                  <a:pt x="1716" y="1264"/>
                  <a:pt x="1715" y="1264"/>
                </a:cubicBezTo>
                <a:cubicBezTo>
                  <a:pt x="1715" y="1265"/>
                  <a:pt x="1714" y="1266"/>
                  <a:pt x="1714" y="1267"/>
                </a:cubicBezTo>
                <a:cubicBezTo>
                  <a:pt x="1714" y="1268"/>
                  <a:pt x="1714" y="1268"/>
                  <a:pt x="1714" y="1269"/>
                </a:cubicBezTo>
                <a:cubicBezTo>
                  <a:pt x="1714" y="1270"/>
                  <a:pt x="1713" y="1270"/>
                  <a:pt x="1713" y="1271"/>
                </a:cubicBezTo>
                <a:cubicBezTo>
                  <a:pt x="1713" y="1273"/>
                  <a:pt x="1716" y="1273"/>
                  <a:pt x="1714" y="1274"/>
                </a:cubicBezTo>
                <a:cubicBezTo>
                  <a:pt x="1713" y="1275"/>
                  <a:pt x="1711" y="1275"/>
                  <a:pt x="1710" y="1275"/>
                </a:cubicBezTo>
                <a:cubicBezTo>
                  <a:pt x="1709" y="1275"/>
                  <a:pt x="1707" y="1276"/>
                  <a:pt x="1706" y="1277"/>
                </a:cubicBezTo>
                <a:cubicBezTo>
                  <a:pt x="1705" y="1279"/>
                  <a:pt x="1707" y="1281"/>
                  <a:pt x="1706" y="1283"/>
                </a:cubicBezTo>
                <a:cubicBezTo>
                  <a:pt x="1705" y="1284"/>
                  <a:pt x="1705" y="1285"/>
                  <a:pt x="1704" y="1285"/>
                </a:cubicBezTo>
                <a:cubicBezTo>
                  <a:pt x="1703" y="1285"/>
                  <a:pt x="1703" y="1285"/>
                  <a:pt x="1702" y="1286"/>
                </a:cubicBezTo>
                <a:cubicBezTo>
                  <a:pt x="1702" y="1286"/>
                  <a:pt x="1701" y="1289"/>
                  <a:pt x="1701" y="1289"/>
                </a:cubicBezTo>
                <a:cubicBezTo>
                  <a:pt x="1701" y="1288"/>
                  <a:pt x="1700" y="1287"/>
                  <a:pt x="1701" y="1287"/>
                </a:cubicBezTo>
                <a:cubicBezTo>
                  <a:pt x="1701" y="1286"/>
                  <a:pt x="1701" y="1286"/>
                  <a:pt x="1702" y="1285"/>
                </a:cubicBezTo>
                <a:cubicBezTo>
                  <a:pt x="1702" y="1284"/>
                  <a:pt x="1702" y="1283"/>
                  <a:pt x="1702" y="1283"/>
                </a:cubicBezTo>
                <a:cubicBezTo>
                  <a:pt x="1702" y="1282"/>
                  <a:pt x="1702" y="1281"/>
                  <a:pt x="1702" y="1280"/>
                </a:cubicBezTo>
                <a:cubicBezTo>
                  <a:pt x="1702" y="1279"/>
                  <a:pt x="1700" y="1281"/>
                  <a:pt x="1699" y="1282"/>
                </a:cubicBezTo>
                <a:cubicBezTo>
                  <a:pt x="1699" y="1283"/>
                  <a:pt x="1698" y="1285"/>
                  <a:pt x="1697" y="1285"/>
                </a:cubicBezTo>
                <a:cubicBezTo>
                  <a:pt x="1696" y="1285"/>
                  <a:pt x="1696" y="1284"/>
                  <a:pt x="1695" y="1285"/>
                </a:cubicBezTo>
                <a:cubicBezTo>
                  <a:pt x="1695" y="1285"/>
                  <a:pt x="1693" y="1286"/>
                  <a:pt x="1693" y="1286"/>
                </a:cubicBezTo>
                <a:cubicBezTo>
                  <a:pt x="1692" y="1287"/>
                  <a:pt x="1692" y="1288"/>
                  <a:pt x="1691" y="1289"/>
                </a:cubicBezTo>
                <a:cubicBezTo>
                  <a:pt x="1690" y="1290"/>
                  <a:pt x="1689" y="1292"/>
                  <a:pt x="1688" y="1293"/>
                </a:cubicBezTo>
                <a:cubicBezTo>
                  <a:pt x="1687" y="1294"/>
                  <a:pt x="1686" y="1294"/>
                  <a:pt x="1686" y="1295"/>
                </a:cubicBezTo>
                <a:cubicBezTo>
                  <a:pt x="1685" y="1297"/>
                  <a:pt x="1685" y="1298"/>
                  <a:pt x="1685" y="1300"/>
                </a:cubicBezTo>
                <a:cubicBezTo>
                  <a:pt x="1685" y="1301"/>
                  <a:pt x="1685" y="1302"/>
                  <a:pt x="1685" y="1303"/>
                </a:cubicBezTo>
                <a:cubicBezTo>
                  <a:pt x="1684" y="1305"/>
                  <a:pt x="1683" y="1306"/>
                  <a:pt x="1683" y="1308"/>
                </a:cubicBezTo>
                <a:cubicBezTo>
                  <a:pt x="1683" y="1310"/>
                  <a:pt x="1684" y="1312"/>
                  <a:pt x="1685" y="1314"/>
                </a:cubicBezTo>
                <a:cubicBezTo>
                  <a:pt x="1685" y="1315"/>
                  <a:pt x="1685" y="1316"/>
                  <a:pt x="1684" y="1317"/>
                </a:cubicBezTo>
                <a:cubicBezTo>
                  <a:pt x="1684" y="1319"/>
                  <a:pt x="1684" y="1320"/>
                  <a:pt x="1684" y="1321"/>
                </a:cubicBezTo>
                <a:cubicBezTo>
                  <a:pt x="1684" y="1323"/>
                  <a:pt x="1684" y="1325"/>
                  <a:pt x="1685" y="1326"/>
                </a:cubicBezTo>
                <a:cubicBezTo>
                  <a:pt x="1685" y="1327"/>
                  <a:pt x="1685" y="1327"/>
                  <a:pt x="1686" y="1327"/>
                </a:cubicBezTo>
                <a:cubicBezTo>
                  <a:pt x="1687" y="1328"/>
                  <a:pt x="1688" y="1329"/>
                  <a:pt x="1688" y="1330"/>
                </a:cubicBezTo>
                <a:cubicBezTo>
                  <a:pt x="1689" y="1331"/>
                  <a:pt x="1688" y="1333"/>
                  <a:pt x="1688" y="1335"/>
                </a:cubicBezTo>
                <a:cubicBezTo>
                  <a:pt x="1688" y="1336"/>
                  <a:pt x="1689" y="1336"/>
                  <a:pt x="1689" y="1337"/>
                </a:cubicBezTo>
                <a:cubicBezTo>
                  <a:pt x="1689" y="1338"/>
                  <a:pt x="1689" y="1339"/>
                  <a:pt x="1689" y="1340"/>
                </a:cubicBezTo>
                <a:cubicBezTo>
                  <a:pt x="1689" y="1342"/>
                  <a:pt x="1688" y="1343"/>
                  <a:pt x="1688" y="1345"/>
                </a:cubicBezTo>
                <a:cubicBezTo>
                  <a:pt x="1688" y="1346"/>
                  <a:pt x="1687" y="1346"/>
                  <a:pt x="1687" y="1347"/>
                </a:cubicBezTo>
                <a:cubicBezTo>
                  <a:pt x="1687" y="1348"/>
                  <a:pt x="1687" y="1349"/>
                  <a:pt x="1687" y="1349"/>
                </a:cubicBezTo>
                <a:cubicBezTo>
                  <a:pt x="1686" y="1351"/>
                  <a:pt x="1685" y="1352"/>
                  <a:pt x="1684" y="1354"/>
                </a:cubicBezTo>
                <a:cubicBezTo>
                  <a:pt x="1683" y="1355"/>
                  <a:pt x="1682" y="1356"/>
                  <a:pt x="1682" y="1357"/>
                </a:cubicBezTo>
                <a:cubicBezTo>
                  <a:pt x="1681" y="1358"/>
                  <a:pt x="1680" y="1360"/>
                  <a:pt x="1679" y="1361"/>
                </a:cubicBezTo>
                <a:cubicBezTo>
                  <a:pt x="1679" y="1362"/>
                  <a:pt x="1678" y="1362"/>
                  <a:pt x="1678" y="1363"/>
                </a:cubicBezTo>
                <a:cubicBezTo>
                  <a:pt x="1677" y="1363"/>
                  <a:pt x="1677" y="1364"/>
                  <a:pt x="1677" y="1365"/>
                </a:cubicBezTo>
                <a:cubicBezTo>
                  <a:pt x="1676" y="1366"/>
                  <a:pt x="1675" y="1366"/>
                  <a:pt x="1674" y="1367"/>
                </a:cubicBezTo>
                <a:cubicBezTo>
                  <a:pt x="1671" y="1369"/>
                  <a:pt x="1669" y="1370"/>
                  <a:pt x="1666" y="1369"/>
                </a:cubicBezTo>
                <a:cubicBezTo>
                  <a:pt x="1664" y="1368"/>
                  <a:pt x="1663" y="1366"/>
                  <a:pt x="1662" y="1364"/>
                </a:cubicBezTo>
                <a:cubicBezTo>
                  <a:pt x="1660" y="1362"/>
                  <a:pt x="1658" y="1358"/>
                  <a:pt x="1658" y="1355"/>
                </a:cubicBezTo>
                <a:cubicBezTo>
                  <a:pt x="1657" y="1353"/>
                  <a:pt x="1657" y="1351"/>
                  <a:pt x="1657" y="1350"/>
                </a:cubicBezTo>
                <a:cubicBezTo>
                  <a:pt x="1656" y="1347"/>
                  <a:pt x="1656" y="1345"/>
                  <a:pt x="1656" y="1343"/>
                </a:cubicBezTo>
                <a:cubicBezTo>
                  <a:pt x="1655" y="1340"/>
                  <a:pt x="1655" y="1336"/>
                  <a:pt x="1655" y="1333"/>
                </a:cubicBezTo>
                <a:cubicBezTo>
                  <a:pt x="1655" y="1330"/>
                  <a:pt x="1655" y="1328"/>
                  <a:pt x="1655" y="1326"/>
                </a:cubicBezTo>
                <a:cubicBezTo>
                  <a:pt x="1656" y="1324"/>
                  <a:pt x="1656" y="1322"/>
                  <a:pt x="1656" y="1320"/>
                </a:cubicBezTo>
                <a:cubicBezTo>
                  <a:pt x="1657" y="1319"/>
                  <a:pt x="1657" y="1318"/>
                  <a:pt x="1657" y="1317"/>
                </a:cubicBezTo>
                <a:cubicBezTo>
                  <a:pt x="1658" y="1316"/>
                  <a:pt x="1658" y="1314"/>
                  <a:pt x="1658" y="1313"/>
                </a:cubicBezTo>
                <a:cubicBezTo>
                  <a:pt x="1658" y="1311"/>
                  <a:pt x="1658" y="1310"/>
                  <a:pt x="1658" y="1309"/>
                </a:cubicBezTo>
                <a:cubicBezTo>
                  <a:pt x="1659" y="1308"/>
                  <a:pt x="1659" y="1307"/>
                  <a:pt x="1659" y="1307"/>
                </a:cubicBezTo>
                <a:cubicBezTo>
                  <a:pt x="1660" y="1306"/>
                  <a:pt x="1660" y="1306"/>
                  <a:pt x="1661" y="1305"/>
                </a:cubicBezTo>
                <a:cubicBezTo>
                  <a:pt x="1661" y="1305"/>
                  <a:pt x="1661" y="1304"/>
                  <a:pt x="1661" y="1304"/>
                </a:cubicBezTo>
                <a:cubicBezTo>
                  <a:pt x="1661" y="1302"/>
                  <a:pt x="1662" y="1301"/>
                  <a:pt x="1662" y="1299"/>
                </a:cubicBezTo>
                <a:cubicBezTo>
                  <a:pt x="1663" y="1298"/>
                  <a:pt x="1663" y="1296"/>
                  <a:pt x="1664" y="1295"/>
                </a:cubicBezTo>
                <a:cubicBezTo>
                  <a:pt x="1665" y="1294"/>
                  <a:pt x="1665" y="1293"/>
                  <a:pt x="1665" y="1292"/>
                </a:cubicBezTo>
                <a:cubicBezTo>
                  <a:pt x="1665" y="1291"/>
                  <a:pt x="1665" y="1289"/>
                  <a:pt x="1665" y="1289"/>
                </a:cubicBezTo>
                <a:cubicBezTo>
                  <a:pt x="1666" y="1288"/>
                  <a:pt x="1666" y="1288"/>
                  <a:pt x="1667" y="1288"/>
                </a:cubicBezTo>
                <a:cubicBezTo>
                  <a:pt x="1668" y="1288"/>
                  <a:pt x="1668" y="1287"/>
                  <a:pt x="1668" y="1287"/>
                </a:cubicBezTo>
                <a:cubicBezTo>
                  <a:pt x="1669" y="1285"/>
                  <a:pt x="1670" y="1285"/>
                  <a:pt x="1671" y="1283"/>
                </a:cubicBezTo>
                <a:cubicBezTo>
                  <a:pt x="1671" y="1282"/>
                  <a:pt x="1671" y="1281"/>
                  <a:pt x="1672" y="1279"/>
                </a:cubicBezTo>
                <a:cubicBezTo>
                  <a:pt x="1672" y="1278"/>
                  <a:pt x="1672" y="1277"/>
                  <a:pt x="1672" y="1276"/>
                </a:cubicBezTo>
                <a:cubicBezTo>
                  <a:pt x="1671" y="1275"/>
                  <a:pt x="1670" y="1278"/>
                  <a:pt x="1670" y="1278"/>
                </a:cubicBezTo>
                <a:cubicBezTo>
                  <a:pt x="1670" y="1279"/>
                  <a:pt x="1669" y="1280"/>
                  <a:pt x="1668" y="1280"/>
                </a:cubicBezTo>
                <a:cubicBezTo>
                  <a:pt x="1667" y="1282"/>
                  <a:pt x="1666" y="1283"/>
                  <a:pt x="1665" y="1285"/>
                </a:cubicBezTo>
                <a:cubicBezTo>
                  <a:pt x="1664" y="1287"/>
                  <a:pt x="1661" y="1287"/>
                  <a:pt x="1659" y="1289"/>
                </a:cubicBezTo>
                <a:cubicBezTo>
                  <a:pt x="1659" y="1290"/>
                  <a:pt x="1658" y="1291"/>
                  <a:pt x="1658" y="1291"/>
                </a:cubicBezTo>
                <a:cubicBezTo>
                  <a:pt x="1658" y="1292"/>
                  <a:pt x="1657" y="1292"/>
                  <a:pt x="1656" y="1293"/>
                </a:cubicBezTo>
                <a:cubicBezTo>
                  <a:pt x="1655" y="1294"/>
                  <a:pt x="1655" y="1295"/>
                  <a:pt x="1654" y="1296"/>
                </a:cubicBezTo>
                <a:cubicBezTo>
                  <a:pt x="1653" y="1297"/>
                  <a:pt x="1652" y="1295"/>
                  <a:pt x="1652" y="1294"/>
                </a:cubicBezTo>
                <a:cubicBezTo>
                  <a:pt x="1653" y="1293"/>
                  <a:pt x="1653" y="1291"/>
                  <a:pt x="1654" y="1290"/>
                </a:cubicBezTo>
                <a:cubicBezTo>
                  <a:pt x="1655" y="1290"/>
                  <a:pt x="1655" y="1289"/>
                  <a:pt x="1655" y="1288"/>
                </a:cubicBezTo>
                <a:cubicBezTo>
                  <a:pt x="1655" y="1288"/>
                  <a:pt x="1655" y="1287"/>
                  <a:pt x="1655" y="1286"/>
                </a:cubicBezTo>
                <a:cubicBezTo>
                  <a:pt x="1656" y="1286"/>
                  <a:pt x="1657" y="1286"/>
                  <a:pt x="1657" y="1285"/>
                </a:cubicBezTo>
                <a:cubicBezTo>
                  <a:pt x="1658" y="1285"/>
                  <a:pt x="1658" y="1285"/>
                  <a:pt x="1659" y="1284"/>
                </a:cubicBezTo>
                <a:cubicBezTo>
                  <a:pt x="1659" y="1284"/>
                  <a:pt x="1660" y="1283"/>
                  <a:pt x="1660" y="1282"/>
                </a:cubicBezTo>
                <a:cubicBezTo>
                  <a:pt x="1661" y="1282"/>
                  <a:pt x="1661" y="1281"/>
                  <a:pt x="1662" y="1280"/>
                </a:cubicBezTo>
                <a:cubicBezTo>
                  <a:pt x="1662" y="1279"/>
                  <a:pt x="1662" y="1278"/>
                  <a:pt x="1663" y="1278"/>
                </a:cubicBezTo>
                <a:cubicBezTo>
                  <a:pt x="1663" y="1277"/>
                  <a:pt x="1664" y="1276"/>
                  <a:pt x="1665" y="1275"/>
                </a:cubicBezTo>
                <a:cubicBezTo>
                  <a:pt x="1667" y="1274"/>
                  <a:pt x="1667" y="1271"/>
                  <a:pt x="1668" y="1270"/>
                </a:cubicBezTo>
                <a:cubicBezTo>
                  <a:pt x="1669" y="1268"/>
                  <a:pt x="1671" y="1268"/>
                  <a:pt x="1671" y="1266"/>
                </a:cubicBezTo>
                <a:cubicBezTo>
                  <a:pt x="1672" y="1265"/>
                  <a:pt x="1671" y="1262"/>
                  <a:pt x="1672" y="1263"/>
                </a:cubicBezTo>
                <a:cubicBezTo>
                  <a:pt x="1674" y="1264"/>
                  <a:pt x="1673" y="1266"/>
                  <a:pt x="1673" y="1267"/>
                </a:cubicBezTo>
                <a:cubicBezTo>
                  <a:pt x="1674" y="1268"/>
                  <a:pt x="1674" y="1267"/>
                  <a:pt x="1675" y="1266"/>
                </a:cubicBezTo>
                <a:cubicBezTo>
                  <a:pt x="1675" y="1265"/>
                  <a:pt x="1676" y="1265"/>
                  <a:pt x="1676" y="1265"/>
                </a:cubicBezTo>
                <a:cubicBezTo>
                  <a:pt x="1677" y="1264"/>
                  <a:pt x="1677" y="1263"/>
                  <a:pt x="1677" y="1263"/>
                </a:cubicBezTo>
                <a:cubicBezTo>
                  <a:pt x="1678" y="1262"/>
                  <a:pt x="1679" y="1263"/>
                  <a:pt x="1679" y="1263"/>
                </a:cubicBezTo>
                <a:cubicBezTo>
                  <a:pt x="1680" y="1263"/>
                  <a:pt x="1680" y="1262"/>
                  <a:pt x="1681" y="1262"/>
                </a:cubicBezTo>
                <a:cubicBezTo>
                  <a:pt x="1681" y="1262"/>
                  <a:pt x="1682" y="1262"/>
                  <a:pt x="1682" y="1263"/>
                </a:cubicBezTo>
                <a:cubicBezTo>
                  <a:pt x="1682" y="1264"/>
                  <a:pt x="1680" y="1264"/>
                  <a:pt x="1680" y="1265"/>
                </a:cubicBezTo>
                <a:cubicBezTo>
                  <a:pt x="1679" y="1266"/>
                  <a:pt x="1679" y="1269"/>
                  <a:pt x="1680" y="1269"/>
                </a:cubicBezTo>
                <a:cubicBezTo>
                  <a:pt x="1681" y="1269"/>
                  <a:pt x="1682" y="1266"/>
                  <a:pt x="1682" y="1266"/>
                </a:cubicBezTo>
                <a:cubicBezTo>
                  <a:pt x="1684" y="1265"/>
                  <a:pt x="1685" y="1265"/>
                  <a:pt x="1686" y="1264"/>
                </a:cubicBezTo>
                <a:cubicBezTo>
                  <a:pt x="1687" y="1263"/>
                  <a:pt x="1687" y="1261"/>
                  <a:pt x="1688" y="1260"/>
                </a:cubicBezTo>
                <a:cubicBezTo>
                  <a:pt x="1689" y="1260"/>
                  <a:pt x="1691" y="1260"/>
                  <a:pt x="1692" y="1260"/>
                </a:cubicBezTo>
                <a:cubicBezTo>
                  <a:pt x="1694" y="1261"/>
                  <a:pt x="1695" y="1260"/>
                  <a:pt x="1697" y="1259"/>
                </a:cubicBezTo>
                <a:cubicBezTo>
                  <a:pt x="1698" y="1259"/>
                  <a:pt x="1699" y="1260"/>
                  <a:pt x="1701" y="1259"/>
                </a:cubicBezTo>
                <a:cubicBezTo>
                  <a:pt x="1701" y="1259"/>
                  <a:pt x="1702" y="1258"/>
                  <a:pt x="1702" y="1258"/>
                </a:cubicBezTo>
                <a:cubicBezTo>
                  <a:pt x="1703" y="1257"/>
                  <a:pt x="1703" y="1257"/>
                  <a:pt x="1704" y="1256"/>
                </a:cubicBezTo>
                <a:cubicBezTo>
                  <a:pt x="1705" y="1256"/>
                  <a:pt x="1707" y="1256"/>
                  <a:pt x="1708" y="1257"/>
                </a:cubicBezTo>
                <a:cubicBezTo>
                  <a:pt x="1710" y="1257"/>
                  <a:pt x="1711" y="1257"/>
                  <a:pt x="1712" y="1258"/>
                </a:cubicBezTo>
                <a:cubicBezTo>
                  <a:pt x="1713" y="1258"/>
                  <a:pt x="1714" y="1258"/>
                  <a:pt x="1714" y="1259"/>
                </a:cubicBezTo>
                <a:cubicBezTo>
                  <a:pt x="1715" y="1259"/>
                  <a:pt x="1715" y="1260"/>
                  <a:pt x="1715" y="1260"/>
                </a:cubicBezTo>
                <a:cubicBezTo>
                  <a:pt x="1716" y="1261"/>
                  <a:pt x="1717" y="1261"/>
                  <a:pt x="1717" y="1261"/>
                </a:cubicBezTo>
                <a:cubicBezTo>
                  <a:pt x="1718" y="1262"/>
                  <a:pt x="1718" y="1263"/>
                  <a:pt x="1718" y="1263"/>
                </a:cubicBezTo>
                <a:cubicBezTo>
                  <a:pt x="1720" y="1263"/>
                  <a:pt x="1721" y="1261"/>
                  <a:pt x="1721" y="1260"/>
                </a:cubicBezTo>
                <a:cubicBezTo>
                  <a:pt x="1721" y="1258"/>
                  <a:pt x="1721" y="1256"/>
                  <a:pt x="1723" y="1257"/>
                </a:cubicBezTo>
                <a:cubicBezTo>
                  <a:pt x="1724" y="1258"/>
                  <a:pt x="1724" y="1258"/>
                  <a:pt x="1725" y="1258"/>
                </a:cubicBezTo>
                <a:cubicBezTo>
                  <a:pt x="1726" y="1258"/>
                  <a:pt x="1726" y="1258"/>
                  <a:pt x="1727" y="1258"/>
                </a:cubicBezTo>
                <a:close/>
                <a:moveTo>
                  <a:pt x="1570" y="1237"/>
                </a:moveTo>
                <a:cubicBezTo>
                  <a:pt x="1571" y="1237"/>
                  <a:pt x="1571" y="1236"/>
                  <a:pt x="1572" y="1236"/>
                </a:cubicBezTo>
                <a:cubicBezTo>
                  <a:pt x="1573" y="1235"/>
                  <a:pt x="1574" y="1234"/>
                  <a:pt x="1575" y="1233"/>
                </a:cubicBezTo>
                <a:cubicBezTo>
                  <a:pt x="1576" y="1232"/>
                  <a:pt x="1577" y="1232"/>
                  <a:pt x="1578" y="1231"/>
                </a:cubicBezTo>
                <a:cubicBezTo>
                  <a:pt x="1579" y="1230"/>
                  <a:pt x="1580" y="1229"/>
                  <a:pt x="1581" y="1228"/>
                </a:cubicBezTo>
                <a:cubicBezTo>
                  <a:pt x="1582" y="1227"/>
                  <a:pt x="1584" y="1226"/>
                  <a:pt x="1585" y="1225"/>
                </a:cubicBezTo>
                <a:cubicBezTo>
                  <a:pt x="1586" y="1224"/>
                  <a:pt x="1588" y="1223"/>
                  <a:pt x="1589" y="1221"/>
                </a:cubicBezTo>
                <a:cubicBezTo>
                  <a:pt x="1590" y="1221"/>
                  <a:pt x="1591" y="1220"/>
                  <a:pt x="1591" y="1220"/>
                </a:cubicBezTo>
                <a:cubicBezTo>
                  <a:pt x="1592" y="1219"/>
                  <a:pt x="1592" y="1219"/>
                  <a:pt x="1593" y="1218"/>
                </a:cubicBezTo>
                <a:cubicBezTo>
                  <a:pt x="1594" y="1217"/>
                  <a:pt x="1596" y="1217"/>
                  <a:pt x="1597" y="1216"/>
                </a:cubicBezTo>
                <a:cubicBezTo>
                  <a:pt x="1600" y="1214"/>
                  <a:pt x="1603" y="1213"/>
                  <a:pt x="1606" y="1212"/>
                </a:cubicBezTo>
                <a:cubicBezTo>
                  <a:pt x="1609" y="1211"/>
                  <a:pt x="1609" y="1211"/>
                  <a:pt x="1609" y="1211"/>
                </a:cubicBezTo>
                <a:cubicBezTo>
                  <a:pt x="1610" y="1211"/>
                  <a:pt x="1611" y="1210"/>
                  <a:pt x="1612" y="1210"/>
                </a:cubicBezTo>
                <a:cubicBezTo>
                  <a:pt x="1615" y="1209"/>
                  <a:pt x="1618" y="1208"/>
                  <a:pt x="1620" y="1207"/>
                </a:cubicBezTo>
                <a:cubicBezTo>
                  <a:pt x="1622" y="1206"/>
                  <a:pt x="1623" y="1206"/>
                  <a:pt x="1624" y="1205"/>
                </a:cubicBezTo>
                <a:cubicBezTo>
                  <a:pt x="1625" y="1203"/>
                  <a:pt x="1626" y="1201"/>
                  <a:pt x="1627" y="1200"/>
                </a:cubicBezTo>
                <a:cubicBezTo>
                  <a:pt x="1627" y="1199"/>
                  <a:pt x="1628" y="1199"/>
                  <a:pt x="1628" y="1198"/>
                </a:cubicBezTo>
                <a:cubicBezTo>
                  <a:pt x="1628" y="1197"/>
                  <a:pt x="1627" y="1197"/>
                  <a:pt x="1628" y="1196"/>
                </a:cubicBezTo>
                <a:cubicBezTo>
                  <a:pt x="1628" y="1195"/>
                  <a:pt x="1629" y="1193"/>
                  <a:pt x="1630" y="1193"/>
                </a:cubicBezTo>
                <a:cubicBezTo>
                  <a:pt x="1631" y="1193"/>
                  <a:pt x="1631" y="1193"/>
                  <a:pt x="1632" y="1193"/>
                </a:cubicBezTo>
                <a:cubicBezTo>
                  <a:pt x="1633" y="1193"/>
                  <a:pt x="1633" y="1193"/>
                  <a:pt x="1634" y="1192"/>
                </a:cubicBezTo>
                <a:cubicBezTo>
                  <a:pt x="1635" y="1192"/>
                  <a:pt x="1636" y="1191"/>
                  <a:pt x="1636" y="1192"/>
                </a:cubicBezTo>
                <a:cubicBezTo>
                  <a:pt x="1637" y="1193"/>
                  <a:pt x="1635" y="1193"/>
                  <a:pt x="1635" y="1194"/>
                </a:cubicBezTo>
                <a:cubicBezTo>
                  <a:pt x="1635" y="1194"/>
                  <a:pt x="1635" y="1195"/>
                  <a:pt x="1635" y="1196"/>
                </a:cubicBezTo>
                <a:cubicBezTo>
                  <a:pt x="1635" y="1197"/>
                  <a:pt x="1634" y="1196"/>
                  <a:pt x="1634" y="1197"/>
                </a:cubicBezTo>
                <a:cubicBezTo>
                  <a:pt x="1633" y="1197"/>
                  <a:pt x="1633" y="1198"/>
                  <a:pt x="1634" y="1198"/>
                </a:cubicBezTo>
                <a:cubicBezTo>
                  <a:pt x="1634" y="1198"/>
                  <a:pt x="1634" y="1198"/>
                  <a:pt x="1635" y="1198"/>
                </a:cubicBezTo>
                <a:cubicBezTo>
                  <a:pt x="1635" y="1198"/>
                  <a:pt x="1635" y="1198"/>
                  <a:pt x="1636" y="1197"/>
                </a:cubicBezTo>
                <a:cubicBezTo>
                  <a:pt x="1636" y="1197"/>
                  <a:pt x="1636" y="1197"/>
                  <a:pt x="1637" y="1196"/>
                </a:cubicBezTo>
                <a:cubicBezTo>
                  <a:pt x="1637" y="1195"/>
                  <a:pt x="1637" y="1195"/>
                  <a:pt x="1638" y="1194"/>
                </a:cubicBezTo>
                <a:cubicBezTo>
                  <a:pt x="1639" y="1193"/>
                  <a:pt x="1638" y="1192"/>
                  <a:pt x="1639" y="1191"/>
                </a:cubicBezTo>
                <a:cubicBezTo>
                  <a:pt x="1640" y="1190"/>
                  <a:pt x="1641" y="1190"/>
                  <a:pt x="1641" y="1189"/>
                </a:cubicBezTo>
                <a:cubicBezTo>
                  <a:pt x="1641" y="1188"/>
                  <a:pt x="1641" y="1188"/>
                  <a:pt x="1641" y="1187"/>
                </a:cubicBezTo>
                <a:cubicBezTo>
                  <a:pt x="1641" y="1186"/>
                  <a:pt x="1642" y="1186"/>
                  <a:pt x="1642" y="1185"/>
                </a:cubicBezTo>
                <a:cubicBezTo>
                  <a:pt x="1642" y="1185"/>
                  <a:pt x="1642" y="1184"/>
                  <a:pt x="1642" y="1184"/>
                </a:cubicBezTo>
                <a:cubicBezTo>
                  <a:pt x="1643" y="1184"/>
                  <a:pt x="1643" y="1184"/>
                  <a:pt x="1644" y="1185"/>
                </a:cubicBezTo>
                <a:cubicBezTo>
                  <a:pt x="1645" y="1185"/>
                  <a:pt x="1645" y="1185"/>
                  <a:pt x="1645" y="1187"/>
                </a:cubicBezTo>
                <a:cubicBezTo>
                  <a:pt x="1646" y="1188"/>
                  <a:pt x="1644" y="1189"/>
                  <a:pt x="1643" y="1190"/>
                </a:cubicBezTo>
                <a:cubicBezTo>
                  <a:pt x="1643" y="1190"/>
                  <a:pt x="1642" y="1191"/>
                  <a:pt x="1642" y="1191"/>
                </a:cubicBezTo>
                <a:cubicBezTo>
                  <a:pt x="1641" y="1192"/>
                  <a:pt x="1641" y="1193"/>
                  <a:pt x="1641" y="1194"/>
                </a:cubicBezTo>
                <a:cubicBezTo>
                  <a:pt x="1641" y="1194"/>
                  <a:pt x="1640" y="1196"/>
                  <a:pt x="1642" y="1195"/>
                </a:cubicBezTo>
                <a:cubicBezTo>
                  <a:pt x="1642" y="1195"/>
                  <a:pt x="1642" y="1194"/>
                  <a:pt x="1642" y="1193"/>
                </a:cubicBezTo>
                <a:cubicBezTo>
                  <a:pt x="1643" y="1192"/>
                  <a:pt x="1643" y="1192"/>
                  <a:pt x="1644" y="1192"/>
                </a:cubicBezTo>
                <a:cubicBezTo>
                  <a:pt x="1645" y="1192"/>
                  <a:pt x="1646" y="1192"/>
                  <a:pt x="1646" y="1191"/>
                </a:cubicBezTo>
                <a:cubicBezTo>
                  <a:pt x="1646" y="1190"/>
                  <a:pt x="1645" y="1191"/>
                  <a:pt x="1646" y="1190"/>
                </a:cubicBezTo>
                <a:cubicBezTo>
                  <a:pt x="1646" y="1189"/>
                  <a:pt x="1647" y="1190"/>
                  <a:pt x="1648" y="1189"/>
                </a:cubicBezTo>
                <a:cubicBezTo>
                  <a:pt x="1648" y="1189"/>
                  <a:pt x="1649" y="1189"/>
                  <a:pt x="1650" y="1189"/>
                </a:cubicBezTo>
                <a:cubicBezTo>
                  <a:pt x="1650" y="1188"/>
                  <a:pt x="1650" y="1188"/>
                  <a:pt x="1650" y="1187"/>
                </a:cubicBezTo>
                <a:cubicBezTo>
                  <a:pt x="1650" y="1186"/>
                  <a:pt x="1652" y="1185"/>
                  <a:pt x="1653" y="1185"/>
                </a:cubicBezTo>
                <a:cubicBezTo>
                  <a:pt x="1654" y="1185"/>
                  <a:pt x="1657" y="1186"/>
                  <a:pt x="1657" y="1185"/>
                </a:cubicBezTo>
                <a:cubicBezTo>
                  <a:pt x="1658" y="1183"/>
                  <a:pt x="1654" y="1183"/>
                  <a:pt x="1654" y="1183"/>
                </a:cubicBezTo>
                <a:cubicBezTo>
                  <a:pt x="1652" y="1183"/>
                  <a:pt x="1652" y="1185"/>
                  <a:pt x="1651" y="1185"/>
                </a:cubicBezTo>
                <a:cubicBezTo>
                  <a:pt x="1650" y="1185"/>
                  <a:pt x="1650" y="1185"/>
                  <a:pt x="1649" y="1184"/>
                </a:cubicBezTo>
                <a:cubicBezTo>
                  <a:pt x="1648" y="1184"/>
                  <a:pt x="1648" y="1184"/>
                  <a:pt x="1648" y="1183"/>
                </a:cubicBezTo>
                <a:cubicBezTo>
                  <a:pt x="1648" y="1182"/>
                  <a:pt x="1647" y="1182"/>
                  <a:pt x="1647" y="1181"/>
                </a:cubicBezTo>
                <a:cubicBezTo>
                  <a:pt x="1648" y="1180"/>
                  <a:pt x="1649" y="1180"/>
                  <a:pt x="1650" y="1180"/>
                </a:cubicBezTo>
                <a:cubicBezTo>
                  <a:pt x="1651" y="1180"/>
                  <a:pt x="1653" y="1180"/>
                  <a:pt x="1654" y="1181"/>
                </a:cubicBezTo>
                <a:cubicBezTo>
                  <a:pt x="1655" y="1181"/>
                  <a:pt x="1656" y="1181"/>
                  <a:pt x="1657" y="1182"/>
                </a:cubicBezTo>
                <a:cubicBezTo>
                  <a:pt x="1658" y="1183"/>
                  <a:pt x="1659" y="1183"/>
                  <a:pt x="1660" y="1184"/>
                </a:cubicBezTo>
                <a:cubicBezTo>
                  <a:pt x="1662" y="1184"/>
                  <a:pt x="1663" y="1184"/>
                  <a:pt x="1665" y="1184"/>
                </a:cubicBezTo>
                <a:cubicBezTo>
                  <a:pt x="1665" y="1184"/>
                  <a:pt x="1666" y="1185"/>
                  <a:pt x="1667" y="1185"/>
                </a:cubicBezTo>
                <a:cubicBezTo>
                  <a:pt x="1667" y="1186"/>
                  <a:pt x="1667" y="1186"/>
                  <a:pt x="1668" y="1187"/>
                </a:cubicBezTo>
                <a:cubicBezTo>
                  <a:pt x="1669" y="1187"/>
                  <a:pt x="1671" y="1186"/>
                  <a:pt x="1672" y="1186"/>
                </a:cubicBezTo>
                <a:cubicBezTo>
                  <a:pt x="1674" y="1185"/>
                  <a:pt x="1675" y="1186"/>
                  <a:pt x="1677" y="1186"/>
                </a:cubicBezTo>
                <a:cubicBezTo>
                  <a:pt x="1680" y="1185"/>
                  <a:pt x="1683" y="1185"/>
                  <a:pt x="1685" y="1187"/>
                </a:cubicBezTo>
                <a:cubicBezTo>
                  <a:pt x="1686" y="1188"/>
                  <a:pt x="1686" y="1189"/>
                  <a:pt x="1687" y="1191"/>
                </a:cubicBezTo>
                <a:cubicBezTo>
                  <a:pt x="1688" y="1192"/>
                  <a:pt x="1688" y="1193"/>
                  <a:pt x="1689" y="1195"/>
                </a:cubicBezTo>
                <a:cubicBezTo>
                  <a:pt x="1689" y="1196"/>
                  <a:pt x="1690" y="1198"/>
                  <a:pt x="1690" y="1199"/>
                </a:cubicBezTo>
                <a:cubicBezTo>
                  <a:pt x="1690" y="1201"/>
                  <a:pt x="1691" y="1201"/>
                  <a:pt x="1692" y="1202"/>
                </a:cubicBezTo>
                <a:cubicBezTo>
                  <a:pt x="1693" y="1203"/>
                  <a:pt x="1694" y="1205"/>
                  <a:pt x="1695" y="1206"/>
                </a:cubicBezTo>
                <a:cubicBezTo>
                  <a:pt x="1696" y="1207"/>
                  <a:pt x="1698" y="1207"/>
                  <a:pt x="1699" y="1207"/>
                </a:cubicBezTo>
                <a:cubicBezTo>
                  <a:pt x="1701" y="1208"/>
                  <a:pt x="1702" y="1209"/>
                  <a:pt x="1703" y="1209"/>
                </a:cubicBezTo>
                <a:cubicBezTo>
                  <a:pt x="1705" y="1209"/>
                  <a:pt x="1706" y="1208"/>
                  <a:pt x="1708" y="1208"/>
                </a:cubicBezTo>
                <a:cubicBezTo>
                  <a:pt x="1709" y="1207"/>
                  <a:pt x="1718" y="1206"/>
                  <a:pt x="1717" y="1210"/>
                </a:cubicBezTo>
                <a:cubicBezTo>
                  <a:pt x="1716" y="1210"/>
                  <a:pt x="1716" y="1211"/>
                  <a:pt x="1715" y="1211"/>
                </a:cubicBezTo>
                <a:cubicBezTo>
                  <a:pt x="1715" y="1212"/>
                  <a:pt x="1715" y="1213"/>
                  <a:pt x="1715" y="1214"/>
                </a:cubicBezTo>
                <a:cubicBezTo>
                  <a:pt x="1714" y="1215"/>
                  <a:pt x="1713" y="1216"/>
                  <a:pt x="1714" y="1217"/>
                </a:cubicBezTo>
                <a:cubicBezTo>
                  <a:pt x="1714" y="1218"/>
                  <a:pt x="1715" y="1218"/>
                  <a:pt x="1716" y="1218"/>
                </a:cubicBezTo>
                <a:cubicBezTo>
                  <a:pt x="1716" y="1219"/>
                  <a:pt x="1717" y="1219"/>
                  <a:pt x="1717" y="1220"/>
                </a:cubicBezTo>
                <a:cubicBezTo>
                  <a:pt x="1718" y="1221"/>
                  <a:pt x="1719" y="1222"/>
                  <a:pt x="1720" y="1222"/>
                </a:cubicBezTo>
                <a:cubicBezTo>
                  <a:pt x="1722" y="1223"/>
                  <a:pt x="1723" y="1224"/>
                  <a:pt x="1722" y="1225"/>
                </a:cubicBezTo>
                <a:cubicBezTo>
                  <a:pt x="1722" y="1226"/>
                  <a:pt x="1721" y="1226"/>
                  <a:pt x="1721" y="1227"/>
                </a:cubicBezTo>
                <a:cubicBezTo>
                  <a:pt x="1721" y="1228"/>
                  <a:pt x="1721" y="1228"/>
                  <a:pt x="1720" y="1229"/>
                </a:cubicBezTo>
                <a:cubicBezTo>
                  <a:pt x="1720" y="1230"/>
                  <a:pt x="1719" y="1231"/>
                  <a:pt x="1719" y="1232"/>
                </a:cubicBezTo>
                <a:cubicBezTo>
                  <a:pt x="1719" y="1234"/>
                  <a:pt x="1721" y="1235"/>
                  <a:pt x="1722" y="1236"/>
                </a:cubicBezTo>
                <a:cubicBezTo>
                  <a:pt x="1722" y="1236"/>
                  <a:pt x="1723" y="1236"/>
                  <a:pt x="1724" y="1237"/>
                </a:cubicBezTo>
                <a:cubicBezTo>
                  <a:pt x="1724" y="1238"/>
                  <a:pt x="1723" y="1238"/>
                  <a:pt x="1723" y="1239"/>
                </a:cubicBezTo>
                <a:cubicBezTo>
                  <a:pt x="1723" y="1240"/>
                  <a:pt x="1723" y="1240"/>
                  <a:pt x="1724" y="1241"/>
                </a:cubicBezTo>
                <a:cubicBezTo>
                  <a:pt x="1724" y="1241"/>
                  <a:pt x="1724" y="1241"/>
                  <a:pt x="1723" y="1242"/>
                </a:cubicBezTo>
                <a:cubicBezTo>
                  <a:pt x="1723" y="1243"/>
                  <a:pt x="1724" y="1244"/>
                  <a:pt x="1723" y="1244"/>
                </a:cubicBezTo>
                <a:cubicBezTo>
                  <a:pt x="1723" y="1245"/>
                  <a:pt x="1722" y="1245"/>
                  <a:pt x="1722" y="1245"/>
                </a:cubicBezTo>
                <a:cubicBezTo>
                  <a:pt x="1721" y="1244"/>
                  <a:pt x="1721" y="1244"/>
                  <a:pt x="1720" y="1244"/>
                </a:cubicBezTo>
                <a:cubicBezTo>
                  <a:pt x="1719" y="1244"/>
                  <a:pt x="1719" y="1244"/>
                  <a:pt x="1718" y="1244"/>
                </a:cubicBezTo>
                <a:cubicBezTo>
                  <a:pt x="1717" y="1244"/>
                  <a:pt x="1717" y="1243"/>
                  <a:pt x="1716" y="1243"/>
                </a:cubicBezTo>
                <a:cubicBezTo>
                  <a:pt x="1716" y="1243"/>
                  <a:pt x="1715" y="1243"/>
                  <a:pt x="1714" y="1243"/>
                </a:cubicBezTo>
                <a:cubicBezTo>
                  <a:pt x="1714" y="1242"/>
                  <a:pt x="1714" y="1241"/>
                  <a:pt x="1714" y="1241"/>
                </a:cubicBezTo>
                <a:cubicBezTo>
                  <a:pt x="1714" y="1240"/>
                  <a:pt x="1715" y="1240"/>
                  <a:pt x="1715" y="1240"/>
                </a:cubicBezTo>
                <a:cubicBezTo>
                  <a:pt x="1716" y="1239"/>
                  <a:pt x="1715" y="1239"/>
                  <a:pt x="1714" y="1239"/>
                </a:cubicBezTo>
                <a:cubicBezTo>
                  <a:pt x="1713" y="1239"/>
                  <a:pt x="1711" y="1239"/>
                  <a:pt x="1710" y="1239"/>
                </a:cubicBezTo>
                <a:cubicBezTo>
                  <a:pt x="1707" y="1240"/>
                  <a:pt x="1704" y="1240"/>
                  <a:pt x="1701" y="1240"/>
                </a:cubicBezTo>
                <a:cubicBezTo>
                  <a:pt x="1698" y="1241"/>
                  <a:pt x="1695" y="1241"/>
                  <a:pt x="1692" y="1242"/>
                </a:cubicBezTo>
                <a:cubicBezTo>
                  <a:pt x="1689" y="1242"/>
                  <a:pt x="1686" y="1243"/>
                  <a:pt x="1684" y="1245"/>
                </a:cubicBezTo>
                <a:cubicBezTo>
                  <a:pt x="1683" y="1246"/>
                  <a:pt x="1682" y="1247"/>
                  <a:pt x="1681" y="1247"/>
                </a:cubicBezTo>
                <a:cubicBezTo>
                  <a:pt x="1679" y="1247"/>
                  <a:pt x="1678" y="1246"/>
                  <a:pt x="1677" y="1246"/>
                </a:cubicBezTo>
                <a:cubicBezTo>
                  <a:pt x="1675" y="1246"/>
                  <a:pt x="1674" y="1245"/>
                  <a:pt x="1673" y="1245"/>
                </a:cubicBezTo>
                <a:cubicBezTo>
                  <a:pt x="1671" y="1245"/>
                  <a:pt x="1670" y="1244"/>
                  <a:pt x="1669" y="1244"/>
                </a:cubicBezTo>
                <a:cubicBezTo>
                  <a:pt x="1667" y="1244"/>
                  <a:pt x="1666" y="1244"/>
                  <a:pt x="1664" y="1243"/>
                </a:cubicBezTo>
                <a:cubicBezTo>
                  <a:pt x="1663" y="1242"/>
                  <a:pt x="1663" y="1241"/>
                  <a:pt x="1662" y="1240"/>
                </a:cubicBezTo>
                <a:cubicBezTo>
                  <a:pt x="1661" y="1237"/>
                  <a:pt x="1658" y="1236"/>
                  <a:pt x="1655" y="1235"/>
                </a:cubicBezTo>
                <a:cubicBezTo>
                  <a:pt x="1654" y="1234"/>
                  <a:pt x="1653" y="1235"/>
                  <a:pt x="1652" y="1234"/>
                </a:cubicBezTo>
                <a:cubicBezTo>
                  <a:pt x="1651" y="1234"/>
                  <a:pt x="1650" y="1234"/>
                  <a:pt x="1650" y="1233"/>
                </a:cubicBezTo>
                <a:cubicBezTo>
                  <a:pt x="1649" y="1233"/>
                  <a:pt x="1649" y="1233"/>
                  <a:pt x="1648" y="1234"/>
                </a:cubicBezTo>
                <a:cubicBezTo>
                  <a:pt x="1648" y="1235"/>
                  <a:pt x="1647" y="1235"/>
                  <a:pt x="1646" y="1235"/>
                </a:cubicBezTo>
                <a:cubicBezTo>
                  <a:pt x="1646" y="1235"/>
                  <a:pt x="1645" y="1235"/>
                  <a:pt x="1645" y="1236"/>
                </a:cubicBezTo>
                <a:cubicBezTo>
                  <a:pt x="1644" y="1237"/>
                  <a:pt x="1645" y="1237"/>
                  <a:pt x="1644" y="1238"/>
                </a:cubicBezTo>
                <a:cubicBezTo>
                  <a:pt x="1643" y="1239"/>
                  <a:pt x="1643" y="1238"/>
                  <a:pt x="1643" y="1237"/>
                </a:cubicBezTo>
                <a:cubicBezTo>
                  <a:pt x="1643" y="1236"/>
                  <a:pt x="1643" y="1234"/>
                  <a:pt x="1643" y="1233"/>
                </a:cubicBezTo>
                <a:cubicBezTo>
                  <a:pt x="1644" y="1233"/>
                  <a:pt x="1644" y="1233"/>
                  <a:pt x="1645" y="1232"/>
                </a:cubicBezTo>
                <a:cubicBezTo>
                  <a:pt x="1645" y="1232"/>
                  <a:pt x="1646" y="1231"/>
                  <a:pt x="1646" y="1231"/>
                </a:cubicBezTo>
                <a:cubicBezTo>
                  <a:pt x="1647" y="1230"/>
                  <a:pt x="1648" y="1230"/>
                  <a:pt x="1648" y="1230"/>
                </a:cubicBezTo>
                <a:cubicBezTo>
                  <a:pt x="1649" y="1229"/>
                  <a:pt x="1649" y="1228"/>
                  <a:pt x="1650" y="1228"/>
                </a:cubicBezTo>
                <a:cubicBezTo>
                  <a:pt x="1650" y="1227"/>
                  <a:pt x="1651" y="1226"/>
                  <a:pt x="1651" y="1226"/>
                </a:cubicBezTo>
                <a:cubicBezTo>
                  <a:pt x="1652" y="1226"/>
                  <a:pt x="1653" y="1225"/>
                  <a:pt x="1653" y="1225"/>
                </a:cubicBezTo>
                <a:cubicBezTo>
                  <a:pt x="1653" y="1224"/>
                  <a:pt x="1653" y="1223"/>
                  <a:pt x="1653" y="1223"/>
                </a:cubicBezTo>
                <a:cubicBezTo>
                  <a:pt x="1654" y="1222"/>
                  <a:pt x="1655" y="1223"/>
                  <a:pt x="1656" y="1223"/>
                </a:cubicBezTo>
                <a:cubicBezTo>
                  <a:pt x="1656" y="1223"/>
                  <a:pt x="1657" y="1223"/>
                  <a:pt x="1658" y="1223"/>
                </a:cubicBezTo>
                <a:cubicBezTo>
                  <a:pt x="1658" y="1222"/>
                  <a:pt x="1657" y="1222"/>
                  <a:pt x="1657" y="1221"/>
                </a:cubicBezTo>
                <a:cubicBezTo>
                  <a:pt x="1656" y="1221"/>
                  <a:pt x="1655" y="1220"/>
                  <a:pt x="1653" y="1220"/>
                </a:cubicBezTo>
                <a:cubicBezTo>
                  <a:pt x="1653" y="1220"/>
                  <a:pt x="1652" y="1220"/>
                  <a:pt x="1651" y="1220"/>
                </a:cubicBezTo>
                <a:cubicBezTo>
                  <a:pt x="1650" y="1220"/>
                  <a:pt x="1648" y="1220"/>
                  <a:pt x="1646" y="1221"/>
                </a:cubicBezTo>
                <a:cubicBezTo>
                  <a:pt x="1645" y="1221"/>
                  <a:pt x="1644" y="1223"/>
                  <a:pt x="1643" y="1223"/>
                </a:cubicBezTo>
                <a:cubicBezTo>
                  <a:pt x="1642" y="1224"/>
                  <a:pt x="1642" y="1224"/>
                  <a:pt x="1642" y="1225"/>
                </a:cubicBezTo>
                <a:cubicBezTo>
                  <a:pt x="1641" y="1226"/>
                  <a:pt x="1642" y="1227"/>
                  <a:pt x="1641" y="1227"/>
                </a:cubicBezTo>
                <a:cubicBezTo>
                  <a:pt x="1640" y="1227"/>
                  <a:pt x="1640" y="1227"/>
                  <a:pt x="1639" y="1227"/>
                </a:cubicBezTo>
                <a:cubicBezTo>
                  <a:pt x="1638" y="1226"/>
                  <a:pt x="1638" y="1227"/>
                  <a:pt x="1637" y="1227"/>
                </a:cubicBezTo>
                <a:cubicBezTo>
                  <a:pt x="1636" y="1228"/>
                  <a:pt x="1636" y="1228"/>
                  <a:pt x="1634" y="1229"/>
                </a:cubicBezTo>
                <a:cubicBezTo>
                  <a:pt x="1631" y="1229"/>
                  <a:pt x="1630" y="1232"/>
                  <a:pt x="1627" y="1233"/>
                </a:cubicBezTo>
                <a:cubicBezTo>
                  <a:pt x="1626" y="1233"/>
                  <a:pt x="1624" y="1233"/>
                  <a:pt x="1623" y="1234"/>
                </a:cubicBezTo>
                <a:cubicBezTo>
                  <a:pt x="1621" y="1234"/>
                  <a:pt x="1621" y="1235"/>
                  <a:pt x="1619" y="1236"/>
                </a:cubicBezTo>
                <a:cubicBezTo>
                  <a:pt x="1618" y="1237"/>
                  <a:pt x="1617" y="1237"/>
                  <a:pt x="1615" y="1238"/>
                </a:cubicBezTo>
                <a:cubicBezTo>
                  <a:pt x="1614" y="1238"/>
                  <a:pt x="1612" y="1240"/>
                  <a:pt x="1611" y="1240"/>
                </a:cubicBezTo>
                <a:cubicBezTo>
                  <a:pt x="1609" y="1241"/>
                  <a:pt x="1608" y="1240"/>
                  <a:pt x="1607" y="1241"/>
                </a:cubicBezTo>
                <a:cubicBezTo>
                  <a:pt x="1605" y="1243"/>
                  <a:pt x="1603" y="1245"/>
                  <a:pt x="1600" y="1243"/>
                </a:cubicBezTo>
                <a:cubicBezTo>
                  <a:pt x="1600" y="1243"/>
                  <a:pt x="1599" y="1242"/>
                  <a:pt x="1598" y="1242"/>
                </a:cubicBezTo>
                <a:cubicBezTo>
                  <a:pt x="1598" y="1242"/>
                  <a:pt x="1597" y="1242"/>
                  <a:pt x="1596" y="1241"/>
                </a:cubicBezTo>
                <a:cubicBezTo>
                  <a:pt x="1596" y="1241"/>
                  <a:pt x="1596" y="1240"/>
                  <a:pt x="1595" y="1239"/>
                </a:cubicBezTo>
                <a:cubicBezTo>
                  <a:pt x="1594" y="1239"/>
                  <a:pt x="1594" y="1240"/>
                  <a:pt x="1593" y="1239"/>
                </a:cubicBezTo>
                <a:cubicBezTo>
                  <a:pt x="1593" y="1238"/>
                  <a:pt x="1594" y="1238"/>
                  <a:pt x="1595" y="1238"/>
                </a:cubicBezTo>
                <a:cubicBezTo>
                  <a:pt x="1595" y="1237"/>
                  <a:pt x="1595" y="1236"/>
                  <a:pt x="1595" y="1236"/>
                </a:cubicBezTo>
                <a:cubicBezTo>
                  <a:pt x="1595" y="1235"/>
                  <a:pt x="1596" y="1235"/>
                  <a:pt x="1595" y="1234"/>
                </a:cubicBezTo>
                <a:cubicBezTo>
                  <a:pt x="1594" y="1234"/>
                  <a:pt x="1592" y="1234"/>
                  <a:pt x="1591" y="1234"/>
                </a:cubicBezTo>
                <a:cubicBezTo>
                  <a:pt x="1590" y="1235"/>
                  <a:pt x="1589" y="1236"/>
                  <a:pt x="1587" y="1236"/>
                </a:cubicBezTo>
                <a:cubicBezTo>
                  <a:pt x="1586" y="1236"/>
                  <a:pt x="1585" y="1236"/>
                  <a:pt x="1584" y="1236"/>
                </a:cubicBezTo>
                <a:cubicBezTo>
                  <a:pt x="1583" y="1237"/>
                  <a:pt x="1582" y="1238"/>
                  <a:pt x="1581" y="1238"/>
                </a:cubicBezTo>
                <a:cubicBezTo>
                  <a:pt x="1579" y="1239"/>
                  <a:pt x="1578" y="1239"/>
                  <a:pt x="1576" y="1239"/>
                </a:cubicBezTo>
                <a:cubicBezTo>
                  <a:pt x="1576" y="1240"/>
                  <a:pt x="1575" y="1240"/>
                  <a:pt x="1574" y="1240"/>
                </a:cubicBezTo>
                <a:cubicBezTo>
                  <a:pt x="1574" y="1240"/>
                  <a:pt x="1574" y="1240"/>
                  <a:pt x="1573" y="1240"/>
                </a:cubicBezTo>
                <a:cubicBezTo>
                  <a:pt x="1572" y="1240"/>
                  <a:pt x="1572" y="1239"/>
                  <a:pt x="1571" y="1239"/>
                </a:cubicBezTo>
                <a:cubicBezTo>
                  <a:pt x="1570" y="1239"/>
                  <a:pt x="1569" y="1239"/>
                  <a:pt x="1569" y="1238"/>
                </a:cubicBezTo>
                <a:cubicBezTo>
                  <a:pt x="1568" y="1238"/>
                  <a:pt x="1570" y="1238"/>
                  <a:pt x="1570" y="1237"/>
                </a:cubicBezTo>
                <a:close/>
                <a:moveTo>
                  <a:pt x="153" y="657"/>
                </a:moveTo>
                <a:cubicBezTo>
                  <a:pt x="152" y="657"/>
                  <a:pt x="151" y="657"/>
                  <a:pt x="149" y="656"/>
                </a:cubicBezTo>
                <a:cubicBezTo>
                  <a:pt x="148" y="656"/>
                  <a:pt x="147" y="655"/>
                  <a:pt x="145" y="654"/>
                </a:cubicBezTo>
                <a:cubicBezTo>
                  <a:pt x="144" y="654"/>
                  <a:pt x="143" y="653"/>
                  <a:pt x="142" y="652"/>
                </a:cubicBezTo>
                <a:cubicBezTo>
                  <a:pt x="141" y="652"/>
                  <a:pt x="137" y="652"/>
                  <a:pt x="140" y="651"/>
                </a:cubicBezTo>
                <a:cubicBezTo>
                  <a:pt x="141" y="650"/>
                  <a:pt x="143" y="649"/>
                  <a:pt x="144" y="648"/>
                </a:cubicBezTo>
                <a:cubicBezTo>
                  <a:pt x="146" y="648"/>
                  <a:pt x="147" y="648"/>
                  <a:pt x="149" y="649"/>
                </a:cubicBezTo>
                <a:cubicBezTo>
                  <a:pt x="150" y="649"/>
                  <a:pt x="151" y="651"/>
                  <a:pt x="153" y="651"/>
                </a:cubicBezTo>
                <a:cubicBezTo>
                  <a:pt x="153" y="651"/>
                  <a:pt x="154" y="651"/>
                  <a:pt x="154" y="650"/>
                </a:cubicBezTo>
                <a:cubicBezTo>
                  <a:pt x="155" y="650"/>
                  <a:pt x="156" y="650"/>
                  <a:pt x="157" y="650"/>
                </a:cubicBezTo>
                <a:cubicBezTo>
                  <a:pt x="158" y="649"/>
                  <a:pt x="160" y="648"/>
                  <a:pt x="160" y="650"/>
                </a:cubicBezTo>
                <a:cubicBezTo>
                  <a:pt x="159" y="651"/>
                  <a:pt x="159" y="651"/>
                  <a:pt x="160" y="652"/>
                </a:cubicBezTo>
                <a:cubicBezTo>
                  <a:pt x="160" y="653"/>
                  <a:pt x="160" y="654"/>
                  <a:pt x="160" y="654"/>
                </a:cubicBezTo>
                <a:cubicBezTo>
                  <a:pt x="161" y="658"/>
                  <a:pt x="155" y="657"/>
                  <a:pt x="153" y="657"/>
                </a:cubicBezTo>
                <a:close/>
                <a:moveTo>
                  <a:pt x="593" y="877"/>
                </a:moveTo>
                <a:cubicBezTo>
                  <a:pt x="593" y="877"/>
                  <a:pt x="593" y="877"/>
                  <a:pt x="593" y="877"/>
                </a:cubicBezTo>
                <a:cubicBezTo>
                  <a:pt x="593" y="877"/>
                  <a:pt x="592" y="877"/>
                  <a:pt x="592" y="877"/>
                </a:cubicBezTo>
                <a:cubicBezTo>
                  <a:pt x="592" y="876"/>
                  <a:pt x="593" y="875"/>
                  <a:pt x="593" y="875"/>
                </a:cubicBezTo>
                <a:cubicBezTo>
                  <a:pt x="593" y="875"/>
                  <a:pt x="593" y="875"/>
                  <a:pt x="593" y="876"/>
                </a:cubicBezTo>
                <a:cubicBezTo>
                  <a:pt x="593" y="876"/>
                  <a:pt x="593" y="876"/>
                  <a:pt x="593" y="877"/>
                </a:cubicBezTo>
                <a:close/>
                <a:moveTo>
                  <a:pt x="597" y="871"/>
                </a:moveTo>
                <a:cubicBezTo>
                  <a:pt x="597" y="870"/>
                  <a:pt x="595" y="869"/>
                  <a:pt x="595" y="869"/>
                </a:cubicBezTo>
                <a:cubicBezTo>
                  <a:pt x="594" y="869"/>
                  <a:pt x="594" y="871"/>
                  <a:pt x="593" y="871"/>
                </a:cubicBezTo>
                <a:cubicBezTo>
                  <a:pt x="593" y="872"/>
                  <a:pt x="592" y="872"/>
                  <a:pt x="592" y="873"/>
                </a:cubicBezTo>
                <a:cubicBezTo>
                  <a:pt x="593" y="871"/>
                  <a:pt x="592" y="868"/>
                  <a:pt x="591" y="867"/>
                </a:cubicBezTo>
                <a:cubicBezTo>
                  <a:pt x="590" y="867"/>
                  <a:pt x="590" y="866"/>
                  <a:pt x="590" y="866"/>
                </a:cubicBezTo>
                <a:cubicBezTo>
                  <a:pt x="589" y="866"/>
                  <a:pt x="589" y="867"/>
                  <a:pt x="589" y="867"/>
                </a:cubicBezTo>
                <a:cubicBezTo>
                  <a:pt x="587" y="867"/>
                  <a:pt x="588" y="865"/>
                  <a:pt x="589" y="864"/>
                </a:cubicBezTo>
                <a:cubicBezTo>
                  <a:pt x="589" y="864"/>
                  <a:pt x="589" y="865"/>
                  <a:pt x="589" y="865"/>
                </a:cubicBezTo>
                <a:cubicBezTo>
                  <a:pt x="590" y="866"/>
                  <a:pt x="590" y="866"/>
                  <a:pt x="591" y="866"/>
                </a:cubicBezTo>
                <a:cubicBezTo>
                  <a:pt x="592" y="866"/>
                  <a:pt x="592" y="866"/>
                  <a:pt x="593" y="867"/>
                </a:cubicBezTo>
                <a:cubicBezTo>
                  <a:pt x="594" y="868"/>
                  <a:pt x="594" y="868"/>
                  <a:pt x="596" y="869"/>
                </a:cubicBezTo>
                <a:cubicBezTo>
                  <a:pt x="596" y="869"/>
                  <a:pt x="598" y="870"/>
                  <a:pt x="597" y="871"/>
                </a:cubicBezTo>
                <a:close/>
                <a:moveTo>
                  <a:pt x="688" y="568"/>
                </a:moveTo>
                <a:cubicBezTo>
                  <a:pt x="688" y="569"/>
                  <a:pt x="686" y="568"/>
                  <a:pt x="685" y="568"/>
                </a:cubicBezTo>
                <a:cubicBezTo>
                  <a:pt x="685" y="568"/>
                  <a:pt x="683" y="568"/>
                  <a:pt x="684" y="567"/>
                </a:cubicBezTo>
                <a:cubicBezTo>
                  <a:pt x="684" y="566"/>
                  <a:pt x="685" y="567"/>
                  <a:pt x="686" y="567"/>
                </a:cubicBezTo>
                <a:cubicBezTo>
                  <a:pt x="686" y="568"/>
                  <a:pt x="688" y="567"/>
                  <a:pt x="688" y="568"/>
                </a:cubicBezTo>
                <a:close/>
                <a:moveTo>
                  <a:pt x="690" y="568"/>
                </a:moveTo>
                <a:cubicBezTo>
                  <a:pt x="689" y="568"/>
                  <a:pt x="688" y="566"/>
                  <a:pt x="688" y="566"/>
                </a:cubicBezTo>
                <a:cubicBezTo>
                  <a:pt x="688" y="565"/>
                  <a:pt x="689" y="564"/>
                  <a:pt x="690" y="564"/>
                </a:cubicBezTo>
                <a:cubicBezTo>
                  <a:pt x="690" y="564"/>
                  <a:pt x="689" y="566"/>
                  <a:pt x="689" y="566"/>
                </a:cubicBezTo>
                <a:cubicBezTo>
                  <a:pt x="689" y="566"/>
                  <a:pt x="691" y="568"/>
                  <a:pt x="690" y="568"/>
                </a:cubicBezTo>
                <a:close/>
                <a:moveTo>
                  <a:pt x="848" y="1091"/>
                </a:moveTo>
                <a:cubicBezTo>
                  <a:pt x="848" y="1091"/>
                  <a:pt x="847" y="1092"/>
                  <a:pt x="847" y="1092"/>
                </a:cubicBezTo>
                <a:cubicBezTo>
                  <a:pt x="846" y="1092"/>
                  <a:pt x="846" y="1091"/>
                  <a:pt x="845" y="1091"/>
                </a:cubicBezTo>
                <a:cubicBezTo>
                  <a:pt x="845" y="1090"/>
                  <a:pt x="844" y="1090"/>
                  <a:pt x="844" y="1090"/>
                </a:cubicBezTo>
                <a:cubicBezTo>
                  <a:pt x="841" y="1090"/>
                  <a:pt x="841" y="1090"/>
                  <a:pt x="840" y="1092"/>
                </a:cubicBezTo>
                <a:cubicBezTo>
                  <a:pt x="840" y="1094"/>
                  <a:pt x="838" y="1093"/>
                  <a:pt x="837" y="1094"/>
                </a:cubicBezTo>
                <a:cubicBezTo>
                  <a:pt x="837" y="1095"/>
                  <a:pt x="838" y="1097"/>
                  <a:pt x="837" y="1097"/>
                </a:cubicBezTo>
                <a:cubicBezTo>
                  <a:pt x="837" y="1097"/>
                  <a:pt x="836" y="1095"/>
                  <a:pt x="836" y="1095"/>
                </a:cubicBezTo>
                <a:cubicBezTo>
                  <a:pt x="836" y="1095"/>
                  <a:pt x="835" y="1095"/>
                  <a:pt x="834" y="1095"/>
                </a:cubicBezTo>
                <a:cubicBezTo>
                  <a:pt x="834" y="1094"/>
                  <a:pt x="835" y="1094"/>
                  <a:pt x="835" y="1093"/>
                </a:cubicBezTo>
                <a:cubicBezTo>
                  <a:pt x="837" y="1093"/>
                  <a:pt x="838" y="1092"/>
                  <a:pt x="839" y="1091"/>
                </a:cubicBezTo>
                <a:cubicBezTo>
                  <a:pt x="840" y="1090"/>
                  <a:pt x="840" y="1090"/>
                  <a:pt x="841" y="1089"/>
                </a:cubicBezTo>
                <a:cubicBezTo>
                  <a:pt x="841" y="1088"/>
                  <a:pt x="840" y="1088"/>
                  <a:pt x="841" y="1087"/>
                </a:cubicBezTo>
                <a:cubicBezTo>
                  <a:pt x="841" y="1085"/>
                  <a:pt x="842" y="1088"/>
                  <a:pt x="843" y="1089"/>
                </a:cubicBezTo>
                <a:cubicBezTo>
                  <a:pt x="844" y="1089"/>
                  <a:pt x="846" y="1089"/>
                  <a:pt x="847" y="1089"/>
                </a:cubicBezTo>
                <a:cubicBezTo>
                  <a:pt x="848" y="1090"/>
                  <a:pt x="848" y="1090"/>
                  <a:pt x="848" y="1091"/>
                </a:cubicBezTo>
                <a:close/>
                <a:moveTo>
                  <a:pt x="862" y="1129"/>
                </a:moveTo>
                <a:cubicBezTo>
                  <a:pt x="861" y="1129"/>
                  <a:pt x="860" y="1128"/>
                  <a:pt x="860" y="1128"/>
                </a:cubicBezTo>
                <a:cubicBezTo>
                  <a:pt x="859" y="1128"/>
                  <a:pt x="859" y="1128"/>
                  <a:pt x="858" y="1128"/>
                </a:cubicBezTo>
                <a:cubicBezTo>
                  <a:pt x="855" y="1128"/>
                  <a:pt x="856" y="1124"/>
                  <a:pt x="858" y="1125"/>
                </a:cubicBezTo>
                <a:cubicBezTo>
                  <a:pt x="859" y="1125"/>
                  <a:pt x="859" y="1126"/>
                  <a:pt x="859" y="1127"/>
                </a:cubicBezTo>
                <a:cubicBezTo>
                  <a:pt x="860" y="1127"/>
                  <a:pt x="862" y="1128"/>
                  <a:pt x="862" y="1129"/>
                </a:cubicBezTo>
                <a:close/>
                <a:moveTo>
                  <a:pt x="932" y="1215"/>
                </a:moveTo>
                <a:cubicBezTo>
                  <a:pt x="932" y="1214"/>
                  <a:pt x="932" y="1214"/>
                  <a:pt x="932" y="1213"/>
                </a:cubicBezTo>
                <a:cubicBezTo>
                  <a:pt x="932" y="1213"/>
                  <a:pt x="932" y="1213"/>
                  <a:pt x="932" y="1213"/>
                </a:cubicBezTo>
                <a:cubicBezTo>
                  <a:pt x="932" y="1212"/>
                  <a:pt x="932" y="1211"/>
                  <a:pt x="933" y="1212"/>
                </a:cubicBezTo>
                <a:cubicBezTo>
                  <a:pt x="933" y="1212"/>
                  <a:pt x="933" y="1213"/>
                  <a:pt x="933" y="1214"/>
                </a:cubicBezTo>
                <a:cubicBezTo>
                  <a:pt x="933" y="1214"/>
                  <a:pt x="933" y="1214"/>
                  <a:pt x="932" y="1215"/>
                </a:cubicBezTo>
                <a:cubicBezTo>
                  <a:pt x="932" y="1215"/>
                  <a:pt x="932" y="1215"/>
                  <a:pt x="932" y="1215"/>
                </a:cubicBezTo>
                <a:cubicBezTo>
                  <a:pt x="931" y="1217"/>
                  <a:pt x="931" y="1215"/>
                  <a:pt x="932" y="1215"/>
                </a:cubicBezTo>
                <a:close/>
                <a:moveTo>
                  <a:pt x="1040" y="658"/>
                </a:moveTo>
                <a:cubicBezTo>
                  <a:pt x="1040" y="659"/>
                  <a:pt x="1040" y="660"/>
                  <a:pt x="1040" y="661"/>
                </a:cubicBezTo>
                <a:cubicBezTo>
                  <a:pt x="1040" y="662"/>
                  <a:pt x="1040" y="662"/>
                  <a:pt x="1039" y="663"/>
                </a:cubicBezTo>
                <a:cubicBezTo>
                  <a:pt x="1038" y="664"/>
                  <a:pt x="1038" y="665"/>
                  <a:pt x="1037" y="667"/>
                </a:cubicBezTo>
                <a:cubicBezTo>
                  <a:pt x="1037" y="667"/>
                  <a:pt x="1037" y="668"/>
                  <a:pt x="1037" y="669"/>
                </a:cubicBezTo>
                <a:cubicBezTo>
                  <a:pt x="1037" y="669"/>
                  <a:pt x="1037" y="669"/>
                  <a:pt x="1036" y="670"/>
                </a:cubicBezTo>
                <a:cubicBezTo>
                  <a:pt x="1036" y="670"/>
                  <a:pt x="1034" y="670"/>
                  <a:pt x="1034" y="669"/>
                </a:cubicBezTo>
                <a:cubicBezTo>
                  <a:pt x="1033" y="669"/>
                  <a:pt x="1033" y="669"/>
                  <a:pt x="1032" y="669"/>
                </a:cubicBezTo>
                <a:cubicBezTo>
                  <a:pt x="1031" y="669"/>
                  <a:pt x="1030" y="670"/>
                  <a:pt x="1030" y="671"/>
                </a:cubicBezTo>
                <a:cubicBezTo>
                  <a:pt x="1029" y="672"/>
                  <a:pt x="1030" y="674"/>
                  <a:pt x="1029" y="675"/>
                </a:cubicBezTo>
                <a:cubicBezTo>
                  <a:pt x="1029" y="675"/>
                  <a:pt x="1028" y="676"/>
                  <a:pt x="1028" y="677"/>
                </a:cubicBezTo>
                <a:cubicBezTo>
                  <a:pt x="1028" y="678"/>
                  <a:pt x="1029" y="678"/>
                  <a:pt x="1030" y="678"/>
                </a:cubicBezTo>
                <a:cubicBezTo>
                  <a:pt x="1031" y="678"/>
                  <a:pt x="1031" y="677"/>
                  <a:pt x="1032" y="677"/>
                </a:cubicBezTo>
                <a:cubicBezTo>
                  <a:pt x="1033" y="677"/>
                  <a:pt x="1033" y="677"/>
                  <a:pt x="1034" y="676"/>
                </a:cubicBezTo>
                <a:cubicBezTo>
                  <a:pt x="1035" y="676"/>
                  <a:pt x="1036" y="676"/>
                  <a:pt x="1036" y="676"/>
                </a:cubicBezTo>
                <a:cubicBezTo>
                  <a:pt x="1037" y="677"/>
                  <a:pt x="1036" y="678"/>
                  <a:pt x="1036" y="678"/>
                </a:cubicBezTo>
                <a:cubicBezTo>
                  <a:pt x="1036" y="679"/>
                  <a:pt x="1036" y="680"/>
                  <a:pt x="1036" y="680"/>
                </a:cubicBezTo>
                <a:cubicBezTo>
                  <a:pt x="1036" y="680"/>
                  <a:pt x="1034" y="680"/>
                  <a:pt x="1034" y="680"/>
                </a:cubicBezTo>
                <a:cubicBezTo>
                  <a:pt x="1033" y="680"/>
                  <a:pt x="1032" y="680"/>
                  <a:pt x="1031" y="681"/>
                </a:cubicBezTo>
                <a:cubicBezTo>
                  <a:pt x="1031" y="682"/>
                  <a:pt x="1031" y="682"/>
                  <a:pt x="1030" y="682"/>
                </a:cubicBezTo>
                <a:cubicBezTo>
                  <a:pt x="1029" y="682"/>
                  <a:pt x="1028" y="682"/>
                  <a:pt x="1027" y="682"/>
                </a:cubicBezTo>
                <a:cubicBezTo>
                  <a:pt x="1027" y="682"/>
                  <a:pt x="1026" y="682"/>
                  <a:pt x="1026" y="681"/>
                </a:cubicBezTo>
                <a:cubicBezTo>
                  <a:pt x="1025" y="681"/>
                  <a:pt x="1024" y="681"/>
                  <a:pt x="1024" y="681"/>
                </a:cubicBezTo>
                <a:cubicBezTo>
                  <a:pt x="1023" y="682"/>
                  <a:pt x="1023" y="682"/>
                  <a:pt x="1022" y="683"/>
                </a:cubicBezTo>
                <a:cubicBezTo>
                  <a:pt x="1019" y="685"/>
                  <a:pt x="1017" y="679"/>
                  <a:pt x="1015" y="678"/>
                </a:cubicBezTo>
                <a:cubicBezTo>
                  <a:pt x="1013" y="677"/>
                  <a:pt x="1011" y="677"/>
                  <a:pt x="1009" y="677"/>
                </a:cubicBezTo>
                <a:cubicBezTo>
                  <a:pt x="1006" y="677"/>
                  <a:pt x="1003" y="677"/>
                  <a:pt x="1000" y="677"/>
                </a:cubicBezTo>
                <a:cubicBezTo>
                  <a:pt x="999" y="677"/>
                  <a:pt x="996" y="677"/>
                  <a:pt x="996" y="679"/>
                </a:cubicBezTo>
                <a:cubicBezTo>
                  <a:pt x="996" y="679"/>
                  <a:pt x="998" y="679"/>
                  <a:pt x="998" y="680"/>
                </a:cubicBezTo>
                <a:cubicBezTo>
                  <a:pt x="998" y="681"/>
                  <a:pt x="996" y="682"/>
                  <a:pt x="996" y="682"/>
                </a:cubicBezTo>
                <a:cubicBezTo>
                  <a:pt x="995" y="682"/>
                  <a:pt x="995" y="682"/>
                  <a:pt x="994" y="682"/>
                </a:cubicBezTo>
                <a:cubicBezTo>
                  <a:pt x="994" y="682"/>
                  <a:pt x="993" y="683"/>
                  <a:pt x="993" y="683"/>
                </a:cubicBezTo>
                <a:cubicBezTo>
                  <a:pt x="992" y="684"/>
                  <a:pt x="991" y="684"/>
                  <a:pt x="990" y="683"/>
                </a:cubicBezTo>
                <a:cubicBezTo>
                  <a:pt x="989" y="685"/>
                  <a:pt x="991" y="685"/>
                  <a:pt x="992" y="686"/>
                </a:cubicBezTo>
                <a:cubicBezTo>
                  <a:pt x="993" y="687"/>
                  <a:pt x="994" y="688"/>
                  <a:pt x="996" y="688"/>
                </a:cubicBezTo>
                <a:cubicBezTo>
                  <a:pt x="996" y="688"/>
                  <a:pt x="997" y="688"/>
                  <a:pt x="998" y="689"/>
                </a:cubicBezTo>
                <a:cubicBezTo>
                  <a:pt x="998" y="689"/>
                  <a:pt x="999" y="690"/>
                  <a:pt x="999" y="690"/>
                </a:cubicBezTo>
                <a:cubicBezTo>
                  <a:pt x="1000" y="691"/>
                  <a:pt x="1001" y="693"/>
                  <a:pt x="1001" y="694"/>
                </a:cubicBezTo>
                <a:cubicBezTo>
                  <a:pt x="1001" y="694"/>
                  <a:pt x="999" y="693"/>
                  <a:pt x="998" y="693"/>
                </a:cubicBezTo>
                <a:cubicBezTo>
                  <a:pt x="998" y="693"/>
                  <a:pt x="996" y="693"/>
                  <a:pt x="995" y="693"/>
                </a:cubicBezTo>
                <a:cubicBezTo>
                  <a:pt x="994" y="694"/>
                  <a:pt x="993" y="694"/>
                  <a:pt x="992" y="694"/>
                </a:cubicBezTo>
                <a:cubicBezTo>
                  <a:pt x="990" y="695"/>
                  <a:pt x="988" y="697"/>
                  <a:pt x="986" y="699"/>
                </a:cubicBezTo>
                <a:cubicBezTo>
                  <a:pt x="984" y="700"/>
                  <a:pt x="982" y="700"/>
                  <a:pt x="980" y="701"/>
                </a:cubicBezTo>
                <a:cubicBezTo>
                  <a:pt x="978" y="703"/>
                  <a:pt x="977" y="704"/>
                  <a:pt x="975" y="705"/>
                </a:cubicBezTo>
                <a:cubicBezTo>
                  <a:pt x="972" y="707"/>
                  <a:pt x="970" y="710"/>
                  <a:pt x="967" y="711"/>
                </a:cubicBezTo>
                <a:cubicBezTo>
                  <a:pt x="966" y="711"/>
                  <a:pt x="966" y="711"/>
                  <a:pt x="965" y="711"/>
                </a:cubicBezTo>
                <a:cubicBezTo>
                  <a:pt x="964" y="711"/>
                  <a:pt x="964" y="710"/>
                  <a:pt x="963" y="709"/>
                </a:cubicBezTo>
                <a:cubicBezTo>
                  <a:pt x="962" y="709"/>
                  <a:pt x="960" y="709"/>
                  <a:pt x="961" y="707"/>
                </a:cubicBezTo>
                <a:cubicBezTo>
                  <a:pt x="961" y="706"/>
                  <a:pt x="962" y="707"/>
                  <a:pt x="962" y="707"/>
                </a:cubicBezTo>
                <a:cubicBezTo>
                  <a:pt x="963" y="706"/>
                  <a:pt x="964" y="705"/>
                  <a:pt x="965" y="705"/>
                </a:cubicBezTo>
                <a:cubicBezTo>
                  <a:pt x="965" y="706"/>
                  <a:pt x="966" y="706"/>
                  <a:pt x="967" y="706"/>
                </a:cubicBezTo>
                <a:cubicBezTo>
                  <a:pt x="967" y="705"/>
                  <a:pt x="968" y="705"/>
                  <a:pt x="969" y="705"/>
                </a:cubicBezTo>
                <a:cubicBezTo>
                  <a:pt x="970" y="705"/>
                  <a:pt x="971" y="704"/>
                  <a:pt x="971" y="703"/>
                </a:cubicBezTo>
                <a:cubicBezTo>
                  <a:pt x="971" y="702"/>
                  <a:pt x="971" y="701"/>
                  <a:pt x="972" y="700"/>
                </a:cubicBezTo>
                <a:cubicBezTo>
                  <a:pt x="973" y="699"/>
                  <a:pt x="974" y="699"/>
                  <a:pt x="975" y="699"/>
                </a:cubicBezTo>
                <a:cubicBezTo>
                  <a:pt x="977" y="698"/>
                  <a:pt x="978" y="698"/>
                  <a:pt x="979" y="696"/>
                </a:cubicBezTo>
                <a:cubicBezTo>
                  <a:pt x="980" y="695"/>
                  <a:pt x="981" y="693"/>
                  <a:pt x="983" y="692"/>
                </a:cubicBezTo>
                <a:cubicBezTo>
                  <a:pt x="984" y="691"/>
                  <a:pt x="984" y="690"/>
                  <a:pt x="984" y="688"/>
                </a:cubicBezTo>
                <a:cubicBezTo>
                  <a:pt x="983" y="687"/>
                  <a:pt x="983" y="687"/>
                  <a:pt x="983" y="686"/>
                </a:cubicBezTo>
                <a:cubicBezTo>
                  <a:pt x="983" y="685"/>
                  <a:pt x="983" y="685"/>
                  <a:pt x="982" y="685"/>
                </a:cubicBezTo>
                <a:cubicBezTo>
                  <a:pt x="981" y="685"/>
                  <a:pt x="980" y="685"/>
                  <a:pt x="979" y="685"/>
                </a:cubicBezTo>
                <a:cubicBezTo>
                  <a:pt x="977" y="684"/>
                  <a:pt x="975" y="684"/>
                  <a:pt x="973" y="684"/>
                </a:cubicBezTo>
                <a:cubicBezTo>
                  <a:pt x="971" y="685"/>
                  <a:pt x="970" y="687"/>
                  <a:pt x="968" y="688"/>
                </a:cubicBezTo>
                <a:cubicBezTo>
                  <a:pt x="967" y="688"/>
                  <a:pt x="965" y="690"/>
                  <a:pt x="964" y="690"/>
                </a:cubicBezTo>
                <a:cubicBezTo>
                  <a:pt x="962" y="691"/>
                  <a:pt x="961" y="690"/>
                  <a:pt x="960" y="692"/>
                </a:cubicBezTo>
                <a:cubicBezTo>
                  <a:pt x="959" y="692"/>
                  <a:pt x="959" y="693"/>
                  <a:pt x="959" y="694"/>
                </a:cubicBezTo>
                <a:cubicBezTo>
                  <a:pt x="959" y="695"/>
                  <a:pt x="959" y="695"/>
                  <a:pt x="958" y="695"/>
                </a:cubicBezTo>
                <a:cubicBezTo>
                  <a:pt x="958" y="695"/>
                  <a:pt x="957" y="696"/>
                  <a:pt x="957" y="697"/>
                </a:cubicBezTo>
                <a:cubicBezTo>
                  <a:pt x="958" y="697"/>
                  <a:pt x="958" y="698"/>
                  <a:pt x="958" y="698"/>
                </a:cubicBezTo>
                <a:cubicBezTo>
                  <a:pt x="958" y="700"/>
                  <a:pt x="956" y="700"/>
                  <a:pt x="955" y="701"/>
                </a:cubicBezTo>
                <a:cubicBezTo>
                  <a:pt x="954" y="703"/>
                  <a:pt x="953" y="704"/>
                  <a:pt x="951" y="705"/>
                </a:cubicBezTo>
                <a:cubicBezTo>
                  <a:pt x="948" y="706"/>
                  <a:pt x="945" y="704"/>
                  <a:pt x="942" y="704"/>
                </a:cubicBezTo>
                <a:cubicBezTo>
                  <a:pt x="939" y="703"/>
                  <a:pt x="937" y="704"/>
                  <a:pt x="935" y="703"/>
                </a:cubicBezTo>
                <a:cubicBezTo>
                  <a:pt x="933" y="703"/>
                  <a:pt x="931" y="702"/>
                  <a:pt x="929" y="702"/>
                </a:cubicBezTo>
                <a:cubicBezTo>
                  <a:pt x="927" y="702"/>
                  <a:pt x="926" y="702"/>
                  <a:pt x="924" y="702"/>
                </a:cubicBezTo>
                <a:cubicBezTo>
                  <a:pt x="923" y="701"/>
                  <a:pt x="921" y="701"/>
                  <a:pt x="920" y="700"/>
                </a:cubicBezTo>
                <a:cubicBezTo>
                  <a:pt x="919" y="700"/>
                  <a:pt x="918" y="700"/>
                  <a:pt x="919" y="699"/>
                </a:cubicBezTo>
                <a:cubicBezTo>
                  <a:pt x="919" y="698"/>
                  <a:pt x="920" y="698"/>
                  <a:pt x="920" y="698"/>
                </a:cubicBezTo>
                <a:cubicBezTo>
                  <a:pt x="922" y="698"/>
                  <a:pt x="923" y="697"/>
                  <a:pt x="925" y="697"/>
                </a:cubicBezTo>
                <a:cubicBezTo>
                  <a:pt x="926" y="697"/>
                  <a:pt x="928" y="698"/>
                  <a:pt x="929" y="697"/>
                </a:cubicBezTo>
                <a:cubicBezTo>
                  <a:pt x="931" y="697"/>
                  <a:pt x="931" y="696"/>
                  <a:pt x="933" y="695"/>
                </a:cubicBezTo>
                <a:cubicBezTo>
                  <a:pt x="935" y="694"/>
                  <a:pt x="936" y="693"/>
                  <a:pt x="934" y="691"/>
                </a:cubicBezTo>
                <a:cubicBezTo>
                  <a:pt x="933" y="690"/>
                  <a:pt x="930" y="690"/>
                  <a:pt x="932" y="687"/>
                </a:cubicBezTo>
                <a:cubicBezTo>
                  <a:pt x="933" y="687"/>
                  <a:pt x="933" y="687"/>
                  <a:pt x="934" y="687"/>
                </a:cubicBezTo>
                <a:cubicBezTo>
                  <a:pt x="935" y="686"/>
                  <a:pt x="935" y="686"/>
                  <a:pt x="936" y="685"/>
                </a:cubicBezTo>
                <a:cubicBezTo>
                  <a:pt x="938" y="683"/>
                  <a:pt x="941" y="685"/>
                  <a:pt x="943" y="684"/>
                </a:cubicBezTo>
                <a:cubicBezTo>
                  <a:pt x="943" y="683"/>
                  <a:pt x="943" y="683"/>
                  <a:pt x="943" y="683"/>
                </a:cubicBezTo>
                <a:cubicBezTo>
                  <a:pt x="943" y="682"/>
                  <a:pt x="944" y="682"/>
                  <a:pt x="944" y="682"/>
                </a:cubicBezTo>
                <a:cubicBezTo>
                  <a:pt x="945" y="681"/>
                  <a:pt x="945" y="681"/>
                  <a:pt x="944" y="680"/>
                </a:cubicBezTo>
                <a:cubicBezTo>
                  <a:pt x="944" y="679"/>
                  <a:pt x="943" y="679"/>
                  <a:pt x="943" y="678"/>
                </a:cubicBezTo>
                <a:cubicBezTo>
                  <a:pt x="943" y="678"/>
                  <a:pt x="943" y="677"/>
                  <a:pt x="942" y="676"/>
                </a:cubicBezTo>
                <a:cubicBezTo>
                  <a:pt x="941" y="675"/>
                  <a:pt x="939" y="675"/>
                  <a:pt x="938" y="674"/>
                </a:cubicBezTo>
                <a:cubicBezTo>
                  <a:pt x="937" y="674"/>
                  <a:pt x="935" y="673"/>
                  <a:pt x="935" y="672"/>
                </a:cubicBezTo>
                <a:cubicBezTo>
                  <a:pt x="936" y="672"/>
                  <a:pt x="936" y="672"/>
                  <a:pt x="937" y="672"/>
                </a:cubicBezTo>
                <a:cubicBezTo>
                  <a:pt x="938" y="672"/>
                  <a:pt x="938" y="671"/>
                  <a:pt x="939" y="671"/>
                </a:cubicBezTo>
                <a:cubicBezTo>
                  <a:pt x="940" y="670"/>
                  <a:pt x="942" y="671"/>
                  <a:pt x="944" y="671"/>
                </a:cubicBezTo>
                <a:cubicBezTo>
                  <a:pt x="945" y="671"/>
                  <a:pt x="946" y="671"/>
                  <a:pt x="948" y="671"/>
                </a:cubicBezTo>
                <a:cubicBezTo>
                  <a:pt x="949" y="672"/>
                  <a:pt x="951" y="673"/>
                  <a:pt x="952" y="673"/>
                </a:cubicBezTo>
                <a:cubicBezTo>
                  <a:pt x="953" y="673"/>
                  <a:pt x="953" y="673"/>
                  <a:pt x="954" y="673"/>
                </a:cubicBezTo>
                <a:cubicBezTo>
                  <a:pt x="955" y="673"/>
                  <a:pt x="955" y="673"/>
                  <a:pt x="956" y="674"/>
                </a:cubicBezTo>
                <a:cubicBezTo>
                  <a:pt x="958" y="674"/>
                  <a:pt x="961" y="673"/>
                  <a:pt x="964" y="671"/>
                </a:cubicBezTo>
                <a:cubicBezTo>
                  <a:pt x="964" y="671"/>
                  <a:pt x="968" y="669"/>
                  <a:pt x="966" y="668"/>
                </a:cubicBezTo>
                <a:cubicBezTo>
                  <a:pt x="965" y="668"/>
                  <a:pt x="964" y="668"/>
                  <a:pt x="963" y="668"/>
                </a:cubicBezTo>
                <a:cubicBezTo>
                  <a:pt x="963" y="668"/>
                  <a:pt x="962" y="667"/>
                  <a:pt x="961" y="667"/>
                </a:cubicBezTo>
                <a:cubicBezTo>
                  <a:pt x="960" y="665"/>
                  <a:pt x="958" y="665"/>
                  <a:pt x="956" y="664"/>
                </a:cubicBezTo>
                <a:cubicBezTo>
                  <a:pt x="955" y="664"/>
                  <a:pt x="954" y="663"/>
                  <a:pt x="954" y="663"/>
                </a:cubicBezTo>
                <a:cubicBezTo>
                  <a:pt x="953" y="662"/>
                  <a:pt x="952" y="662"/>
                  <a:pt x="951" y="662"/>
                </a:cubicBezTo>
                <a:cubicBezTo>
                  <a:pt x="949" y="661"/>
                  <a:pt x="947" y="661"/>
                  <a:pt x="945" y="661"/>
                </a:cubicBezTo>
                <a:cubicBezTo>
                  <a:pt x="943" y="661"/>
                  <a:pt x="941" y="661"/>
                  <a:pt x="939" y="661"/>
                </a:cubicBezTo>
                <a:cubicBezTo>
                  <a:pt x="937" y="661"/>
                  <a:pt x="934" y="661"/>
                  <a:pt x="932" y="661"/>
                </a:cubicBezTo>
                <a:cubicBezTo>
                  <a:pt x="932" y="661"/>
                  <a:pt x="931" y="661"/>
                  <a:pt x="930" y="661"/>
                </a:cubicBezTo>
                <a:cubicBezTo>
                  <a:pt x="929" y="662"/>
                  <a:pt x="928" y="661"/>
                  <a:pt x="928" y="662"/>
                </a:cubicBezTo>
                <a:cubicBezTo>
                  <a:pt x="927" y="662"/>
                  <a:pt x="928" y="663"/>
                  <a:pt x="928" y="663"/>
                </a:cubicBezTo>
                <a:cubicBezTo>
                  <a:pt x="929" y="663"/>
                  <a:pt x="930" y="663"/>
                  <a:pt x="930" y="664"/>
                </a:cubicBezTo>
                <a:cubicBezTo>
                  <a:pt x="930" y="665"/>
                  <a:pt x="930" y="665"/>
                  <a:pt x="930" y="666"/>
                </a:cubicBezTo>
                <a:cubicBezTo>
                  <a:pt x="929" y="666"/>
                  <a:pt x="928" y="666"/>
                  <a:pt x="928" y="666"/>
                </a:cubicBezTo>
                <a:cubicBezTo>
                  <a:pt x="926" y="665"/>
                  <a:pt x="925" y="666"/>
                  <a:pt x="924" y="665"/>
                </a:cubicBezTo>
                <a:cubicBezTo>
                  <a:pt x="923" y="665"/>
                  <a:pt x="921" y="665"/>
                  <a:pt x="920" y="665"/>
                </a:cubicBezTo>
                <a:cubicBezTo>
                  <a:pt x="918" y="665"/>
                  <a:pt x="916" y="666"/>
                  <a:pt x="914" y="666"/>
                </a:cubicBezTo>
                <a:cubicBezTo>
                  <a:pt x="913" y="666"/>
                  <a:pt x="912" y="666"/>
                  <a:pt x="912" y="666"/>
                </a:cubicBezTo>
                <a:cubicBezTo>
                  <a:pt x="910" y="666"/>
                  <a:pt x="910" y="665"/>
                  <a:pt x="909" y="665"/>
                </a:cubicBezTo>
                <a:cubicBezTo>
                  <a:pt x="907" y="664"/>
                  <a:pt x="906" y="665"/>
                  <a:pt x="904" y="665"/>
                </a:cubicBezTo>
                <a:cubicBezTo>
                  <a:pt x="902" y="665"/>
                  <a:pt x="900" y="665"/>
                  <a:pt x="898" y="665"/>
                </a:cubicBezTo>
                <a:cubicBezTo>
                  <a:pt x="898" y="665"/>
                  <a:pt x="896" y="665"/>
                  <a:pt x="896" y="665"/>
                </a:cubicBezTo>
                <a:cubicBezTo>
                  <a:pt x="895" y="666"/>
                  <a:pt x="896" y="666"/>
                  <a:pt x="896" y="667"/>
                </a:cubicBezTo>
                <a:cubicBezTo>
                  <a:pt x="897" y="668"/>
                  <a:pt x="896" y="668"/>
                  <a:pt x="895" y="668"/>
                </a:cubicBezTo>
                <a:cubicBezTo>
                  <a:pt x="894" y="668"/>
                  <a:pt x="893" y="669"/>
                  <a:pt x="892" y="671"/>
                </a:cubicBezTo>
                <a:cubicBezTo>
                  <a:pt x="892" y="671"/>
                  <a:pt x="892" y="672"/>
                  <a:pt x="892" y="673"/>
                </a:cubicBezTo>
                <a:cubicBezTo>
                  <a:pt x="891" y="674"/>
                  <a:pt x="890" y="672"/>
                  <a:pt x="890" y="672"/>
                </a:cubicBezTo>
                <a:cubicBezTo>
                  <a:pt x="890" y="671"/>
                  <a:pt x="890" y="671"/>
                  <a:pt x="889" y="670"/>
                </a:cubicBezTo>
                <a:cubicBezTo>
                  <a:pt x="889" y="670"/>
                  <a:pt x="889" y="669"/>
                  <a:pt x="888" y="668"/>
                </a:cubicBezTo>
                <a:cubicBezTo>
                  <a:pt x="888" y="668"/>
                  <a:pt x="887" y="668"/>
                  <a:pt x="887" y="667"/>
                </a:cubicBezTo>
                <a:cubicBezTo>
                  <a:pt x="886" y="666"/>
                  <a:pt x="886" y="664"/>
                  <a:pt x="887" y="663"/>
                </a:cubicBezTo>
                <a:cubicBezTo>
                  <a:pt x="887" y="662"/>
                  <a:pt x="887" y="661"/>
                  <a:pt x="888" y="661"/>
                </a:cubicBezTo>
                <a:cubicBezTo>
                  <a:pt x="889" y="661"/>
                  <a:pt x="889" y="662"/>
                  <a:pt x="890" y="662"/>
                </a:cubicBezTo>
                <a:cubicBezTo>
                  <a:pt x="892" y="663"/>
                  <a:pt x="893" y="661"/>
                  <a:pt x="894" y="661"/>
                </a:cubicBezTo>
                <a:cubicBezTo>
                  <a:pt x="895" y="661"/>
                  <a:pt x="895" y="661"/>
                  <a:pt x="896" y="661"/>
                </a:cubicBezTo>
                <a:cubicBezTo>
                  <a:pt x="897" y="662"/>
                  <a:pt x="897" y="662"/>
                  <a:pt x="898" y="662"/>
                </a:cubicBezTo>
                <a:cubicBezTo>
                  <a:pt x="900" y="661"/>
                  <a:pt x="901" y="661"/>
                  <a:pt x="902" y="659"/>
                </a:cubicBezTo>
                <a:cubicBezTo>
                  <a:pt x="903" y="659"/>
                  <a:pt x="904" y="658"/>
                  <a:pt x="905" y="659"/>
                </a:cubicBezTo>
                <a:cubicBezTo>
                  <a:pt x="905" y="659"/>
                  <a:pt x="906" y="659"/>
                  <a:pt x="907" y="660"/>
                </a:cubicBezTo>
                <a:cubicBezTo>
                  <a:pt x="908" y="660"/>
                  <a:pt x="908" y="660"/>
                  <a:pt x="909" y="660"/>
                </a:cubicBezTo>
                <a:cubicBezTo>
                  <a:pt x="910" y="660"/>
                  <a:pt x="911" y="659"/>
                  <a:pt x="912" y="658"/>
                </a:cubicBezTo>
                <a:cubicBezTo>
                  <a:pt x="913" y="658"/>
                  <a:pt x="914" y="658"/>
                  <a:pt x="915" y="658"/>
                </a:cubicBezTo>
                <a:cubicBezTo>
                  <a:pt x="917" y="657"/>
                  <a:pt x="919" y="657"/>
                  <a:pt x="920" y="656"/>
                </a:cubicBezTo>
                <a:cubicBezTo>
                  <a:pt x="922" y="655"/>
                  <a:pt x="923" y="654"/>
                  <a:pt x="925" y="654"/>
                </a:cubicBezTo>
                <a:cubicBezTo>
                  <a:pt x="927" y="654"/>
                  <a:pt x="929" y="655"/>
                  <a:pt x="931" y="653"/>
                </a:cubicBezTo>
                <a:cubicBezTo>
                  <a:pt x="931" y="653"/>
                  <a:pt x="931" y="653"/>
                  <a:pt x="932" y="652"/>
                </a:cubicBezTo>
                <a:cubicBezTo>
                  <a:pt x="933" y="652"/>
                  <a:pt x="934" y="652"/>
                  <a:pt x="935" y="652"/>
                </a:cubicBezTo>
                <a:cubicBezTo>
                  <a:pt x="936" y="652"/>
                  <a:pt x="936" y="653"/>
                  <a:pt x="937" y="652"/>
                </a:cubicBezTo>
                <a:cubicBezTo>
                  <a:pt x="938" y="652"/>
                  <a:pt x="939" y="652"/>
                  <a:pt x="940" y="651"/>
                </a:cubicBezTo>
                <a:cubicBezTo>
                  <a:pt x="940" y="651"/>
                  <a:pt x="941" y="651"/>
                  <a:pt x="942" y="651"/>
                </a:cubicBezTo>
                <a:cubicBezTo>
                  <a:pt x="943" y="651"/>
                  <a:pt x="944" y="652"/>
                  <a:pt x="945" y="651"/>
                </a:cubicBezTo>
                <a:cubicBezTo>
                  <a:pt x="945" y="651"/>
                  <a:pt x="946" y="650"/>
                  <a:pt x="947" y="650"/>
                </a:cubicBezTo>
                <a:cubicBezTo>
                  <a:pt x="948" y="650"/>
                  <a:pt x="949" y="649"/>
                  <a:pt x="950" y="649"/>
                </a:cubicBezTo>
                <a:cubicBezTo>
                  <a:pt x="953" y="649"/>
                  <a:pt x="955" y="648"/>
                  <a:pt x="957" y="648"/>
                </a:cubicBezTo>
                <a:cubicBezTo>
                  <a:pt x="958" y="647"/>
                  <a:pt x="959" y="647"/>
                  <a:pt x="960" y="647"/>
                </a:cubicBezTo>
                <a:cubicBezTo>
                  <a:pt x="961" y="646"/>
                  <a:pt x="962" y="645"/>
                  <a:pt x="964" y="645"/>
                </a:cubicBezTo>
                <a:cubicBezTo>
                  <a:pt x="965" y="644"/>
                  <a:pt x="965" y="644"/>
                  <a:pt x="965" y="644"/>
                </a:cubicBezTo>
                <a:cubicBezTo>
                  <a:pt x="967" y="642"/>
                  <a:pt x="968" y="641"/>
                  <a:pt x="970" y="642"/>
                </a:cubicBezTo>
                <a:cubicBezTo>
                  <a:pt x="971" y="642"/>
                  <a:pt x="972" y="642"/>
                  <a:pt x="973" y="642"/>
                </a:cubicBezTo>
                <a:cubicBezTo>
                  <a:pt x="974" y="642"/>
                  <a:pt x="974" y="641"/>
                  <a:pt x="975" y="641"/>
                </a:cubicBezTo>
                <a:cubicBezTo>
                  <a:pt x="976" y="640"/>
                  <a:pt x="978" y="641"/>
                  <a:pt x="979" y="640"/>
                </a:cubicBezTo>
                <a:cubicBezTo>
                  <a:pt x="980" y="639"/>
                  <a:pt x="981" y="638"/>
                  <a:pt x="981" y="638"/>
                </a:cubicBezTo>
                <a:cubicBezTo>
                  <a:pt x="982" y="638"/>
                  <a:pt x="983" y="638"/>
                  <a:pt x="984" y="638"/>
                </a:cubicBezTo>
                <a:cubicBezTo>
                  <a:pt x="985" y="638"/>
                  <a:pt x="986" y="638"/>
                  <a:pt x="988" y="637"/>
                </a:cubicBezTo>
                <a:cubicBezTo>
                  <a:pt x="989" y="636"/>
                  <a:pt x="990" y="635"/>
                  <a:pt x="992" y="636"/>
                </a:cubicBezTo>
                <a:cubicBezTo>
                  <a:pt x="993" y="636"/>
                  <a:pt x="993" y="636"/>
                  <a:pt x="994" y="637"/>
                </a:cubicBezTo>
                <a:cubicBezTo>
                  <a:pt x="994" y="637"/>
                  <a:pt x="995" y="637"/>
                  <a:pt x="996" y="637"/>
                </a:cubicBezTo>
                <a:cubicBezTo>
                  <a:pt x="996" y="637"/>
                  <a:pt x="997" y="637"/>
                  <a:pt x="998" y="638"/>
                </a:cubicBezTo>
                <a:cubicBezTo>
                  <a:pt x="998" y="638"/>
                  <a:pt x="999" y="639"/>
                  <a:pt x="1000" y="639"/>
                </a:cubicBezTo>
                <a:cubicBezTo>
                  <a:pt x="1001" y="639"/>
                  <a:pt x="1003" y="639"/>
                  <a:pt x="1004" y="639"/>
                </a:cubicBezTo>
                <a:cubicBezTo>
                  <a:pt x="1005" y="639"/>
                  <a:pt x="1006" y="640"/>
                  <a:pt x="1007" y="640"/>
                </a:cubicBezTo>
                <a:cubicBezTo>
                  <a:pt x="1008" y="640"/>
                  <a:pt x="1009" y="640"/>
                  <a:pt x="1009" y="640"/>
                </a:cubicBezTo>
                <a:cubicBezTo>
                  <a:pt x="1010" y="640"/>
                  <a:pt x="1010" y="641"/>
                  <a:pt x="1009" y="641"/>
                </a:cubicBezTo>
                <a:cubicBezTo>
                  <a:pt x="1009" y="641"/>
                  <a:pt x="1009" y="641"/>
                  <a:pt x="1008" y="641"/>
                </a:cubicBezTo>
                <a:cubicBezTo>
                  <a:pt x="1008" y="641"/>
                  <a:pt x="1008" y="641"/>
                  <a:pt x="1007" y="642"/>
                </a:cubicBezTo>
                <a:cubicBezTo>
                  <a:pt x="1006" y="642"/>
                  <a:pt x="1005" y="643"/>
                  <a:pt x="1004" y="643"/>
                </a:cubicBezTo>
                <a:cubicBezTo>
                  <a:pt x="1003" y="643"/>
                  <a:pt x="1003" y="644"/>
                  <a:pt x="1002" y="645"/>
                </a:cubicBezTo>
                <a:cubicBezTo>
                  <a:pt x="1000" y="646"/>
                  <a:pt x="998" y="644"/>
                  <a:pt x="997" y="646"/>
                </a:cubicBezTo>
                <a:cubicBezTo>
                  <a:pt x="996" y="646"/>
                  <a:pt x="996" y="647"/>
                  <a:pt x="995" y="647"/>
                </a:cubicBezTo>
                <a:cubicBezTo>
                  <a:pt x="994" y="647"/>
                  <a:pt x="993" y="647"/>
                  <a:pt x="992" y="647"/>
                </a:cubicBezTo>
                <a:cubicBezTo>
                  <a:pt x="991" y="648"/>
                  <a:pt x="990" y="648"/>
                  <a:pt x="989" y="649"/>
                </a:cubicBezTo>
                <a:cubicBezTo>
                  <a:pt x="988" y="650"/>
                  <a:pt x="987" y="651"/>
                  <a:pt x="986" y="652"/>
                </a:cubicBezTo>
                <a:cubicBezTo>
                  <a:pt x="984" y="653"/>
                  <a:pt x="983" y="653"/>
                  <a:pt x="984" y="655"/>
                </a:cubicBezTo>
                <a:cubicBezTo>
                  <a:pt x="984" y="655"/>
                  <a:pt x="984" y="656"/>
                  <a:pt x="984" y="656"/>
                </a:cubicBezTo>
                <a:cubicBezTo>
                  <a:pt x="984" y="657"/>
                  <a:pt x="983" y="657"/>
                  <a:pt x="983" y="657"/>
                </a:cubicBezTo>
                <a:cubicBezTo>
                  <a:pt x="981" y="659"/>
                  <a:pt x="985" y="658"/>
                  <a:pt x="985" y="658"/>
                </a:cubicBezTo>
                <a:cubicBezTo>
                  <a:pt x="987" y="658"/>
                  <a:pt x="989" y="658"/>
                  <a:pt x="991" y="658"/>
                </a:cubicBezTo>
                <a:cubicBezTo>
                  <a:pt x="991" y="658"/>
                  <a:pt x="992" y="658"/>
                  <a:pt x="992" y="658"/>
                </a:cubicBezTo>
                <a:cubicBezTo>
                  <a:pt x="992" y="658"/>
                  <a:pt x="992" y="659"/>
                  <a:pt x="992" y="659"/>
                </a:cubicBezTo>
                <a:cubicBezTo>
                  <a:pt x="994" y="660"/>
                  <a:pt x="995" y="659"/>
                  <a:pt x="996" y="659"/>
                </a:cubicBezTo>
                <a:cubicBezTo>
                  <a:pt x="997" y="660"/>
                  <a:pt x="997" y="660"/>
                  <a:pt x="997" y="660"/>
                </a:cubicBezTo>
                <a:cubicBezTo>
                  <a:pt x="1000" y="661"/>
                  <a:pt x="1003" y="660"/>
                  <a:pt x="1005" y="659"/>
                </a:cubicBezTo>
                <a:cubicBezTo>
                  <a:pt x="1006" y="659"/>
                  <a:pt x="1008" y="659"/>
                  <a:pt x="1009" y="660"/>
                </a:cubicBezTo>
                <a:cubicBezTo>
                  <a:pt x="1013" y="661"/>
                  <a:pt x="1016" y="661"/>
                  <a:pt x="1019" y="659"/>
                </a:cubicBezTo>
                <a:cubicBezTo>
                  <a:pt x="1022" y="658"/>
                  <a:pt x="1025" y="659"/>
                  <a:pt x="1027" y="657"/>
                </a:cubicBezTo>
                <a:cubicBezTo>
                  <a:pt x="1027" y="656"/>
                  <a:pt x="1030" y="656"/>
                  <a:pt x="1029" y="655"/>
                </a:cubicBezTo>
                <a:cubicBezTo>
                  <a:pt x="1029" y="654"/>
                  <a:pt x="1029" y="654"/>
                  <a:pt x="1029" y="654"/>
                </a:cubicBezTo>
                <a:cubicBezTo>
                  <a:pt x="1029" y="653"/>
                  <a:pt x="1029" y="653"/>
                  <a:pt x="1030" y="653"/>
                </a:cubicBezTo>
                <a:cubicBezTo>
                  <a:pt x="1031" y="652"/>
                  <a:pt x="1032" y="652"/>
                  <a:pt x="1033" y="651"/>
                </a:cubicBezTo>
                <a:cubicBezTo>
                  <a:pt x="1034" y="650"/>
                  <a:pt x="1035" y="649"/>
                  <a:pt x="1037" y="649"/>
                </a:cubicBezTo>
                <a:cubicBezTo>
                  <a:pt x="1037" y="649"/>
                  <a:pt x="1038" y="649"/>
                  <a:pt x="1039" y="649"/>
                </a:cubicBezTo>
                <a:cubicBezTo>
                  <a:pt x="1040" y="648"/>
                  <a:pt x="1040" y="648"/>
                  <a:pt x="1041" y="648"/>
                </a:cubicBezTo>
                <a:cubicBezTo>
                  <a:pt x="1042" y="647"/>
                  <a:pt x="1041" y="648"/>
                  <a:pt x="1041" y="649"/>
                </a:cubicBezTo>
                <a:cubicBezTo>
                  <a:pt x="1040" y="650"/>
                  <a:pt x="1039" y="650"/>
                  <a:pt x="1039" y="650"/>
                </a:cubicBezTo>
                <a:cubicBezTo>
                  <a:pt x="1038" y="651"/>
                  <a:pt x="1038" y="653"/>
                  <a:pt x="1037" y="654"/>
                </a:cubicBezTo>
                <a:cubicBezTo>
                  <a:pt x="1036" y="655"/>
                  <a:pt x="1034" y="655"/>
                  <a:pt x="1035" y="656"/>
                </a:cubicBezTo>
                <a:cubicBezTo>
                  <a:pt x="1035" y="657"/>
                  <a:pt x="1035" y="657"/>
                  <a:pt x="1035" y="657"/>
                </a:cubicBezTo>
                <a:cubicBezTo>
                  <a:pt x="1036" y="657"/>
                  <a:pt x="1035" y="658"/>
                  <a:pt x="1036" y="658"/>
                </a:cubicBezTo>
                <a:cubicBezTo>
                  <a:pt x="1037" y="658"/>
                  <a:pt x="1037" y="657"/>
                  <a:pt x="1037" y="656"/>
                </a:cubicBezTo>
                <a:cubicBezTo>
                  <a:pt x="1038" y="656"/>
                  <a:pt x="1039" y="656"/>
                  <a:pt x="1040" y="656"/>
                </a:cubicBezTo>
                <a:cubicBezTo>
                  <a:pt x="1040" y="656"/>
                  <a:pt x="1040" y="656"/>
                  <a:pt x="1041" y="656"/>
                </a:cubicBezTo>
                <a:cubicBezTo>
                  <a:pt x="1041" y="656"/>
                  <a:pt x="1041" y="655"/>
                  <a:pt x="1042" y="655"/>
                </a:cubicBezTo>
                <a:cubicBezTo>
                  <a:pt x="1044" y="655"/>
                  <a:pt x="1041" y="658"/>
                  <a:pt x="1040" y="658"/>
                </a:cubicBezTo>
                <a:close/>
                <a:moveTo>
                  <a:pt x="1198" y="782"/>
                </a:moveTo>
                <a:cubicBezTo>
                  <a:pt x="1198" y="783"/>
                  <a:pt x="1197" y="783"/>
                  <a:pt x="1196" y="783"/>
                </a:cubicBezTo>
                <a:cubicBezTo>
                  <a:pt x="1195" y="783"/>
                  <a:pt x="1195" y="783"/>
                  <a:pt x="1194" y="783"/>
                </a:cubicBezTo>
                <a:cubicBezTo>
                  <a:pt x="1192" y="783"/>
                  <a:pt x="1191" y="784"/>
                  <a:pt x="1190" y="784"/>
                </a:cubicBezTo>
                <a:cubicBezTo>
                  <a:pt x="1189" y="784"/>
                  <a:pt x="1189" y="784"/>
                  <a:pt x="1188" y="785"/>
                </a:cubicBezTo>
                <a:cubicBezTo>
                  <a:pt x="1187" y="785"/>
                  <a:pt x="1187" y="786"/>
                  <a:pt x="1186" y="785"/>
                </a:cubicBezTo>
                <a:cubicBezTo>
                  <a:pt x="1185" y="785"/>
                  <a:pt x="1185" y="784"/>
                  <a:pt x="1184" y="784"/>
                </a:cubicBezTo>
                <a:cubicBezTo>
                  <a:pt x="1183" y="784"/>
                  <a:pt x="1183" y="785"/>
                  <a:pt x="1183" y="785"/>
                </a:cubicBezTo>
                <a:cubicBezTo>
                  <a:pt x="1183" y="786"/>
                  <a:pt x="1183" y="786"/>
                  <a:pt x="1184" y="786"/>
                </a:cubicBezTo>
                <a:cubicBezTo>
                  <a:pt x="1185" y="787"/>
                  <a:pt x="1185" y="787"/>
                  <a:pt x="1186" y="787"/>
                </a:cubicBezTo>
                <a:cubicBezTo>
                  <a:pt x="1187" y="787"/>
                  <a:pt x="1188" y="786"/>
                  <a:pt x="1189" y="786"/>
                </a:cubicBezTo>
                <a:cubicBezTo>
                  <a:pt x="1189" y="787"/>
                  <a:pt x="1188" y="787"/>
                  <a:pt x="1188" y="787"/>
                </a:cubicBezTo>
                <a:cubicBezTo>
                  <a:pt x="1188" y="788"/>
                  <a:pt x="1188" y="789"/>
                  <a:pt x="1189" y="788"/>
                </a:cubicBezTo>
                <a:cubicBezTo>
                  <a:pt x="1190" y="788"/>
                  <a:pt x="1190" y="786"/>
                  <a:pt x="1191" y="786"/>
                </a:cubicBezTo>
                <a:cubicBezTo>
                  <a:pt x="1192" y="785"/>
                  <a:pt x="1192" y="785"/>
                  <a:pt x="1192" y="786"/>
                </a:cubicBezTo>
                <a:cubicBezTo>
                  <a:pt x="1193" y="786"/>
                  <a:pt x="1193" y="786"/>
                  <a:pt x="1193" y="787"/>
                </a:cubicBezTo>
                <a:cubicBezTo>
                  <a:pt x="1193" y="787"/>
                  <a:pt x="1194" y="787"/>
                  <a:pt x="1194" y="787"/>
                </a:cubicBezTo>
                <a:cubicBezTo>
                  <a:pt x="1196" y="786"/>
                  <a:pt x="1197" y="786"/>
                  <a:pt x="1198" y="785"/>
                </a:cubicBezTo>
                <a:cubicBezTo>
                  <a:pt x="1200" y="785"/>
                  <a:pt x="1199" y="786"/>
                  <a:pt x="1198" y="787"/>
                </a:cubicBezTo>
                <a:cubicBezTo>
                  <a:pt x="1196" y="787"/>
                  <a:pt x="1196" y="788"/>
                  <a:pt x="1194" y="789"/>
                </a:cubicBezTo>
                <a:cubicBezTo>
                  <a:pt x="1194" y="789"/>
                  <a:pt x="1193" y="789"/>
                  <a:pt x="1193" y="789"/>
                </a:cubicBezTo>
                <a:cubicBezTo>
                  <a:pt x="1192" y="790"/>
                  <a:pt x="1192" y="790"/>
                  <a:pt x="1191" y="790"/>
                </a:cubicBezTo>
                <a:cubicBezTo>
                  <a:pt x="1190" y="791"/>
                  <a:pt x="1189" y="791"/>
                  <a:pt x="1188" y="791"/>
                </a:cubicBezTo>
                <a:cubicBezTo>
                  <a:pt x="1187" y="790"/>
                  <a:pt x="1186" y="790"/>
                  <a:pt x="1185" y="791"/>
                </a:cubicBezTo>
                <a:cubicBezTo>
                  <a:pt x="1184" y="791"/>
                  <a:pt x="1184" y="791"/>
                  <a:pt x="1183" y="790"/>
                </a:cubicBezTo>
                <a:cubicBezTo>
                  <a:pt x="1182" y="790"/>
                  <a:pt x="1180" y="790"/>
                  <a:pt x="1179" y="790"/>
                </a:cubicBezTo>
                <a:cubicBezTo>
                  <a:pt x="1175" y="790"/>
                  <a:pt x="1174" y="793"/>
                  <a:pt x="1171" y="795"/>
                </a:cubicBezTo>
                <a:cubicBezTo>
                  <a:pt x="1169" y="797"/>
                  <a:pt x="1166" y="798"/>
                  <a:pt x="1164" y="800"/>
                </a:cubicBezTo>
                <a:cubicBezTo>
                  <a:pt x="1164" y="800"/>
                  <a:pt x="1161" y="803"/>
                  <a:pt x="1164" y="802"/>
                </a:cubicBezTo>
                <a:cubicBezTo>
                  <a:pt x="1165" y="802"/>
                  <a:pt x="1166" y="800"/>
                  <a:pt x="1167" y="800"/>
                </a:cubicBezTo>
                <a:cubicBezTo>
                  <a:pt x="1167" y="801"/>
                  <a:pt x="1167" y="802"/>
                  <a:pt x="1166" y="802"/>
                </a:cubicBezTo>
                <a:cubicBezTo>
                  <a:pt x="1165" y="803"/>
                  <a:pt x="1165" y="803"/>
                  <a:pt x="1164" y="804"/>
                </a:cubicBezTo>
                <a:cubicBezTo>
                  <a:pt x="1163" y="805"/>
                  <a:pt x="1162" y="806"/>
                  <a:pt x="1161" y="806"/>
                </a:cubicBezTo>
                <a:cubicBezTo>
                  <a:pt x="1160" y="807"/>
                  <a:pt x="1158" y="808"/>
                  <a:pt x="1157" y="809"/>
                </a:cubicBezTo>
                <a:cubicBezTo>
                  <a:pt x="1156" y="810"/>
                  <a:pt x="1155" y="811"/>
                  <a:pt x="1153" y="812"/>
                </a:cubicBezTo>
                <a:cubicBezTo>
                  <a:pt x="1152" y="813"/>
                  <a:pt x="1151" y="814"/>
                  <a:pt x="1150" y="816"/>
                </a:cubicBezTo>
                <a:cubicBezTo>
                  <a:pt x="1146" y="821"/>
                  <a:pt x="1138" y="818"/>
                  <a:pt x="1132" y="819"/>
                </a:cubicBezTo>
                <a:cubicBezTo>
                  <a:pt x="1129" y="819"/>
                  <a:pt x="1127" y="822"/>
                  <a:pt x="1125" y="824"/>
                </a:cubicBezTo>
                <a:cubicBezTo>
                  <a:pt x="1124" y="825"/>
                  <a:pt x="1122" y="826"/>
                  <a:pt x="1121" y="827"/>
                </a:cubicBezTo>
                <a:cubicBezTo>
                  <a:pt x="1121" y="828"/>
                  <a:pt x="1120" y="828"/>
                  <a:pt x="1121" y="829"/>
                </a:cubicBezTo>
                <a:cubicBezTo>
                  <a:pt x="1121" y="829"/>
                  <a:pt x="1122" y="829"/>
                  <a:pt x="1123" y="830"/>
                </a:cubicBezTo>
                <a:cubicBezTo>
                  <a:pt x="1123" y="831"/>
                  <a:pt x="1122" y="832"/>
                  <a:pt x="1121" y="832"/>
                </a:cubicBezTo>
                <a:cubicBezTo>
                  <a:pt x="1121" y="833"/>
                  <a:pt x="1120" y="834"/>
                  <a:pt x="1120" y="834"/>
                </a:cubicBezTo>
                <a:cubicBezTo>
                  <a:pt x="1119" y="835"/>
                  <a:pt x="1116" y="835"/>
                  <a:pt x="1115" y="835"/>
                </a:cubicBezTo>
                <a:cubicBezTo>
                  <a:pt x="1113" y="835"/>
                  <a:pt x="1111" y="835"/>
                  <a:pt x="1109" y="836"/>
                </a:cubicBezTo>
                <a:cubicBezTo>
                  <a:pt x="1107" y="836"/>
                  <a:pt x="1106" y="836"/>
                  <a:pt x="1104" y="836"/>
                </a:cubicBezTo>
                <a:cubicBezTo>
                  <a:pt x="1101" y="837"/>
                  <a:pt x="1097" y="837"/>
                  <a:pt x="1093" y="838"/>
                </a:cubicBezTo>
                <a:cubicBezTo>
                  <a:pt x="1090" y="838"/>
                  <a:pt x="1086" y="839"/>
                  <a:pt x="1082" y="839"/>
                </a:cubicBezTo>
                <a:cubicBezTo>
                  <a:pt x="1081" y="839"/>
                  <a:pt x="1079" y="838"/>
                  <a:pt x="1078" y="838"/>
                </a:cubicBezTo>
                <a:cubicBezTo>
                  <a:pt x="1076" y="838"/>
                  <a:pt x="1075" y="838"/>
                  <a:pt x="1073" y="838"/>
                </a:cubicBezTo>
                <a:cubicBezTo>
                  <a:pt x="1070" y="837"/>
                  <a:pt x="1067" y="837"/>
                  <a:pt x="1065" y="835"/>
                </a:cubicBezTo>
                <a:cubicBezTo>
                  <a:pt x="1063" y="834"/>
                  <a:pt x="1061" y="833"/>
                  <a:pt x="1059" y="833"/>
                </a:cubicBezTo>
                <a:cubicBezTo>
                  <a:pt x="1057" y="833"/>
                  <a:pt x="1055" y="833"/>
                  <a:pt x="1054" y="833"/>
                </a:cubicBezTo>
                <a:cubicBezTo>
                  <a:pt x="1052" y="833"/>
                  <a:pt x="1051" y="833"/>
                  <a:pt x="1049" y="832"/>
                </a:cubicBezTo>
                <a:cubicBezTo>
                  <a:pt x="1048" y="832"/>
                  <a:pt x="1047" y="830"/>
                  <a:pt x="1046" y="830"/>
                </a:cubicBezTo>
                <a:cubicBezTo>
                  <a:pt x="1045" y="829"/>
                  <a:pt x="1044" y="828"/>
                  <a:pt x="1044" y="827"/>
                </a:cubicBezTo>
                <a:cubicBezTo>
                  <a:pt x="1043" y="826"/>
                  <a:pt x="1043" y="825"/>
                  <a:pt x="1044" y="825"/>
                </a:cubicBezTo>
                <a:cubicBezTo>
                  <a:pt x="1045" y="825"/>
                  <a:pt x="1045" y="826"/>
                  <a:pt x="1046" y="826"/>
                </a:cubicBezTo>
                <a:cubicBezTo>
                  <a:pt x="1047" y="827"/>
                  <a:pt x="1049" y="826"/>
                  <a:pt x="1051" y="826"/>
                </a:cubicBezTo>
                <a:cubicBezTo>
                  <a:pt x="1052" y="826"/>
                  <a:pt x="1054" y="828"/>
                  <a:pt x="1055" y="828"/>
                </a:cubicBezTo>
                <a:cubicBezTo>
                  <a:pt x="1056" y="828"/>
                  <a:pt x="1059" y="828"/>
                  <a:pt x="1059" y="827"/>
                </a:cubicBezTo>
                <a:cubicBezTo>
                  <a:pt x="1059" y="826"/>
                  <a:pt x="1058" y="826"/>
                  <a:pt x="1058" y="825"/>
                </a:cubicBezTo>
                <a:cubicBezTo>
                  <a:pt x="1058" y="824"/>
                  <a:pt x="1059" y="824"/>
                  <a:pt x="1060" y="824"/>
                </a:cubicBezTo>
                <a:cubicBezTo>
                  <a:pt x="1061" y="824"/>
                  <a:pt x="1063" y="824"/>
                  <a:pt x="1065" y="825"/>
                </a:cubicBezTo>
                <a:cubicBezTo>
                  <a:pt x="1065" y="825"/>
                  <a:pt x="1066" y="825"/>
                  <a:pt x="1066" y="825"/>
                </a:cubicBezTo>
                <a:cubicBezTo>
                  <a:pt x="1067" y="826"/>
                  <a:pt x="1068" y="826"/>
                  <a:pt x="1069" y="826"/>
                </a:cubicBezTo>
                <a:cubicBezTo>
                  <a:pt x="1070" y="826"/>
                  <a:pt x="1071" y="826"/>
                  <a:pt x="1071" y="826"/>
                </a:cubicBezTo>
                <a:cubicBezTo>
                  <a:pt x="1072" y="827"/>
                  <a:pt x="1072" y="827"/>
                  <a:pt x="1073" y="827"/>
                </a:cubicBezTo>
                <a:cubicBezTo>
                  <a:pt x="1075" y="828"/>
                  <a:pt x="1076" y="827"/>
                  <a:pt x="1077" y="826"/>
                </a:cubicBezTo>
                <a:cubicBezTo>
                  <a:pt x="1078" y="825"/>
                  <a:pt x="1078" y="824"/>
                  <a:pt x="1077" y="824"/>
                </a:cubicBezTo>
                <a:cubicBezTo>
                  <a:pt x="1076" y="823"/>
                  <a:pt x="1073" y="822"/>
                  <a:pt x="1075" y="821"/>
                </a:cubicBezTo>
                <a:cubicBezTo>
                  <a:pt x="1076" y="821"/>
                  <a:pt x="1079" y="822"/>
                  <a:pt x="1079" y="821"/>
                </a:cubicBezTo>
                <a:cubicBezTo>
                  <a:pt x="1080" y="820"/>
                  <a:pt x="1078" y="819"/>
                  <a:pt x="1079" y="817"/>
                </a:cubicBezTo>
                <a:cubicBezTo>
                  <a:pt x="1080" y="816"/>
                  <a:pt x="1081" y="816"/>
                  <a:pt x="1082" y="815"/>
                </a:cubicBezTo>
                <a:cubicBezTo>
                  <a:pt x="1083" y="814"/>
                  <a:pt x="1083" y="814"/>
                  <a:pt x="1083" y="814"/>
                </a:cubicBezTo>
                <a:cubicBezTo>
                  <a:pt x="1083" y="813"/>
                  <a:pt x="1084" y="813"/>
                  <a:pt x="1084" y="813"/>
                </a:cubicBezTo>
                <a:cubicBezTo>
                  <a:pt x="1084" y="812"/>
                  <a:pt x="1083" y="811"/>
                  <a:pt x="1084" y="811"/>
                </a:cubicBezTo>
                <a:cubicBezTo>
                  <a:pt x="1085" y="808"/>
                  <a:pt x="1090" y="810"/>
                  <a:pt x="1092" y="811"/>
                </a:cubicBezTo>
                <a:cubicBezTo>
                  <a:pt x="1093" y="811"/>
                  <a:pt x="1094" y="811"/>
                  <a:pt x="1095" y="811"/>
                </a:cubicBezTo>
                <a:cubicBezTo>
                  <a:pt x="1095" y="811"/>
                  <a:pt x="1096" y="811"/>
                  <a:pt x="1097" y="811"/>
                </a:cubicBezTo>
                <a:cubicBezTo>
                  <a:pt x="1097" y="810"/>
                  <a:pt x="1098" y="810"/>
                  <a:pt x="1098" y="810"/>
                </a:cubicBezTo>
                <a:cubicBezTo>
                  <a:pt x="1099" y="809"/>
                  <a:pt x="1100" y="809"/>
                  <a:pt x="1101" y="808"/>
                </a:cubicBezTo>
                <a:cubicBezTo>
                  <a:pt x="1102" y="808"/>
                  <a:pt x="1102" y="805"/>
                  <a:pt x="1102" y="805"/>
                </a:cubicBezTo>
                <a:cubicBezTo>
                  <a:pt x="1101" y="804"/>
                  <a:pt x="1100" y="804"/>
                  <a:pt x="1100" y="804"/>
                </a:cubicBezTo>
                <a:cubicBezTo>
                  <a:pt x="1099" y="803"/>
                  <a:pt x="1099" y="802"/>
                  <a:pt x="1099" y="802"/>
                </a:cubicBezTo>
                <a:cubicBezTo>
                  <a:pt x="1098" y="800"/>
                  <a:pt x="1096" y="801"/>
                  <a:pt x="1094" y="800"/>
                </a:cubicBezTo>
                <a:cubicBezTo>
                  <a:pt x="1093" y="800"/>
                  <a:pt x="1094" y="797"/>
                  <a:pt x="1093" y="796"/>
                </a:cubicBezTo>
                <a:cubicBezTo>
                  <a:pt x="1092" y="796"/>
                  <a:pt x="1092" y="795"/>
                  <a:pt x="1091" y="795"/>
                </a:cubicBezTo>
                <a:cubicBezTo>
                  <a:pt x="1090" y="795"/>
                  <a:pt x="1089" y="795"/>
                  <a:pt x="1089" y="795"/>
                </a:cubicBezTo>
                <a:cubicBezTo>
                  <a:pt x="1088" y="794"/>
                  <a:pt x="1089" y="794"/>
                  <a:pt x="1090" y="793"/>
                </a:cubicBezTo>
                <a:cubicBezTo>
                  <a:pt x="1090" y="792"/>
                  <a:pt x="1090" y="792"/>
                  <a:pt x="1089" y="792"/>
                </a:cubicBezTo>
                <a:cubicBezTo>
                  <a:pt x="1087" y="791"/>
                  <a:pt x="1089" y="789"/>
                  <a:pt x="1089" y="788"/>
                </a:cubicBezTo>
                <a:cubicBezTo>
                  <a:pt x="1089" y="786"/>
                  <a:pt x="1087" y="787"/>
                  <a:pt x="1086" y="787"/>
                </a:cubicBezTo>
                <a:cubicBezTo>
                  <a:pt x="1084" y="788"/>
                  <a:pt x="1083" y="788"/>
                  <a:pt x="1081" y="787"/>
                </a:cubicBezTo>
                <a:cubicBezTo>
                  <a:pt x="1079" y="787"/>
                  <a:pt x="1079" y="786"/>
                  <a:pt x="1079" y="784"/>
                </a:cubicBezTo>
                <a:cubicBezTo>
                  <a:pt x="1079" y="782"/>
                  <a:pt x="1078" y="782"/>
                  <a:pt x="1076" y="781"/>
                </a:cubicBezTo>
                <a:cubicBezTo>
                  <a:pt x="1075" y="781"/>
                  <a:pt x="1072" y="781"/>
                  <a:pt x="1073" y="779"/>
                </a:cubicBezTo>
                <a:cubicBezTo>
                  <a:pt x="1074" y="777"/>
                  <a:pt x="1075" y="779"/>
                  <a:pt x="1076" y="779"/>
                </a:cubicBezTo>
                <a:cubicBezTo>
                  <a:pt x="1077" y="780"/>
                  <a:pt x="1078" y="780"/>
                  <a:pt x="1079" y="780"/>
                </a:cubicBezTo>
                <a:cubicBezTo>
                  <a:pt x="1079" y="780"/>
                  <a:pt x="1080" y="781"/>
                  <a:pt x="1080" y="781"/>
                </a:cubicBezTo>
                <a:cubicBezTo>
                  <a:pt x="1081" y="783"/>
                  <a:pt x="1083" y="783"/>
                  <a:pt x="1084" y="783"/>
                </a:cubicBezTo>
                <a:cubicBezTo>
                  <a:pt x="1086" y="783"/>
                  <a:pt x="1087" y="783"/>
                  <a:pt x="1088" y="784"/>
                </a:cubicBezTo>
                <a:cubicBezTo>
                  <a:pt x="1090" y="785"/>
                  <a:pt x="1090" y="787"/>
                  <a:pt x="1092" y="787"/>
                </a:cubicBezTo>
                <a:cubicBezTo>
                  <a:pt x="1095" y="787"/>
                  <a:pt x="1097" y="788"/>
                  <a:pt x="1099" y="790"/>
                </a:cubicBezTo>
                <a:cubicBezTo>
                  <a:pt x="1101" y="791"/>
                  <a:pt x="1102" y="791"/>
                  <a:pt x="1104" y="791"/>
                </a:cubicBezTo>
                <a:cubicBezTo>
                  <a:pt x="1105" y="791"/>
                  <a:pt x="1106" y="791"/>
                  <a:pt x="1106" y="791"/>
                </a:cubicBezTo>
                <a:cubicBezTo>
                  <a:pt x="1107" y="791"/>
                  <a:pt x="1107" y="790"/>
                  <a:pt x="1108" y="790"/>
                </a:cubicBezTo>
                <a:cubicBezTo>
                  <a:pt x="1110" y="789"/>
                  <a:pt x="1110" y="791"/>
                  <a:pt x="1110" y="792"/>
                </a:cubicBezTo>
                <a:cubicBezTo>
                  <a:pt x="1111" y="793"/>
                  <a:pt x="1113" y="794"/>
                  <a:pt x="1114" y="794"/>
                </a:cubicBezTo>
                <a:cubicBezTo>
                  <a:pt x="1116" y="795"/>
                  <a:pt x="1116" y="796"/>
                  <a:pt x="1117" y="797"/>
                </a:cubicBezTo>
                <a:cubicBezTo>
                  <a:pt x="1118" y="798"/>
                  <a:pt x="1120" y="798"/>
                  <a:pt x="1121" y="799"/>
                </a:cubicBezTo>
                <a:cubicBezTo>
                  <a:pt x="1123" y="800"/>
                  <a:pt x="1123" y="801"/>
                  <a:pt x="1125" y="802"/>
                </a:cubicBezTo>
                <a:cubicBezTo>
                  <a:pt x="1126" y="802"/>
                  <a:pt x="1128" y="802"/>
                  <a:pt x="1129" y="803"/>
                </a:cubicBezTo>
                <a:cubicBezTo>
                  <a:pt x="1130" y="803"/>
                  <a:pt x="1131" y="804"/>
                  <a:pt x="1132" y="803"/>
                </a:cubicBezTo>
                <a:cubicBezTo>
                  <a:pt x="1133" y="803"/>
                  <a:pt x="1133" y="802"/>
                  <a:pt x="1134" y="802"/>
                </a:cubicBezTo>
                <a:cubicBezTo>
                  <a:pt x="1135" y="802"/>
                  <a:pt x="1136" y="802"/>
                  <a:pt x="1136" y="802"/>
                </a:cubicBezTo>
                <a:cubicBezTo>
                  <a:pt x="1137" y="801"/>
                  <a:pt x="1137" y="801"/>
                  <a:pt x="1138" y="801"/>
                </a:cubicBezTo>
                <a:cubicBezTo>
                  <a:pt x="1139" y="801"/>
                  <a:pt x="1140" y="802"/>
                  <a:pt x="1141" y="802"/>
                </a:cubicBezTo>
                <a:cubicBezTo>
                  <a:pt x="1142" y="801"/>
                  <a:pt x="1143" y="801"/>
                  <a:pt x="1144" y="800"/>
                </a:cubicBezTo>
                <a:cubicBezTo>
                  <a:pt x="1148" y="800"/>
                  <a:pt x="1150" y="800"/>
                  <a:pt x="1153" y="797"/>
                </a:cubicBezTo>
                <a:cubicBezTo>
                  <a:pt x="1155" y="796"/>
                  <a:pt x="1157" y="793"/>
                  <a:pt x="1159" y="792"/>
                </a:cubicBezTo>
                <a:cubicBezTo>
                  <a:pt x="1162" y="790"/>
                  <a:pt x="1165" y="792"/>
                  <a:pt x="1167" y="789"/>
                </a:cubicBezTo>
                <a:cubicBezTo>
                  <a:pt x="1169" y="787"/>
                  <a:pt x="1171" y="785"/>
                  <a:pt x="1174" y="784"/>
                </a:cubicBezTo>
                <a:cubicBezTo>
                  <a:pt x="1175" y="784"/>
                  <a:pt x="1176" y="783"/>
                  <a:pt x="1178" y="782"/>
                </a:cubicBezTo>
                <a:cubicBezTo>
                  <a:pt x="1179" y="782"/>
                  <a:pt x="1181" y="782"/>
                  <a:pt x="1182" y="782"/>
                </a:cubicBezTo>
                <a:cubicBezTo>
                  <a:pt x="1184" y="782"/>
                  <a:pt x="1185" y="782"/>
                  <a:pt x="1187" y="782"/>
                </a:cubicBezTo>
                <a:cubicBezTo>
                  <a:pt x="1189" y="781"/>
                  <a:pt x="1188" y="780"/>
                  <a:pt x="1188" y="778"/>
                </a:cubicBezTo>
                <a:cubicBezTo>
                  <a:pt x="1189" y="777"/>
                  <a:pt x="1191" y="778"/>
                  <a:pt x="1192" y="778"/>
                </a:cubicBezTo>
                <a:cubicBezTo>
                  <a:pt x="1194" y="778"/>
                  <a:pt x="1196" y="777"/>
                  <a:pt x="1197" y="778"/>
                </a:cubicBezTo>
                <a:cubicBezTo>
                  <a:pt x="1198" y="778"/>
                  <a:pt x="1198" y="778"/>
                  <a:pt x="1199" y="779"/>
                </a:cubicBezTo>
                <a:cubicBezTo>
                  <a:pt x="1199" y="780"/>
                  <a:pt x="1199" y="779"/>
                  <a:pt x="1198" y="779"/>
                </a:cubicBezTo>
                <a:cubicBezTo>
                  <a:pt x="1197" y="779"/>
                  <a:pt x="1195" y="779"/>
                  <a:pt x="1194" y="778"/>
                </a:cubicBezTo>
                <a:cubicBezTo>
                  <a:pt x="1193" y="778"/>
                  <a:pt x="1190" y="778"/>
                  <a:pt x="1191" y="780"/>
                </a:cubicBezTo>
                <a:cubicBezTo>
                  <a:pt x="1192" y="780"/>
                  <a:pt x="1192" y="780"/>
                  <a:pt x="1192" y="781"/>
                </a:cubicBezTo>
                <a:cubicBezTo>
                  <a:pt x="1193" y="782"/>
                  <a:pt x="1193" y="782"/>
                  <a:pt x="1194" y="782"/>
                </a:cubicBezTo>
                <a:cubicBezTo>
                  <a:pt x="1195" y="782"/>
                  <a:pt x="1197" y="781"/>
                  <a:pt x="1198" y="781"/>
                </a:cubicBezTo>
                <a:cubicBezTo>
                  <a:pt x="1199" y="781"/>
                  <a:pt x="1202" y="780"/>
                  <a:pt x="1202" y="781"/>
                </a:cubicBezTo>
                <a:cubicBezTo>
                  <a:pt x="1203" y="783"/>
                  <a:pt x="1199" y="782"/>
                  <a:pt x="1198" y="782"/>
                </a:cubicBezTo>
                <a:close/>
                <a:moveTo>
                  <a:pt x="1218" y="779"/>
                </a:moveTo>
                <a:cubicBezTo>
                  <a:pt x="1217" y="780"/>
                  <a:pt x="1217" y="780"/>
                  <a:pt x="1216" y="780"/>
                </a:cubicBezTo>
                <a:cubicBezTo>
                  <a:pt x="1216" y="781"/>
                  <a:pt x="1215" y="781"/>
                  <a:pt x="1215" y="782"/>
                </a:cubicBezTo>
                <a:cubicBezTo>
                  <a:pt x="1214" y="782"/>
                  <a:pt x="1214" y="783"/>
                  <a:pt x="1213" y="783"/>
                </a:cubicBezTo>
                <a:cubicBezTo>
                  <a:pt x="1212" y="782"/>
                  <a:pt x="1213" y="781"/>
                  <a:pt x="1213" y="780"/>
                </a:cubicBezTo>
                <a:cubicBezTo>
                  <a:pt x="1212" y="779"/>
                  <a:pt x="1211" y="779"/>
                  <a:pt x="1209" y="779"/>
                </a:cubicBezTo>
                <a:cubicBezTo>
                  <a:pt x="1208" y="779"/>
                  <a:pt x="1206" y="779"/>
                  <a:pt x="1205" y="778"/>
                </a:cubicBezTo>
                <a:cubicBezTo>
                  <a:pt x="1202" y="777"/>
                  <a:pt x="1199" y="777"/>
                  <a:pt x="1196" y="776"/>
                </a:cubicBezTo>
                <a:cubicBezTo>
                  <a:pt x="1195" y="776"/>
                  <a:pt x="1193" y="776"/>
                  <a:pt x="1192" y="776"/>
                </a:cubicBezTo>
                <a:cubicBezTo>
                  <a:pt x="1190" y="776"/>
                  <a:pt x="1189" y="776"/>
                  <a:pt x="1187" y="776"/>
                </a:cubicBezTo>
                <a:cubicBezTo>
                  <a:pt x="1186" y="776"/>
                  <a:pt x="1184" y="776"/>
                  <a:pt x="1183" y="776"/>
                </a:cubicBezTo>
                <a:cubicBezTo>
                  <a:pt x="1181" y="777"/>
                  <a:pt x="1180" y="778"/>
                  <a:pt x="1179" y="778"/>
                </a:cubicBezTo>
                <a:cubicBezTo>
                  <a:pt x="1176" y="779"/>
                  <a:pt x="1174" y="780"/>
                  <a:pt x="1172" y="781"/>
                </a:cubicBezTo>
                <a:cubicBezTo>
                  <a:pt x="1171" y="782"/>
                  <a:pt x="1170" y="782"/>
                  <a:pt x="1169" y="783"/>
                </a:cubicBezTo>
                <a:cubicBezTo>
                  <a:pt x="1168" y="784"/>
                  <a:pt x="1167" y="785"/>
                  <a:pt x="1167" y="786"/>
                </a:cubicBezTo>
                <a:cubicBezTo>
                  <a:pt x="1166" y="786"/>
                  <a:pt x="1165" y="788"/>
                  <a:pt x="1165" y="787"/>
                </a:cubicBezTo>
                <a:cubicBezTo>
                  <a:pt x="1164" y="786"/>
                  <a:pt x="1166" y="784"/>
                  <a:pt x="1166" y="784"/>
                </a:cubicBezTo>
                <a:cubicBezTo>
                  <a:pt x="1167" y="783"/>
                  <a:pt x="1167" y="782"/>
                  <a:pt x="1168" y="782"/>
                </a:cubicBezTo>
                <a:cubicBezTo>
                  <a:pt x="1169" y="780"/>
                  <a:pt x="1172" y="779"/>
                  <a:pt x="1174" y="777"/>
                </a:cubicBezTo>
                <a:cubicBezTo>
                  <a:pt x="1175" y="776"/>
                  <a:pt x="1176" y="776"/>
                  <a:pt x="1178" y="775"/>
                </a:cubicBezTo>
                <a:cubicBezTo>
                  <a:pt x="1181" y="774"/>
                  <a:pt x="1183" y="773"/>
                  <a:pt x="1186" y="773"/>
                </a:cubicBezTo>
                <a:cubicBezTo>
                  <a:pt x="1189" y="773"/>
                  <a:pt x="1193" y="772"/>
                  <a:pt x="1196" y="773"/>
                </a:cubicBezTo>
                <a:cubicBezTo>
                  <a:pt x="1199" y="773"/>
                  <a:pt x="1202" y="774"/>
                  <a:pt x="1205" y="775"/>
                </a:cubicBezTo>
                <a:cubicBezTo>
                  <a:pt x="1206" y="775"/>
                  <a:pt x="1208" y="775"/>
                  <a:pt x="1209" y="775"/>
                </a:cubicBezTo>
                <a:cubicBezTo>
                  <a:pt x="1211" y="775"/>
                  <a:pt x="1213" y="775"/>
                  <a:pt x="1214" y="775"/>
                </a:cubicBezTo>
                <a:cubicBezTo>
                  <a:pt x="1215" y="776"/>
                  <a:pt x="1216" y="777"/>
                  <a:pt x="1217" y="777"/>
                </a:cubicBezTo>
                <a:cubicBezTo>
                  <a:pt x="1218" y="778"/>
                  <a:pt x="1219" y="777"/>
                  <a:pt x="1219" y="778"/>
                </a:cubicBezTo>
                <a:cubicBezTo>
                  <a:pt x="1220" y="779"/>
                  <a:pt x="1219" y="779"/>
                  <a:pt x="1218" y="779"/>
                </a:cubicBezTo>
                <a:close/>
                <a:moveTo>
                  <a:pt x="1457" y="1749"/>
                </a:moveTo>
                <a:cubicBezTo>
                  <a:pt x="1456" y="1750"/>
                  <a:pt x="1456" y="1751"/>
                  <a:pt x="1456" y="1753"/>
                </a:cubicBezTo>
                <a:cubicBezTo>
                  <a:pt x="1455" y="1755"/>
                  <a:pt x="1454" y="1758"/>
                  <a:pt x="1453" y="1760"/>
                </a:cubicBezTo>
                <a:cubicBezTo>
                  <a:pt x="1452" y="1766"/>
                  <a:pt x="1452" y="1772"/>
                  <a:pt x="1452" y="1778"/>
                </a:cubicBezTo>
                <a:cubicBezTo>
                  <a:pt x="1451" y="1778"/>
                  <a:pt x="1452" y="1778"/>
                  <a:pt x="1451" y="1779"/>
                </a:cubicBezTo>
                <a:cubicBezTo>
                  <a:pt x="1451" y="1778"/>
                  <a:pt x="1451" y="1778"/>
                  <a:pt x="1451" y="1777"/>
                </a:cubicBezTo>
                <a:cubicBezTo>
                  <a:pt x="1451" y="1776"/>
                  <a:pt x="1451" y="1776"/>
                  <a:pt x="1450" y="1775"/>
                </a:cubicBezTo>
                <a:cubicBezTo>
                  <a:pt x="1449" y="1774"/>
                  <a:pt x="1450" y="1772"/>
                  <a:pt x="1450" y="1771"/>
                </a:cubicBezTo>
                <a:cubicBezTo>
                  <a:pt x="1450" y="1769"/>
                  <a:pt x="1451" y="1768"/>
                  <a:pt x="1450" y="1767"/>
                </a:cubicBezTo>
                <a:cubicBezTo>
                  <a:pt x="1450" y="1766"/>
                  <a:pt x="1450" y="1765"/>
                  <a:pt x="1450" y="1764"/>
                </a:cubicBezTo>
                <a:cubicBezTo>
                  <a:pt x="1450" y="1764"/>
                  <a:pt x="1451" y="1763"/>
                  <a:pt x="1451" y="1763"/>
                </a:cubicBezTo>
                <a:cubicBezTo>
                  <a:pt x="1452" y="1762"/>
                  <a:pt x="1452" y="1761"/>
                  <a:pt x="1452" y="1761"/>
                </a:cubicBezTo>
                <a:cubicBezTo>
                  <a:pt x="1452" y="1760"/>
                  <a:pt x="1453" y="1760"/>
                  <a:pt x="1453" y="1759"/>
                </a:cubicBezTo>
                <a:cubicBezTo>
                  <a:pt x="1453" y="1758"/>
                  <a:pt x="1453" y="1757"/>
                  <a:pt x="1453" y="1757"/>
                </a:cubicBezTo>
                <a:cubicBezTo>
                  <a:pt x="1453" y="1756"/>
                  <a:pt x="1452" y="1755"/>
                  <a:pt x="1452" y="1755"/>
                </a:cubicBezTo>
                <a:cubicBezTo>
                  <a:pt x="1452" y="1754"/>
                  <a:pt x="1452" y="1754"/>
                  <a:pt x="1452" y="1753"/>
                </a:cubicBezTo>
                <a:cubicBezTo>
                  <a:pt x="1452" y="1752"/>
                  <a:pt x="1452" y="1752"/>
                  <a:pt x="1452" y="1751"/>
                </a:cubicBezTo>
                <a:cubicBezTo>
                  <a:pt x="1451" y="1750"/>
                  <a:pt x="1452" y="1750"/>
                  <a:pt x="1452" y="1749"/>
                </a:cubicBezTo>
                <a:cubicBezTo>
                  <a:pt x="1452" y="1748"/>
                  <a:pt x="1452" y="1748"/>
                  <a:pt x="1453" y="1747"/>
                </a:cubicBezTo>
                <a:cubicBezTo>
                  <a:pt x="1454" y="1747"/>
                  <a:pt x="1454" y="1750"/>
                  <a:pt x="1456" y="1749"/>
                </a:cubicBezTo>
                <a:cubicBezTo>
                  <a:pt x="1457" y="1748"/>
                  <a:pt x="1456" y="1745"/>
                  <a:pt x="1457" y="1745"/>
                </a:cubicBezTo>
                <a:cubicBezTo>
                  <a:pt x="1458" y="1746"/>
                  <a:pt x="1457" y="1748"/>
                  <a:pt x="1457" y="1749"/>
                </a:cubicBezTo>
                <a:close/>
                <a:moveTo>
                  <a:pt x="1473" y="1682"/>
                </a:moveTo>
                <a:cubicBezTo>
                  <a:pt x="1473" y="1683"/>
                  <a:pt x="1471" y="1684"/>
                  <a:pt x="1471" y="1685"/>
                </a:cubicBezTo>
                <a:cubicBezTo>
                  <a:pt x="1470" y="1685"/>
                  <a:pt x="1470" y="1686"/>
                  <a:pt x="1469" y="1686"/>
                </a:cubicBezTo>
                <a:cubicBezTo>
                  <a:pt x="1469" y="1687"/>
                  <a:pt x="1468" y="1686"/>
                  <a:pt x="1468" y="1687"/>
                </a:cubicBezTo>
                <a:cubicBezTo>
                  <a:pt x="1467" y="1688"/>
                  <a:pt x="1466" y="1689"/>
                  <a:pt x="1466" y="1690"/>
                </a:cubicBezTo>
                <a:cubicBezTo>
                  <a:pt x="1465" y="1692"/>
                  <a:pt x="1463" y="1694"/>
                  <a:pt x="1462" y="1696"/>
                </a:cubicBezTo>
                <a:cubicBezTo>
                  <a:pt x="1461" y="1700"/>
                  <a:pt x="1459" y="1703"/>
                  <a:pt x="1459" y="1707"/>
                </a:cubicBezTo>
                <a:cubicBezTo>
                  <a:pt x="1458" y="1710"/>
                  <a:pt x="1458" y="1713"/>
                  <a:pt x="1459" y="1716"/>
                </a:cubicBezTo>
                <a:cubicBezTo>
                  <a:pt x="1459" y="1718"/>
                  <a:pt x="1460" y="1721"/>
                  <a:pt x="1461" y="1723"/>
                </a:cubicBezTo>
                <a:cubicBezTo>
                  <a:pt x="1462" y="1725"/>
                  <a:pt x="1462" y="1726"/>
                  <a:pt x="1463" y="1728"/>
                </a:cubicBezTo>
                <a:cubicBezTo>
                  <a:pt x="1463" y="1729"/>
                  <a:pt x="1464" y="1732"/>
                  <a:pt x="1462" y="1733"/>
                </a:cubicBezTo>
                <a:cubicBezTo>
                  <a:pt x="1460" y="1734"/>
                  <a:pt x="1459" y="1729"/>
                  <a:pt x="1459" y="1728"/>
                </a:cubicBezTo>
                <a:cubicBezTo>
                  <a:pt x="1459" y="1727"/>
                  <a:pt x="1459" y="1726"/>
                  <a:pt x="1458" y="1725"/>
                </a:cubicBezTo>
                <a:cubicBezTo>
                  <a:pt x="1458" y="1724"/>
                  <a:pt x="1458" y="1724"/>
                  <a:pt x="1458" y="1723"/>
                </a:cubicBezTo>
                <a:cubicBezTo>
                  <a:pt x="1458" y="1722"/>
                  <a:pt x="1458" y="1722"/>
                  <a:pt x="1457" y="1721"/>
                </a:cubicBezTo>
                <a:cubicBezTo>
                  <a:pt x="1457" y="1721"/>
                  <a:pt x="1457" y="1720"/>
                  <a:pt x="1457" y="1720"/>
                </a:cubicBezTo>
                <a:cubicBezTo>
                  <a:pt x="1456" y="1719"/>
                  <a:pt x="1457" y="1718"/>
                  <a:pt x="1456" y="1718"/>
                </a:cubicBezTo>
                <a:cubicBezTo>
                  <a:pt x="1456" y="1717"/>
                  <a:pt x="1455" y="1717"/>
                  <a:pt x="1455" y="1716"/>
                </a:cubicBezTo>
                <a:cubicBezTo>
                  <a:pt x="1455" y="1715"/>
                  <a:pt x="1456" y="1714"/>
                  <a:pt x="1456" y="1714"/>
                </a:cubicBezTo>
                <a:cubicBezTo>
                  <a:pt x="1455" y="1713"/>
                  <a:pt x="1455" y="1712"/>
                  <a:pt x="1455" y="1712"/>
                </a:cubicBezTo>
                <a:cubicBezTo>
                  <a:pt x="1455" y="1711"/>
                  <a:pt x="1456" y="1711"/>
                  <a:pt x="1456" y="1710"/>
                </a:cubicBezTo>
                <a:cubicBezTo>
                  <a:pt x="1457" y="1709"/>
                  <a:pt x="1457" y="1708"/>
                  <a:pt x="1457" y="1707"/>
                </a:cubicBezTo>
                <a:cubicBezTo>
                  <a:pt x="1457" y="1705"/>
                  <a:pt x="1457" y="1705"/>
                  <a:pt x="1456" y="1705"/>
                </a:cubicBezTo>
                <a:cubicBezTo>
                  <a:pt x="1455" y="1705"/>
                  <a:pt x="1455" y="1704"/>
                  <a:pt x="1455" y="1705"/>
                </a:cubicBezTo>
                <a:cubicBezTo>
                  <a:pt x="1454" y="1705"/>
                  <a:pt x="1454" y="1706"/>
                  <a:pt x="1453" y="1705"/>
                </a:cubicBezTo>
                <a:cubicBezTo>
                  <a:pt x="1453" y="1705"/>
                  <a:pt x="1453" y="1704"/>
                  <a:pt x="1453" y="1704"/>
                </a:cubicBezTo>
                <a:cubicBezTo>
                  <a:pt x="1452" y="1703"/>
                  <a:pt x="1451" y="1704"/>
                  <a:pt x="1451" y="1703"/>
                </a:cubicBezTo>
                <a:cubicBezTo>
                  <a:pt x="1451" y="1703"/>
                  <a:pt x="1451" y="1703"/>
                  <a:pt x="1451" y="1702"/>
                </a:cubicBezTo>
                <a:cubicBezTo>
                  <a:pt x="1451" y="1702"/>
                  <a:pt x="1451" y="1702"/>
                  <a:pt x="1451" y="1701"/>
                </a:cubicBezTo>
                <a:cubicBezTo>
                  <a:pt x="1451" y="1701"/>
                  <a:pt x="1451" y="1700"/>
                  <a:pt x="1451" y="1701"/>
                </a:cubicBezTo>
                <a:cubicBezTo>
                  <a:pt x="1452" y="1701"/>
                  <a:pt x="1452" y="1702"/>
                  <a:pt x="1452" y="1702"/>
                </a:cubicBezTo>
                <a:cubicBezTo>
                  <a:pt x="1453" y="1703"/>
                  <a:pt x="1453" y="1704"/>
                  <a:pt x="1454" y="1704"/>
                </a:cubicBezTo>
                <a:cubicBezTo>
                  <a:pt x="1455" y="1704"/>
                  <a:pt x="1455" y="1703"/>
                  <a:pt x="1456" y="1704"/>
                </a:cubicBezTo>
                <a:cubicBezTo>
                  <a:pt x="1456" y="1704"/>
                  <a:pt x="1457" y="1704"/>
                  <a:pt x="1457" y="1704"/>
                </a:cubicBezTo>
                <a:cubicBezTo>
                  <a:pt x="1458" y="1703"/>
                  <a:pt x="1459" y="1702"/>
                  <a:pt x="1459" y="1701"/>
                </a:cubicBezTo>
                <a:cubicBezTo>
                  <a:pt x="1460" y="1700"/>
                  <a:pt x="1460" y="1699"/>
                  <a:pt x="1460" y="1698"/>
                </a:cubicBezTo>
                <a:cubicBezTo>
                  <a:pt x="1461" y="1697"/>
                  <a:pt x="1461" y="1697"/>
                  <a:pt x="1461" y="1696"/>
                </a:cubicBezTo>
                <a:cubicBezTo>
                  <a:pt x="1461" y="1696"/>
                  <a:pt x="1462" y="1695"/>
                  <a:pt x="1461" y="1694"/>
                </a:cubicBezTo>
                <a:cubicBezTo>
                  <a:pt x="1461" y="1694"/>
                  <a:pt x="1460" y="1694"/>
                  <a:pt x="1460" y="1694"/>
                </a:cubicBezTo>
                <a:cubicBezTo>
                  <a:pt x="1460" y="1694"/>
                  <a:pt x="1460" y="1694"/>
                  <a:pt x="1459" y="1694"/>
                </a:cubicBezTo>
                <a:cubicBezTo>
                  <a:pt x="1459" y="1693"/>
                  <a:pt x="1459" y="1693"/>
                  <a:pt x="1459" y="1693"/>
                </a:cubicBezTo>
                <a:cubicBezTo>
                  <a:pt x="1459" y="1693"/>
                  <a:pt x="1458" y="1693"/>
                  <a:pt x="1458" y="1693"/>
                </a:cubicBezTo>
                <a:cubicBezTo>
                  <a:pt x="1457" y="1692"/>
                  <a:pt x="1458" y="1692"/>
                  <a:pt x="1459" y="1692"/>
                </a:cubicBezTo>
                <a:cubicBezTo>
                  <a:pt x="1459" y="1692"/>
                  <a:pt x="1460" y="1691"/>
                  <a:pt x="1460" y="1691"/>
                </a:cubicBezTo>
                <a:cubicBezTo>
                  <a:pt x="1461" y="1691"/>
                  <a:pt x="1461" y="1691"/>
                  <a:pt x="1461" y="1692"/>
                </a:cubicBezTo>
                <a:cubicBezTo>
                  <a:pt x="1462" y="1692"/>
                  <a:pt x="1462" y="1692"/>
                  <a:pt x="1462" y="1693"/>
                </a:cubicBezTo>
                <a:cubicBezTo>
                  <a:pt x="1462" y="1693"/>
                  <a:pt x="1463" y="1693"/>
                  <a:pt x="1463" y="1693"/>
                </a:cubicBezTo>
                <a:cubicBezTo>
                  <a:pt x="1463" y="1693"/>
                  <a:pt x="1463" y="1692"/>
                  <a:pt x="1463" y="1691"/>
                </a:cubicBezTo>
                <a:cubicBezTo>
                  <a:pt x="1463" y="1691"/>
                  <a:pt x="1464" y="1691"/>
                  <a:pt x="1464" y="1690"/>
                </a:cubicBezTo>
                <a:cubicBezTo>
                  <a:pt x="1465" y="1690"/>
                  <a:pt x="1465" y="1689"/>
                  <a:pt x="1465" y="1689"/>
                </a:cubicBezTo>
                <a:cubicBezTo>
                  <a:pt x="1466" y="1688"/>
                  <a:pt x="1466" y="1688"/>
                  <a:pt x="1466" y="1687"/>
                </a:cubicBezTo>
                <a:cubicBezTo>
                  <a:pt x="1466" y="1686"/>
                  <a:pt x="1466" y="1686"/>
                  <a:pt x="1465" y="1686"/>
                </a:cubicBezTo>
                <a:cubicBezTo>
                  <a:pt x="1465" y="1686"/>
                  <a:pt x="1463" y="1686"/>
                  <a:pt x="1464" y="1685"/>
                </a:cubicBezTo>
                <a:cubicBezTo>
                  <a:pt x="1464" y="1685"/>
                  <a:pt x="1465" y="1685"/>
                  <a:pt x="1466" y="1685"/>
                </a:cubicBezTo>
                <a:cubicBezTo>
                  <a:pt x="1466" y="1685"/>
                  <a:pt x="1467" y="1685"/>
                  <a:pt x="1467" y="1686"/>
                </a:cubicBezTo>
                <a:cubicBezTo>
                  <a:pt x="1467" y="1687"/>
                  <a:pt x="1468" y="1686"/>
                  <a:pt x="1468" y="1686"/>
                </a:cubicBezTo>
                <a:cubicBezTo>
                  <a:pt x="1468" y="1685"/>
                  <a:pt x="1468" y="1685"/>
                  <a:pt x="1468" y="1684"/>
                </a:cubicBezTo>
                <a:cubicBezTo>
                  <a:pt x="1469" y="1683"/>
                  <a:pt x="1469" y="1681"/>
                  <a:pt x="1469" y="1680"/>
                </a:cubicBezTo>
                <a:cubicBezTo>
                  <a:pt x="1469" y="1679"/>
                  <a:pt x="1470" y="1678"/>
                  <a:pt x="1470" y="1678"/>
                </a:cubicBezTo>
                <a:cubicBezTo>
                  <a:pt x="1471" y="1678"/>
                  <a:pt x="1471" y="1679"/>
                  <a:pt x="1471" y="1680"/>
                </a:cubicBezTo>
                <a:cubicBezTo>
                  <a:pt x="1472" y="1681"/>
                  <a:pt x="1474" y="1680"/>
                  <a:pt x="1473" y="1682"/>
                </a:cubicBezTo>
                <a:close/>
                <a:moveTo>
                  <a:pt x="1482" y="1673"/>
                </a:moveTo>
                <a:cubicBezTo>
                  <a:pt x="1483" y="1673"/>
                  <a:pt x="1483" y="1674"/>
                  <a:pt x="1483" y="1675"/>
                </a:cubicBezTo>
                <a:cubicBezTo>
                  <a:pt x="1483" y="1675"/>
                  <a:pt x="1482" y="1676"/>
                  <a:pt x="1483" y="1676"/>
                </a:cubicBezTo>
                <a:cubicBezTo>
                  <a:pt x="1483" y="1676"/>
                  <a:pt x="1484" y="1676"/>
                  <a:pt x="1485" y="1676"/>
                </a:cubicBezTo>
                <a:cubicBezTo>
                  <a:pt x="1485" y="1677"/>
                  <a:pt x="1482" y="1677"/>
                  <a:pt x="1481" y="1677"/>
                </a:cubicBezTo>
                <a:cubicBezTo>
                  <a:pt x="1479" y="1678"/>
                  <a:pt x="1479" y="1680"/>
                  <a:pt x="1478" y="1678"/>
                </a:cubicBezTo>
                <a:cubicBezTo>
                  <a:pt x="1477" y="1677"/>
                  <a:pt x="1476" y="1676"/>
                  <a:pt x="1476" y="1675"/>
                </a:cubicBezTo>
                <a:cubicBezTo>
                  <a:pt x="1476" y="1674"/>
                  <a:pt x="1474" y="1673"/>
                  <a:pt x="1475" y="1673"/>
                </a:cubicBezTo>
                <a:cubicBezTo>
                  <a:pt x="1475" y="1673"/>
                  <a:pt x="1475" y="1673"/>
                  <a:pt x="1475" y="1673"/>
                </a:cubicBezTo>
                <a:cubicBezTo>
                  <a:pt x="1476" y="1673"/>
                  <a:pt x="1476" y="1676"/>
                  <a:pt x="1478" y="1675"/>
                </a:cubicBezTo>
                <a:cubicBezTo>
                  <a:pt x="1478" y="1675"/>
                  <a:pt x="1478" y="1674"/>
                  <a:pt x="1479" y="1674"/>
                </a:cubicBezTo>
                <a:cubicBezTo>
                  <a:pt x="1480" y="1674"/>
                  <a:pt x="1481" y="1675"/>
                  <a:pt x="1481" y="1674"/>
                </a:cubicBezTo>
                <a:cubicBezTo>
                  <a:pt x="1482" y="1674"/>
                  <a:pt x="1481" y="1673"/>
                  <a:pt x="1482" y="1673"/>
                </a:cubicBezTo>
                <a:close/>
                <a:moveTo>
                  <a:pt x="1442" y="606"/>
                </a:moveTo>
                <a:cubicBezTo>
                  <a:pt x="1443" y="605"/>
                  <a:pt x="1444" y="605"/>
                  <a:pt x="1445" y="605"/>
                </a:cubicBezTo>
                <a:cubicBezTo>
                  <a:pt x="1446" y="604"/>
                  <a:pt x="1447" y="603"/>
                  <a:pt x="1447" y="603"/>
                </a:cubicBezTo>
                <a:cubicBezTo>
                  <a:pt x="1449" y="602"/>
                  <a:pt x="1453" y="599"/>
                  <a:pt x="1454" y="601"/>
                </a:cubicBezTo>
                <a:cubicBezTo>
                  <a:pt x="1455" y="602"/>
                  <a:pt x="1456" y="604"/>
                  <a:pt x="1457" y="604"/>
                </a:cubicBezTo>
                <a:cubicBezTo>
                  <a:pt x="1458" y="605"/>
                  <a:pt x="1458" y="605"/>
                  <a:pt x="1459" y="605"/>
                </a:cubicBezTo>
                <a:cubicBezTo>
                  <a:pt x="1460" y="605"/>
                  <a:pt x="1460" y="605"/>
                  <a:pt x="1460" y="605"/>
                </a:cubicBezTo>
                <a:cubicBezTo>
                  <a:pt x="1462" y="604"/>
                  <a:pt x="1463" y="606"/>
                  <a:pt x="1463" y="607"/>
                </a:cubicBezTo>
                <a:cubicBezTo>
                  <a:pt x="1463" y="608"/>
                  <a:pt x="1464" y="609"/>
                  <a:pt x="1463" y="609"/>
                </a:cubicBezTo>
                <a:cubicBezTo>
                  <a:pt x="1463" y="610"/>
                  <a:pt x="1462" y="610"/>
                  <a:pt x="1462" y="611"/>
                </a:cubicBezTo>
                <a:cubicBezTo>
                  <a:pt x="1463" y="612"/>
                  <a:pt x="1463" y="612"/>
                  <a:pt x="1463" y="613"/>
                </a:cubicBezTo>
                <a:cubicBezTo>
                  <a:pt x="1463" y="614"/>
                  <a:pt x="1462" y="614"/>
                  <a:pt x="1461" y="614"/>
                </a:cubicBezTo>
                <a:cubicBezTo>
                  <a:pt x="1459" y="614"/>
                  <a:pt x="1458" y="615"/>
                  <a:pt x="1457" y="615"/>
                </a:cubicBezTo>
                <a:cubicBezTo>
                  <a:pt x="1455" y="615"/>
                  <a:pt x="1454" y="615"/>
                  <a:pt x="1453" y="614"/>
                </a:cubicBezTo>
                <a:cubicBezTo>
                  <a:pt x="1451" y="613"/>
                  <a:pt x="1449" y="613"/>
                  <a:pt x="1447" y="611"/>
                </a:cubicBezTo>
                <a:cubicBezTo>
                  <a:pt x="1446" y="611"/>
                  <a:pt x="1445" y="610"/>
                  <a:pt x="1445" y="609"/>
                </a:cubicBezTo>
                <a:cubicBezTo>
                  <a:pt x="1444" y="608"/>
                  <a:pt x="1443" y="608"/>
                  <a:pt x="1442" y="607"/>
                </a:cubicBezTo>
                <a:cubicBezTo>
                  <a:pt x="1442" y="606"/>
                  <a:pt x="1442" y="606"/>
                  <a:pt x="1442" y="606"/>
                </a:cubicBezTo>
                <a:close/>
                <a:moveTo>
                  <a:pt x="1444" y="1097"/>
                </a:moveTo>
                <a:cubicBezTo>
                  <a:pt x="1443" y="1096"/>
                  <a:pt x="1442" y="1096"/>
                  <a:pt x="1442" y="1094"/>
                </a:cubicBezTo>
                <a:cubicBezTo>
                  <a:pt x="1441" y="1093"/>
                  <a:pt x="1441" y="1092"/>
                  <a:pt x="1440" y="1091"/>
                </a:cubicBezTo>
                <a:cubicBezTo>
                  <a:pt x="1439" y="1090"/>
                  <a:pt x="1437" y="1089"/>
                  <a:pt x="1437" y="1088"/>
                </a:cubicBezTo>
                <a:cubicBezTo>
                  <a:pt x="1436" y="1086"/>
                  <a:pt x="1436" y="1085"/>
                  <a:pt x="1434" y="1084"/>
                </a:cubicBezTo>
                <a:cubicBezTo>
                  <a:pt x="1433" y="1083"/>
                  <a:pt x="1432" y="1082"/>
                  <a:pt x="1431" y="1081"/>
                </a:cubicBezTo>
                <a:cubicBezTo>
                  <a:pt x="1429" y="1079"/>
                  <a:pt x="1429" y="1075"/>
                  <a:pt x="1430" y="1073"/>
                </a:cubicBezTo>
                <a:cubicBezTo>
                  <a:pt x="1431" y="1072"/>
                  <a:pt x="1433" y="1071"/>
                  <a:pt x="1434" y="1071"/>
                </a:cubicBezTo>
                <a:cubicBezTo>
                  <a:pt x="1435" y="1071"/>
                  <a:pt x="1436" y="1071"/>
                  <a:pt x="1437" y="1071"/>
                </a:cubicBezTo>
                <a:cubicBezTo>
                  <a:pt x="1437" y="1070"/>
                  <a:pt x="1436" y="1070"/>
                  <a:pt x="1435" y="1070"/>
                </a:cubicBezTo>
                <a:cubicBezTo>
                  <a:pt x="1434" y="1069"/>
                  <a:pt x="1433" y="1069"/>
                  <a:pt x="1432" y="1069"/>
                </a:cubicBezTo>
                <a:cubicBezTo>
                  <a:pt x="1429" y="1069"/>
                  <a:pt x="1425" y="1072"/>
                  <a:pt x="1423" y="1068"/>
                </a:cubicBezTo>
                <a:cubicBezTo>
                  <a:pt x="1423" y="1067"/>
                  <a:pt x="1423" y="1067"/>
                  <a:pt x="1422" y="1066"/>
                </a:cubicBezTo>
                <a:cubicBezTo>
                  <a:pt x="1421" y="1065"/>
                  <a:pt x="1421" y="1065"/>
                  <a:pt x="1421" y="1063"/>
                </a:cubicBezTo>
                <a:cubicBezTo>
                  <a:pt x="1421" y="1061"/>
                  <a:pt x="1422" y="1058"/>
                  <a:pt x="1423" y="1055"/>
                </a:cubicBezTo>
                <a:cubicBezTo>
                  <a:pt x="1423" y="1054"/>
                  <a:pt x="1423" y="1053"/>
                  <a:pt x="1423" y="1052"/>
                </a:cubicBezTo>
                <a:cubicBezTo>
                  <a:pt x="1423" y="1052"/>
                  <a:pt x="1424" y="1051"/>
                  <a:pt x="1424" y="1050"/>
                </a:cubicBezTo>
                <a:cubicBezTo>
                  <a:pt x="1425" y="1049"/>
                  <a:pt x="1425" y="1048"/>
                  <a:pt x="1425" y="1048"/>
                </a:cubicBezTo>
                <a:cubicBezTo>
                  <a:pt x="1426" y="1047"/>
                  <a:pt x="1427" y="1047"/>
                  <a:pt x="1427" y="1047"/>
                </a:cubicBezTo>
                <a:cubicBezTo>
                  <a:pt x="1428" y="1046"/>
                  <a:pt x="1428" y="1046"/>
                  <a:pt x="1429" y="1046"/>
                </a:cubicBezTo>
                <a:cubicBezTo>
                  <a:pt x="1430" y="1046"/>
                  <a:pt x="1430" y="1047"/>
                  <a:pt x="1431" y="1047"/>
                </a:cubicBezTo>
                <a:cubicBezTo>
                  <a:pt x="1432" y="1048"/>
                  <a:pt x="1434" y="1047"/>
                  <a:pt x="1435" y="1047"/>
                </a:cubicBezTo>
                <a:cubicBezTo>
                  <a:pt x="1437" y="1047"/>
                  <a:pt x="1438" y="1047"/>
                  <a:pt x="1440" y="1047"/>
                </a:cubicBezTo>
                <a:cubicBezTo>
                  <a:pt x="1441" y="1047"/>
                  <a:pt x="1443" y="1048"/>
                  <a:pt x="1444" y="1049"/>
                </a:cubicBezTo>
                <a:cubicBezTo>
                  <a:pt x="1444" y="1050"/>
                  <a:pt x="1444" y="1050"/>
                  <a:pt x="1445" y="1051"/>
                </a:cubicBezTo>
                <a:cubicBezTo>
                  <a:pt x="1445" y="1051"/>
                  <a:pt x="1446" y="1051"/>
                  <a:pt x="1447" y="1051"/>
                </a:cubicBezTo>
                <a:cubicBezTo>
                  <a:pt x="1447" y="1051"/>
                  <a:pt x="1448" y="1052"/>
                  <a:pt x="1449" y="1051"/>
                </a:cubicBezTo>
                <a:cubicBezTo>
                  <a:pt x="1449" y="1051"/>
                  <a:pt x="1448" y="1050"/>
                  <a:pt x="1448" y="1050"/>
                </a:cubicBezTo>
                <a:cubicBezTo>
                  <a:pt x="1448" y="1049"/>
                  <a:pt x="1447" y="1049"/>
                  <a:pt x="1446" y="1049"/>
                </a:cubicBezTo>
                <a:cubicBezTo>
                  <a:pt x="1445" y="1049"/>
                  <a:pt x="1445" y="1047"/>
                  <a:pt x="1444" y="1046"/>
                </a:cubicBezTo>
                <a:cubicBezTo>
                  <a:pt x="1443" y="1046"/>
                  <a:pt x="1441" y="1046"/>
                  <a:pt x="1440" y="1045"/>
                </a:cubicBezTo>
                <a:cubicBezTo>
                  <a:pt x="1439" y="1044"/>
                  <a:pt x="1441" y="1043"/>
                  <a:pt x="1441" y="1041"/>
                </a:cubicBezTo>
                <a:cubicBezTo>
                  <a:pt x="1441" y="1041"/>
                  <a:pt x="1441" y="1040"/>
                  <a:pt x="1441" y="1039"/>
                </a:cubicBezTo>
                <a:cubicBezTo>
                  <a:pt x="1441" y="1039"/>
                  <a:pt x="1442" y="1038"/>
                  <a:pt x="1442" y="1038"/>
                </a:cubicBezTo>
                <a:cubicBezTo>
                  <a:pt x="1443" y="1037"/>
                  <a:pt x="1443" y="1036"/>
                  <a:pt x="1443" y="1036"/>
                </a:cubicBezTo>
                <a:cubicBezTo>
                  <a:pt x="1443" y="1035"/>
                  <a:pt x="1444" y="1035"/>
                  <a:pt x="1445" y="1035"/>
                </a:cubicBezTo>
                <a:cubicBezTo>
                  <a:pt x="1447" y="1034"/>
                  <a:pt x="1444" y="1033"/>
                  <a:pt x="1445" y="1032"/>
                </a:cubicBezTo>
                <a:cubicBezTo>
                  <a:pt x="1446" y="1031"/>
                  <a:pt x="1446" y="1033"/>
                  <a:pt x="1446" y="1034"/>
                </a:cubicBezTo>
                <a:cubicBezTo>
                  <a:pt x="1447" y="1035"/>
                  <a:pt x="1448" y="1034"/>
                  <a:pt x="1449" y="1034"/>
                </a:cubicBezTo>
                <a:cubicBezTo>
                  <a:pt x="1450" y="1034"/>
                  <a:pt x="1449" y="1035"/>
                  <a:pt x="1448" y="1035"/>
                </a:cubicBezTo>
                <a:cubicBezTo>
                  <a:pt x="1448" y="1035"/>
                  <a:pt x="1447" y="1036"/>
                  <a:pt x="1447" y="1036"/>
                </a:cubicBezTo>
                <a:cubicBezTo>
                  <a:pt x="1446" y="1036"/>
                  <a:pt x="1445" y="1036"/>
                  <a:pt x="1445" y="1036"/>
                </a:cubicBezTo>
                <a:cubicBezTo>
                  <a:pt x="1444" y="1037"/>
                  <a:pt x="1444" y="1037"/>
                  <a:pt x="1443" y="1038"/>
                </a:cubicBezTo>
                <a:cubicBezTo>
                  <a:pt x="1442" y="1039"/>
                  <a:pt x="1442" y="1040"/>
                  <a:pt x="1442" y="1041"/>
                </a:cubicBezTo>
                <a:cubicBezTo>
                  <a:pt x="1442" y="1043"/>
                  <a:pt x="1442" y="1044"/>
                  <a:pt x="1443" y="1044"/>
                </a:cubicBezTo>
                <a:cubicBezTo>
                  <a:pt x="1444" y="1044"/>
                  <a:pt x="1444" y="1044"/>
                  <a:pt x="1445" y="1044"/>
                </a:cubicBezTo>
                <a:cubicBezTo>
                  <a:pt x="1445" y="1043"/>
                  <a:pt x="1446" y="1043"/>
                  <a:pt x="1447" y="1043"/>
                </a:cubicBezTo>
                <a:cubicBezTo>
                  <a:pt x="1447" y="1043"/>
                  <a:pt x="1449" y="1041"/>
                  <a:pt x="1449" y="1042"/>
                </a:cubicBezTo>
                <a:cubicBezTo>
                  <a:pt x="1448" y="1043"/>
                  <a:pt x="1447" y="1044"/>
                  <a:pt x="1447" y="1044"/>
                </a:cubicBezTo>
                <a:cubicBezTo>
                  <a:pt x="1445" y="1047"/>
                  <a:pt x="1449" y="1048"/>
                  <a:pt x="1449" y="1051"/>
                </a:cubicBezTo>
                <a:cubicBezTo>
                  <a:pt x="1450" y="1052"/>
                  <a:pt x="1449" y="1054"/>
                  <a:pt x="1450" y="1055"/>
                </a:cubicBezTo>
                <a:cubicBezTo>
                  <a:pt x="1451" y="1055"/>
                  <a:pt x="1451" y="1056"/>
                  <a:pt x="1452" y="1056"/>
                </a:cubicBezTo>
                <a:cubicBezTo>
                  <a:pt x="1452" y="1057"/>
                  <a:pt x="1453" y="1059"/>
                  <a:pt x="1453" y="1060"/>
                </a:cubicBezTo>
                <a:cubicBezTo>
                  <a:pt x="1453" y="1061"/>
                  <a:pt x="1454" y="1062"/>
                  <a:pt x="1455" y="1063"/>
                </a:cubicBezTo>
                <a:cubicBezTo>
                  <a:pt x="1456" y="1064"/>
                  <a:pt x="1457" y="1065"/>
                  <a:pt x="1457" y="1066"/>
                </a:cubicBezTo>
                <a:cubicBezTo>
                  <a:pt x="1457" y="1067"/>
                  <a:pt x="1457" y="1067"/>
                  <a:pt x="1458" y="1068"/>
                </a:cubicBezTo>
                <a:cubicBezTo>
                  <a:pt x="1458" y="1069"/>
                  <a:pt x="1458" y="1069"/>
                  <a:pt x="1458" y="1070"/>
                </a:cubicBezTo>
                <a:cubicBezTo>
                  <a:pt x="1459" y="1071"/>
                  <a:pt x="1458" y="1073"/>
                  <a:pt x="1458" y="1074"/>
                </a:cubicBezTo>
                <a:cubicBezTo>
                  <a:pt x="1458" y="1076"/>
                  <a:pt x="1459" y="1077"/>
                  <a:pt x="1460" y="1078"/>
                </a:cubicBezTo>
                <a:cubicBezTo>
                  <a:pt x="1461" y="1079"/>
                  <a:pt x="1462" y="1080"/>
                  <a:pt x="1463" y="1081"/>
                </a:cubicBezTo>
                <a:cubicBezTo>
                  <a:pt x="1465" y="1084"/>
                  <a:pt x="1466" y="1088"/>
                  <a:pt x="1466" y="1092"/>
                </a:cubicBezTo>
                <a:cubicBezTo>
                  <a:pt x="1466" y="1093"/>
                  <a:pt x="1466" y="1094"/>
                  <a:pt x="1467" y="1095"/>
                </a:cubicBezTo>
                <a:cubicBezTo>
                  <a:pt x="1467" y="1096"/>
                  <a:pt x="1467" y="1097"/>
                  <a:pt x="1468" y="1098"/>
                </a:cubicBezTo>
                <a:cubicBezTo>
                  <a:pt x="1469" y="1098"/>
                  <a:pt x="1469" y="1098"/>
                  <a:pt x="1469" y="1099"/>
                </a:cubicBezTo>
                <a:cubicBezTo>
                  <a:pt x="1470" y="1100"/>
                  <a:pt x="1469" y="1100"/>
                  <a:pt x="1469" y="1101"/>
                </a:cubicBezTo>
                <a:cubicBezTo>
                  <a:pt x="1469" y="1102"/>
                  <a:pt x="1470" y="1102"/>
                  <a:pt x="1470" y="1102"/>
                </a:cubicBezTo>
                <a:cubicBezTo>
                  <a:pt x="1471" y="1103"/>
                  <a:pt x="1473" y="1104"/>
                  <a:pt x="1474" y="1105"/>
                </a:cubicBezTo>
                <a:cubicBezTo>
                  <a:pt x="1474" y="1106"/>
                  <a:pt x="1473" y="1105"/>
                  <a:pt x="1472" y="1105"/>
                </a:cubicBezTo>
                <a:cubicBezTo>
                  <a:pt x="1472" y="1105"/>
                  <a:pt x="1472" y="1106"/>
                  <a:pt x="1472" y="1107"/>
                </a:cubicBezTo>
                <a:cubicBezTo>
                  <a:pt x="1473" y="1108"/>
                  <a:pt x="1474" y="1109"/>
                  <a:pt x="1475" y="1110"/>
                </a:cubicBezTo>
                <a:cubicBezTo>
                  <a:pt x="1475" y="1111"/>
                  <a:pt x="1475" y="1113"/>
                  <a:pt x="1476" y="1114"/>
                </a:cubicBezTo>
                <a:cubicBezTo>
                  <a:pt x="1477" y="1115"/>
                  <a:pt x="1478" y="1116"/>
                  <a:pt x="1479" y="1117"/>
                </a:cubicBezTo>
                <a:cubicBezTo>
                  <a:pt x="1480" y="1118"/>
                  <a:pt x="1481" y="1119"/>
                  <a:pt x="1481" y="1120"/>
                </a:cubicBezTo>
                <a:cubicBezTo>
                  <a:pt x="1481" y="1121"/>
                  <a:pt x="1480" y="1122"/>
                  <a:pt x="1479" y="1123"/>
                </a:cubicBezTo>
                <a:cubicBezTo>
                  <a:pt x="1478" y="1124"/>
                  <a:pt x="1479" y="1125"/>
                  <a:pt x="1479" y="1126"/>
                </a:cubicBezTo>
                <a:cubicBezTo>
                  <a:pt x="1479" y="1128"/>
                  <a:pt x="1479" y="1129"/>
                  <a:pt x="1479" y="1131"/>
                </a:cubicBezTo>
                <a:cubicBezTo>
                  <a:pt x="1478" y="1132"/>
                  <a:pt x="1480" y="1134"/>
                  <a:pt x="1480" y="1135"/>
                </a:cubicBezTo>
                <a:cubicBezTo>
                  <a:pt x="1480" y="1136"/>
                  <a:pt x="1480" y="1137"/>
                  <a:pt x="1479" y="1136"/>
                </a:cubicBezTo>
                <a:cubicBezTo>
                  <a:pt x="1479" y="1136"/>
                  <a:pt x="1478" y="1136"/>
                  <a:pt x="1478" y="1136"/>
                </a:cubicBezTo>
                <a:cubicBezTo>
                  <a:pt x="1478" y="1135"/>
                  <a:pt x="1477" y="1135"/>
                  <a:pt x="1477" y="1135"/>
                </a:cubicBezTo>
                <a:cubicBezTo>
                  <a:pt x="1477" y="1135"/>
                  <a:pt x="1477" y="1134"/>
                  <a:pt x="1476" y="1134"/>
                </a:cubicBezTo>
                <a:cubicBezTo>
                  <a:pt x="1474" y="1133"/>
                  <a:pt x="1475" y="1138"/>
                  <a:pt x="1475" y="1139"/>
                </a:cubicBezTo>
                <a:cubicBezTo>
                  <a:pt x="1475" y="1140"/>
                  <a:pt x="1475" y="1140"/>
                  <a:pt x="1474" y="1141"/>
                </a:cubicBezTo>
                <a:cubicBezTo>
                  <a:pt x="1474" y="1142"/>
                  <a:pt x="1473" y="1143"/>
                  <a:pt x="1472" y="1143"/>
                </a:cubicBezTo>
                <a:cubicBezTo>
                  <a:pt x="1471" y="1143"/>
                  <a:pt x="1469" y="1142"/>
                  <a:pt x="1468" y="1141"/>
                </a:cubicBezTo>
                <a:cubicBezTo>
                  <a:pt x="1467" y="1140"/>
                  <a:pt x="1467" y="1139"/>
                  <a:pt x="1467" y="1137"/>
                </a:cubicBezTo>
                <a:cubicBezTo>
                  <a:pt x="1468" y="1135"/>
                  <a:pt x="1467" y="1133"/>
                  <a:pt x="1467" y="1132"/>
                </a:cubicBezTo>
                <a:cubicBezTo>
                  <a:pt x="1468" y="1130"/>
                  <a:pt x="1468" y="1128"/>
                  <a:pt x="1468" y="1127"/>
                </a:cubicBezTo>
                <a:cubicBezTo>
                  <a:pt x="1469" y="1126"/>
                  <a:pt x="1468" y="1126"/>
                  <a:pt x="1468" y="1125"/>
                </a:cubicBezTo>
                <a:cubicBezTo>
                  <a:pt x="1469" y="1125"/>
                  <a:pt x="1469" y="1124"/>
                  <a:pt x="1469" y="1124"/>
                </a:cubicBezTo>
                <a:cubicBezTo>
                  <a:pt x="1470" y="1122"/>
                  <a:pt x="1471" y="1121"/>
                  <a:pt x="1472" y="1120"/>
                </a:cubicBezTo>
                <a:cubicBezTo>
                  <a:pt x="1472" y="1119"/>
                  <a:pt x="1475" y="1117"/>
                  <a:pt x="1474" y="1116"/>
                </a:cubicBezTo>
                <a:cubicBezTo>
                  <a:pt x="1473" y="1116"/>
                  <a:pt x="1473" y="1117"/>
                  <a:pt x="1472" y="1117"/>
                </a:cubicBezTo>
                <a:cubicBezTo>
                  <a:pt x="1471" y="1117"/>
                  <a:pt x="1471" y="1117"/>
                  <a:pt x="1470" y="1118"/>
                </a:cubicBezTo>
                <a:cubicBezTo>
                  <a:pt x="1470" y="1118"/>
                  <a:pt x="1469" y="1121"/>
                  <a:pt x="1468" y="1121"/>
                </a:cubicBezTo>
                <a:cubicBezTo>
                  <a:pt x="1466" y="1120"/>
                  <a:pt x="1468" y="1117"/>
                  <a:pt x="1469" y="1117"/>
                </a:cubicBezTo>
                <a:cubicBezTo>
                  <a:pt x="1469" y="1115"/>
                  <a:pt x="1469" y="1114"/>
                  <a:pt x="1470" y="1113"/>
                </a:cubicBezTo>
                <a:cubicBezTo>
                  <a:pt x="1471" y="1112"/>
                  <a:pt x="1472" y="1112"/>
                  <a:pt x="1472" y="1111"/>
                </a:cubicBezTo>
                <a:cubicBezTo>
                  <a:pt x="1472" y="1111"/>
                  <a:pt x="1472" y="1110"/>
                  <a:pt x="1472" y="1109"/>
                </a:cubicBezTo>
                <a:cubicBezTo>
                  <a:pt x="1470" y="1107"/>
                  <a:pt x="1465" y="1106"/>
                  <a:pt x="1464" y="1109"/>
                </a:cubicBezTo>
                <a:cubicBezTo>
                  <a:pt x="1464" y="1111"/>
                  <a:pt x="1464" y="1112"/>
                  <a:pt x="1463" y="1113"/>
                </a:cubicBezTo>
                <a:cubicBezTo>
                  <a:pt x="1463" y="1113"/>
                  <a:pt x="1462" y="1114"/>
                  <a:pt x="1461" y="1114"/>
                </a:cubicBezTo>
                <a:cubicBezTo>
                  <a:pt x="1460" y="1113"/>
                  <a:pt x="1461" y="1109"/>
                  <a:pt x="1461" y="1108"/>
                </a:cubicBezTo>
                <a:cubicBezTo>
                  <a:pt x="1462" y="1107"/>
                  <a:pt x="1462" y="1105"/>
                  <a:pt x="1462" y="1104"/>
                </a:cubicBezTo>
                <a:cubicBezTo>
                  <a:pt x="1462" y="1103"/>
                  <a:pt x="1462" y="1102"/>
                  <a:pt x="1462" y="1101"/>
                </a:cubicBezTo>
                <a:cubicBezTo>
                  <a:pt x="1462" y="1101"/>
                  <a:pt x="1461" y="1101"/>
                  <a:pt x="1461" y="1100"/>
                </a:cubicBezTo>
                <a:cubicBezTo>
                  <a:pt x="1460" y="1099"/>
                  <a:pt x="1459" y="1098"/>
                  <a:pt x="1457" y="1098"/>
                </a:cubicBezTo>
                <a:cubicBezTo>
                  <a:pt x="1456" y="1098"/>
                  <a:pt x="1456" y="1101"/>
                  <a:pt x="1454" y="1101"/>
                </a:cubicBezTo>
                <a:cubicBezTo>
                  <a:pt x="1454" y="1100"/>
                  <a:pt x="1455" y="1099"/>
                  <a:pt x="1455" y="1099"/>
                </a:cubicBezTo>
                <a:cubicBezTo>
                  <a:pt x="1455" y="1098"/>
                  <a:pt x="1455" y="1097"/>
                  <a:pt x="1456" y="1097"/>
                </a:cubicBezTo>
                <a:cubicBezTo>
                  <a:pt x="1457" y="1097"/>
                  <a:pt x="1458" y="1096"/>
                  <a:pt x="1457" y="1095"/>
                </a:cubicBezTo>
                <a:cubicBezTo>
                  <a:pt x="1456" y="1094"/>
                  <a:pt x="1454" y="1096"/>
                  <a:pt x="1453" y="1096"/>
                </a:cubicBezTo>
                <a:cubicBezTo>
                  <a:pt x="1452" y="1095"/>
                  <a:pt x="1453" y="1095"/>
                  <a:pt x="1452" y="1094"/>
                </a:cubicBezTo>
                <a:cubicBezTo>
                  <a:pt x="1452" y="1094"/>
                  <a:pt x="1451" y="1095"/>
                  <a:pt x="1451" y="1095"/>
                </a:cubicBezTo>
                <a:cubicBezTo>
                  <a:pt x="1450" y="1097"/>
                  <a:pt x="1451" y="1099"/>
                  <a:pt x="1450" y="1100"/>
                </a:cubicBezTo>
                <a:cubicBezTo>
                  <a:pt x="1450" y="1102"/>
                  <a:pt x="1448" y="1101"/>
                  <a:pt x="1447" y="1100"/>
                </a:cubicBezTo>
                <a:cubicBezTo>
                  <a:pt x="1445" y="1100"/>
                  <a:pt x="1445" y="1099"/>
                  <a:pt x="1444" y="1097"/>
                </a:cubicBezTo>
                <a:close/>
                <a:moveTo>
                  <a:pt x="1457" y="1835"/>
                </a:moveTo>
                <a:cubicBezTo>
                  <a:pt x="1456" y="1835"/>
                  <a:pt x="1456" y="1833"/>
                  <a:pt x="1456" y="1832"/>
                </a:cubicBezTo>
                <a:cubicBezTo>
                  <a:pt x="1455" y="1831"/>
                  <a:pt x="1454" y="1830"/>
                  <a:pt x="1454" y="1829"/>
                </a:cubicBezTo>
                <a:cubicBezTo>
                  <a:pt x="1453" y="1828"/>
                  <a:pt x="1453" y="1827"/>
                  <a:pt x="1453" y="1825"/>
                </a:cubicBezTo>
                <a:cubicBezTo>
                  <a:pt x="1452" y="1824"/>
                  <a:pt x="1452" y="1823"/>
                  <a:pt x="1453" y="1824"/>
                </a:cubicBezTo>
                <a:cubicBezTo>
                  <a:pt x="1455" y="1825"/>
                  <a:pt x="1455" y="1828"/>
                  <a:pt x="1457" y="1829"/>
                </a:cubicBezTo>
                <a:cubicBezTo>
                  <a:pt x="1458" y="1830"/>
                  <a:pt x="1458" y="1831"/>
                  <a:pt x="1458" y="1832"/>
                </a:cubicBezTo>
                <a:cubicBezTo>
                  <a:pt x="1458" y="1833"/>
                  <a:pt x="1457" y="1835"/>
                  <a:pt x="1457" y="1835"/>
                </a:cubicBezTo>
                <a:close/>
                <a:moveTo>
                  <a:pt x="1715" y="2052"/>
                </a:moveTo>
                <a:cubicBezTo>
                  <a:pt x="1715" y="2052"/>
                  <a:pt x="1714" y="2052"/>
                  <a:pt x="1714" y="2051"/>
                </a:cubicBezTo>
                <a:cubicBezTo>
                  <a:pt x="1713" y="2051"/>
                  <a:pt x="1712" y="2051"/>
                  <a:pt x="1712" y="2051"/>
                </a:cubicBezTo>
                <a:cubicBezTo>
                  <a:pt x="1710" y="2051"/>
                  <a:pt x="1709" y="2050"/>
                  <a:pt x="1708" y="2050"/>
                </a:cubicBezTo>
                <a:cubicBezTo>
                  <a:pt x="1706" y="2049"/>
                  <a:pt x="1705" y="2048"/>
                  <a:pt x="1704" y="2048"/>
                </a:cubicBezTo>
                <a:cubicBezTo>
                  <a:pt x="1703" y="2047"/>
                  <a:pt x="1702" y="2047"/>
                  <a:pt x="1701" y="2046"/>
                </a:cubicBezTo>
                <a:cubicBezTo>
                  <a:pt x="1699" y="2045"/>
                  <a:pt x="1699" y="2044"/>
                  <a:pt x="1698" y="2043"/>
                </a:cubicBezTo>
                <a:cubicBezTo>
                  <a:pt x="1697" y="2042"/>
                  <a:pt x="1697" y="2041"/>
                  <a:pt x="1697" y="2039"/>
                </a:cubicBezTo>
                <a:cubicBezTo>
                  <a:pt x="1697" y="2038"/>
                  <a:pt x="1695" y="2037"/>
                  <a:pt x="1695" y="2035"/>
                </a:cubicBezTo>
                <a:cubicBezTo>
                  <a:pt x="1696" y="2034"/>
                  <a:pt x="1696" y="2032"/>
                  <a:pt x="1696" y="2032"/>
                </a:cubicBezTo>
                <a:cubicBezTo>
                  <a:pt x="1697" y="2031"/>
                  <a:pt x="1697" y="2031"/>
                  <a:pt x="1698" y="2031"/>
                </a:cubicBezTo>
                <a:cubicBezTo>
                  <a:pt x="1699" y="2031"/>
                  <a:pt x="1700" y="2031"/>
                  <a:pt x="1700" y="2031"/>
                </a:cubicBezTo>
                <a:cubicBezTo>
                  <a:pt x="1701" y="2031"/>
                  <a:pt x="1702" y="2032"/>
                  <a:pt x="1702" y="2032"/>
                </a:cubicBezTo>
                <a:cubicBezTo>
                  <a:pt x="1703" y="2033"/>
                  <a:pt x="1704" y="2034"/>
                  <a:pt x="1705" y="2035"/>
                </a:cubicBezTo>
                <a:cubicBezTo>
                  <a:pt x="1707" y="2035"/>
                  <a:pt x="1707" y="2036"/>
                  <a:pt x="1708" y="2038"/>
                </a:cubicBezTo>
                <a:cubicBezTo>
                  <a:pt x="1709" y="2039"/>
                  <a:pt x="1711" y="2040"/>
                  <a:pt x="1712" y="2040"/>
                </a:cubicBezTo>
                <a:cubicBezTo>
                  <a:pt x="1713" y="2041"/>
                  <a:pt x="1714" y="2042"/>
                  <a:pt x="1715" y="2043"/>
                </a:cubicBezTo>
                <a:cubicBezTo>
                  <a:pt x="1715" y="2045"/>
                  <a:pt x="1717" y="2045"/>
                  <a:pt x="1717" y="2047"/>
                </a:cubicBezTo>
                <a:cubicBezTo>
                  <a:pt x="1718" y="2048"/>
                  <a:pt x="1718" y="2049"/>
                  <a:pt x="1718" y="2051"/>
                </a:cubicBezTo>
                <a:cubicBezTo>
                  <a:pt x="1718" y="2052"/>
                  <a:pt x="1716" y="2053"/>
                  <a:pt x="1715" y="2052"/>
                </a:cubicBezTo>
                <a:close/>
                <a:moveTo>
                  <a:pt x="1935" y="2056"/>
                </a:moveTo>
                <a:cubicBezTo>
                  <a:pt x="1934" y="2056"/>
                  <a:pt x="1934" y="2057"/>
                  <a:pt x="1934" y="2057"/>
                </a:cubicBezTo>
                <a:cubicBezTo>
                  <a:pt x="1933" y="2058"/>
                  <a:pt x="1933" y="2058"/>
                  <a:pt x="1932" y="2058"/>
                </a:cubicBezTo>
                <a:cubicBezTo>
                  <a:pt x="1931" y="2059"/>
                  <a:pt x="1929" y="2059"/>
                  <a:pt x="1930" y="2057"/>
                </a:cubicBezTo>
                <a:cubicBezTo>
                  <a:pt x="1931" y="2057"/>
                  <a:pt x="1931" y="2056"/>
                  <a:pt x="1931" y="2055"/>
                </a:cubicBezTo>
                <a:cubicBezTo>
                  <a:pt x="1931" y="2055"/>
                  <a:pt x="1931" y="2055"/>
                  <a:pt x="1931" y="2055"/>
                </a:cubicBezTo>
                <a:cubicBezTo>
                  <a:pt x="1932" y="2055"/>
                  <a:pt x="1934" y="2055"/>
                  <a:pt x="1935" y="2055"/>
                </a:cubicBezTo>
                <a:cubicBezTo>
                  <a:pt x="1935" y="2055"/>
                  <a:pt x="1935" y="2055"/>
                  <a:pt x="1935" y="2056"/>
                </a:cubicBezTo>
                <a:close/>
                <a:moveTo>
                  <a:pt x="2054" y="1899"/>
                </a:moveTo>
                <a:cubicBezTo>
                  <a:pt x="2054" y="1899"/>
                  <a:pt x="2054" y="1898"/>
                  <a:pt x="2054" y="1898"/>
                </a:cubicBezTo>
                <a:cubicBezTo>
                  <a:pt x="2055" y="1897"/>
                  <a:pt x="2055" y="1897"/>
                  <a:pt x="2055" y="1898"/>
                </a:cubicBezTo>
                <a:cubicBezTo>
                  <a:pt x="2056" y="1898"/>
                  <a:pt x="2056" y="1898"/>
                  <a:pt x="2056" y="1899"/>
                </a:cubicBezTo>
                <a:cubicBezTo>
                  <a:pt x="2057" y="1899"/>
                  <a:pt x="2057" y="1898"/>
                  <a:pt x="2058" y="1898"/>
                </a:cubicBezTo>
                <a:cubicBezTo>
                  <a:pt x="2058" y="1897"/>
                  <a:pt x="2058" y="1897"/>
                  <a:pt x="2058" y="1896"/>
                </a:cubicBezTo>
                <a:cubicBezTo>
                  <a:pt x="2058" y="1896"/>
                  <a:pt x="2058" y="1896"/>
                  <a:pt x="2058" y="1895"/>
                </a:cubicBezTo>
                <a:cubicBezTo>
                  <a:pt x="2059" y="1895"/>
                  <a:pt x="2060" y="1894"/>
                  <a:pt x="2060" y="1893"/>
                </a:cubicBezTo>
                <a:cubicBezTo>
                  <a:pt x="2060" y="1892"/>
                  <a:pt x="2059" y="1892"/>
                  <a:pt x="2059" y="1891"/>
                </a:cubicBezTo>
                <a:cubicBezTo>
                  <a:pt x="2058" y="1890"/>
                  <a:pt x="2058" y="1890"/>
                  <a:pt x="2057" y="1889"/>
                </a:cubicBezTo>
                <a:cubicBezTo>
                  <a:pt x="2056" y="1889"/>
                  <a:pt x="2055" y="1888"/>
                  <a:pt x="2054" y="1888"/>
                </a:cubicBezTo>
                <a:cubicBezTo>
                  <a:pt x="2054" y="1887"/>
                  <a:pt x="2053" y="1887"/>
                  <a:pt x="2053" y="1886"/>
                </a:cubicBezTo>
                <a:cubicBezTo>
                  <a:pt x="2052" y="1886"/>
                  <a:pt x="2052" y="1885"/>
                  <a:pt x="2051" y="1885"/>
                </a:cubicBezTo>
                <a:cubicBezTo>
                  <a:pt x="2051" y="1884"/>
                  <a:pt x="2050" y="1884"/>
                  <a:pt x="2050" y="1884"/>
                </a:cubicBezTo>
                <a:cubicBezTo>
                  <a:pt x="2049" y="1884"/>
                  <a:pt x="2049" y="1884"/>
                  <a:pt x="2049" y="1884"/>
                </a:cubicBezTo>
                <a:cubicBezTo>
                  <a:pt x="2048" y="1884"/>
                  <a:pt x="2048" y="1883"/>
                  <a:pt x="2048" y="1883"/>
                </a:cubicBezTo>
                <a:cubicBezTo>
                  <a:pt x="2047" y="1883"/>
                  <a:pt x="2046" y="1884"/>
                  <a:pt x="2046" y="1884"/>
                </a:cubicBezTo>
                <a:cubicBezTo>
                  <a:pt x="2045" y="1885"/>
                  <a:pt x="2044" y="1885"/>
                  <a:pt x="2044" y="1884"/>
                </a:cubicBezTo>
                <a:cubicBezTo>
                  <a:pt x="2044" y="1884"/>
                  <a:pt x="2043" y="1883"/>
                  <a:pt x="2043" y="1883"/>
                </a:cubicBezTo>
                <a:cubicBezTo>
                  <a:pt x="2042" y="1883"/>
                  <a:pt x="2042" y="1883"/>
                  <a:pt x="2042" y="1884"/>
                </a:cubicBezTo>
                <a:cubicBezTo>
                  <a:pt x="2041" y="1884"/>
                  <a:pt x="2041" y="1884"/>
                  <a:pt x="2040" y="1884"/>
                </a:cubicBezTo>
                <a:cubicBezTo>
                  <a:pt x="2040" y="1883"/>
                  <a:pt x="2039" y="1883"/>
                  <a:pt x="2038" y="1883"/>
                </a:cubicBezTo>
                <a:cubicBezTo>
                  <a:pt x="2037" y="1882"/>
                  <a:pt x="2037" y="1882"/>
                  <a:pt x="2036" y="1882"/>
                </a:cubicBezTo>
                <a:cubicBezTo>
                  <a:pt x="2035" y="1883"/>
                  <a:pt x="2035" y="1882"/>
                  <a:pt x="2034" y="1882"/>
                </a:cubicBezTo>
                <a:cubicBezTo>
                  <a:pt x="2034" y="1881"/>
                  <a:pt x="2033" y="1881"/>
                  <a:pt x="2033" y="1880"/>
                </a:cubicBezTo>
                <a:cubicBezTo>
                  <a:pt x="2033" y="1879"/>
                  <a:pt x="2034" y="1880"/>
                  <a:pt x="2035" y="1880"/>
                </a:cubicBezTo>
                <a:cubicBezTo>
                  <a:pt x="2035" y="1880"/>
                  <a:pt x="2036" y="1880"/>
                  <a:pt x="2036" y="1880"/>
                </a:cubicBezTo>
                <a:cubicBezTo>
                  <a:pt x="2037" y="1880"/>
                  <a:pt x="2037" y="1880"/>
                  <a:pt x="2037" y="1880"/>
                </a:cubicBezTo>
                <a:cubicBezTo>
                  <a:pt x="2038" y="1881"/>
                  <a:pt x="2039" y="1880"/>
                  <a:pt x="2040" y="1880"/>
                </a:cubicBezTo>
                <a:cubicBezTo>
                  <a:pt x="2040" y="1880"/>
                  <a:pt x="2041" y="1880"/>
                  <a:pt x="2042" y="1880"/>
                </a:cubicBezTo>
                <a:cubicBezTo>
                  <a:pt x="2042" y="1879"/>
                  <a:pt x="2041" y="1879"/>
                  <a:pt x="2041" y="1879"/>
                </a:cubicBezTo>
                <a:cubicBezTo>
                  <a:pt x="2040" y="1877"/>
                  <a:pt x="2042" y="1879"/>
                  <a:pt x="2042" y="1878"/>
                </a:cubicBezTo>
                <a:cubicBezTo>
                  <a:pt x="2043" y="1878"/>
                  <a:pt x="2043" y="1878"/>
                  <a:pt x="2042" y="1877"/>
                </a:cubicBezTo>
                <a:cubicBezTo>
                  <a:pt x="2042" y="1877"/>
                  <a:pt x="2041" y="1877"/>
                  <a:pt x="2041" y="1877"/>
                </a:cubicBezTo>
                <a:cubicBezTo>
                  <a:pt x="2040" y="1877"/>
                  <a:pt x="2040" y="1877"/>
                  <a:pt x="2041" y="1877"/>
                </a:cubicBezTo>
                <a:cubicBezTo>
                  <a:pt x="2041" y="1877"/>
                  <a:pt x="2041" y="1877"/>
                  <a:pt x="2041" y="1876"/>
                </a:cubicBezTo>
                <a:cubicBezTo>
                  <a:pt x="2041" y="1876"/>
                  <a:pt x="2041" y="1876"/>
                  <a:pt x="2041" y="1876"/>
                </a:cubicBezTo>
                <a:cubicBezTo>
                  <a:pt x="2040" y="1876"/>
                  <a:pt x="2040" y="1876"/>
                  <a:pt x="2040" y="1877"/>
                </a:cubicBezTo>
                <a:cubicBezTo>
                  <a:pt x="2039" y="1877"/>
                  <a:pt x="2039" y="1877"/>
                  <a:pt x="2039" y="1877"/>
                </a:cubicBezTo>
                <a:cubicBezTo>
                  <a:pt x="2038" y="1877"/>
                  <a:pt x="2038" y="1877"/>
                  <a:pt x="2038" y="1877"/>
                </a:cubicBezTo>
                <a:cubicBezTo>
                  <a:pt x="2038" y="1877"/>
                  <a:pt x="2037" y="1877"/>
                  <a:pt x="2037" y="1877"/>
                </a:cubicBezTo>
                <a:cubicBezTo>
                  <a:pt x="2037" y="1877"/>
                  <a:pt x="2036" y="1877"/>
                  <a:pt x="2036" y="1877"/>
                </a:cubicBezTo>
                <a:cubicBezTo>
                  <a:pt x="2035" y="1877"/>
                  <a:pt x="2035" y="1877"/>
                  <a:pt x="2034" y="1877"/>
                </a:cubicBezTo>
                <a:cubicBezTo>
                  <a:pt x="2033" y="1877"/>
                  <a:pt x="2033" y="1878"/>
                  <a:pt x="2032" y="1878"/>
                </a:cubicBezTo>
                <a:cubicBezTo>
                  <a:pt x="2031" y="1878"/>
                  <a:pt x="2030" y="1878"/>
                  <a:pt x="2029" y="1878"/>
                </a:cubicBezTo>
                <a:cubicBezTo>
                  <a:pt x="2029" y="1877"/>
                  <a:pt x="2028" y="1876"/>
                  <a:pt x="2028" y="1875"/>
                </a:cubicBezTo>
                <a:cubicBezTo>
                  <a:pt x="2028" y="1875"/>
                  <a:pt x="2027" y="1874"/>
                  <a:pt x="2027" y="1873"/>
                </a:cubicBezTo>
                <a:cubicBezTo>
                  <a:pt x="2027" y="1872"/>
                  <a:pt x="2027" y="1872"/>
                  <a:pt x="2027" y="1871"/>
                </a:cubicBezTo>
                <a:cubicBezTo>
                  <a:pt x="2027" y="1870"/>
                  <a:pt x="2026" y="1869"/>
                  <a:pt x="2025" y="1869"/>
                </a:cubicBezTo>
                <a:cubicBezTo>
                  <a:pt x="2024" y="1869"/>
                  <a:pt x="2024" y="1870"/>
                  <a:pt x="2023" y="1870"/>
                </a:cubicBezTo>
                <a:cubicBezTo>
                  <a:pt x="2022" y="1871"/>
                  <a:pt x="2021" y="1870"/>
                  <a:pt x="2020" y="1870"/>
                </a:cubicBezTo>
                <a:cubicBezTo>
                  <a:pt x="2020" y="1870"/>
                  <a:pt x="2019" y="1870"/>
                  <a:pt x="2018" y="1870"/>
                </a:cubicBezTo>
                <a:cubicBezTo>
                  <a:pt x="2018" y="1870"/>
                  <a:pt x="2018" y="1869"/>
                  <a:pt x="2018" y="1869"/>
                </a:cubicBezTo>
                <a:cubicBezTo>
                  <a:pt x="2017" y="1868"/>
                  <a:pt x="2017" y="1868"/>
                  <a:pt x="2016" y="1867"/>
                </a:cubicBezTo>
                <a:cubicBezTo>
                  <a:pt x="2015" y="1867"/>
                  <a:pt x="2014" y="1868"/>
                  <a:pt x="2014" y="1868"/>
                </a:cubicBezTo>
                <a:cubicBezTo>
                  <a:pt x="2013" y="1868"/>
                  <a:pt x="2012" y="1868"/>
                  <a:pt x="2011" y="1867"/>
                </a:cubicBezTo>
                <a:cubicBezTo>
                  <a:pt x="2011" y="1867"/>
                  <a:pt x="2010" y="1866"/>
                  <a:pt x="2010" y="1866"/>
                </a:cubicBezTo>
                <a:cubicBezTo>
                  <a:pt x="2009" y="1866"/>
                  <a:pt x="2009" y="1866"/>
                  <a:pt x="2008" y="1866"/>
                </a:cubicBezTo>
                <a:cubicBezTo>
                  <a:pt x="2008" y="1865"/>
                  <a:pt x="2008" y="1864"/>
                  <a:pt x="2007" y="1864"/>
                </a:cubicBezTo>
                <a:cubicBezTo>
                  <a:pt x="2006" y="1864"/>
                  <a:pt x="2006" y="1865"/>
                  <a:pt x="2006" y="1865"/>
                </a:cubicBezTo>
                <a:cubicBezTo>
                  <a:pt x="2005" y="1865"/>
                  <a:pt x="2005" y="1864"/>
                  <a:pt x="2005" y="1864"/>
                </a:cubicBezTo>
                <a:cubicBezTo>
                  <a:pt x="2004" y="1864"/>
                  <a:pt x="2003" y="1865"/>
                  <a:pt x="2002" y="1866"/>
                </a:cubicBezTo>
                <a:cubicBezTo>
                  <a:pt x="2001" y="1866"/>
                  <a:pt x="2001" y="1866"/>
                  <a:pt x="2001" y="1865"/>
                </a:cubicBezTo>
                <a:cubicBezTo>
                  <a:pt x="2000" y="1865"/>
                  <a:pt x="2000" y="1865"/>
                  <a:pt x="2000" y="1865"/>
                </a:cubicBezTo>
                <a:cubicBezTo>
                  <a:pt x="1999" y="1866"/>
                  <a:pt x="1999" y="1866"/>
                  <a:pt x="1999" y="1866"/>
                </a:cubicBezTo>
                <a:cubicBezTo>
                  <a:pt x="1998" y="1867"/>
                  <a:pt x="1996" y="1865"/>
                  <a:pt x="1995" y="1865"/>
                </a:cubicBezTo>
                <a:cubicBezTo>
                  <a:pt x="1993" y="1864"/>
                  <a:pt x="1991" y="1865"/>
                  <a:pt x="1990" y="1866"/>
                </a:cubicBezTo>
                <a:cubicBezTo>
                  <a:pt x="1989" y="1867"/>
                  <a:pt x="1989" y="1867"/>
                  <a:pt x="1989" y="1868"/>
                </a:cubicBezTo>
                <a:cubicBezTo>
                  <a:pt x="1989" y="1868"/>
                  <a:pt x="1989" y="1868"/>
                  <a:pt x="1989" y="1869"/>
                </a:cubicBezTo>
                <a:cubicBezTo>
                  <a:pt x="1989" y="1870"/>
                  <a:pt x="1989" y="1869"/>
                  <a:pt x="1988" y="1870"/>
                </a:cubicBezTo>
                <a:cubicBezTo>
                  <a:pt x="1987" y="1870"/>
                  <a:pt x="1988" y="1870"/>
                  <a:pt x="1987" y="1871"/>
                </a:cubicBezTo>
                <a:cubicBezTo>
                  <a:pt x="1986" y="1870"/>
                  <a:pt x="1987" y="1869"/>
                  <a:pt x="1986" y="1869"/>
                </a:cubicBezTo>
                <a:cubicBezTo>
                  <a:pt x="1985" y="1868"/>
                  <a:pt x="1984" y="1870"/>
                  <a:pt x="1983" y="1869"/>
                </a:cubicBezTo>
                <a:cubicBezTo>
                  <a:pt x="1983" y="1869"/>
                  <a:pt x="1983" y="1867"/>
                  <a:pt x="1982" y="1868"/>
                </a:cubicBezTo>
                <a:cubicBezTo>
                  <a:pt x="1982" y="1868"/>
                  <a:pt x="1982" y="1869"/>
                  <a:pt x="1981" y="1869"/>
                </a:cubicBezTo>
                <a:cubicBezTo>
                  <a:pt x="1981" y="1868"/>
                  <a:pt x="1981" y="1867"/>
                  <a:pt x="1980" y="1867"/>
                </a:cubicBezTo>
                <a:cubicBezTo>
                  <a:pt x="1980" y="1867"/>
                  <a:pt x="1979" y="1867"/>
                  <a:pt x="1979" y="1867"/>
                </a:cubicBezTo>
                <a:cubicBezTo>
                  <a:pt x="1978" y="1868"/>
                  <a:pt x="1978" y="1868"/>
                  <a:pt x="1978" y="1868"/>
                </a:cubicBezTo>
                <a:cubicBezTo>
                  <a:pt x="1977" y="1869"/>
                  <a:pt x="1977" y="1868"/>
                  <a:pt x="1977" y="1868"/>
                </a:cubicBezTo>
                <a:cubicBezTo>
                  <a:pt x="1977" y="1867"/>
                  <a:pt x="1976" y="1867"/>
                  <a:pt x="1976" y="1867"/>
                </a:cubicBezTo>
                <a:cubicBezTo>
                  <a:pt x="1975" y="1866"/>
                  <a:pt x="1975" y="1866"/>
                  <a:pt x="1975" y="1866"/>
                </a:cubicBezTo>
                <a:cubicBezTo>
                  <a:pt x="1974" y="1866"/>
                  <a:pt x="1974" y="1866"/>
                  <a:pt x="1973" y="1865"/>
                </a:cubicBezTo>
                <a:cubicBezTo>
                  <a:pt x="1973" y="1865"/>
                  <a:pt x="1972" y="1865"/>
                  <a:pt x="1972" y="1865"/>
                </a:cubicBezTo>
                <a:cubicBezTo>
                  <a:pt x="1971" y="1865"/>
                  <a:pt x="1970" y="1865"/>
                  <a:pt x="1969" y="1864"/>
                </a:cubicBezTo>
                <a:cubicBezTo>
                  <a:pt x="1968" y="1864"/>
                  <a:pt x="1968" y="1864"/>
                  <a:pt x="1967" y="1864"/>
                </a:cubicBezTo>
                <a:cubicBezTo>
                  <a:pt x="1966" y="1864"/>
                  <a:pt x="1965" y="1864"/>
                  <a:pt x="1964" y="1864"/>
                </a:cubicBezTo>
                <a:cubicBezTo>
                  <a:pt x="1963" y="1865"/>
                  <a:pt x="1962" y="1864"/>
                  <a:pt x="1961" y="1864"/>
                </a:cubicBezTo>
                <a:cubicBezTo>
                  <a:pt x="1960" y="1865"/>
                  <a:pt x="1959" y="1865"/>
                  <a:pt x="1958" y="1865"/>
                </a:cubicBezTo>
                <a:cubicBezTo>
                  <a:pt x="1957" y="1866"/>
                  <a:pt x="1954" y="1867"/>
                  <a:pt x="1954" y="1869"/>
                </a:cubicBezTo>
                <a:cubicBezTo>
                  <a:pt x="1954" y="1870"/>
                  <a:pt x="1955" y="1870"/>
                  <a:pt x="1956" y="1871"/>
                </a:cubicBezTo>
                <a:cubicBezTo>
                  <a:pt x="1956" y="1871"/>
                  <a:pt x="1956" y="1871"/>
                  <a:pt x="1957" y="1871"/>
                </a:cubicBezTo>
                <a:cubicBezTo>
                  <a:pt x="1957" y="1871"/>
                  <a:pt x="1958" y="1871"/>
                  <a:pt x="1958" y="1871"/>
                </a:cubicBezTo>
                <a:cubicBezTo>
                  <a:pt x="1959" y="1871"/>
                  <a:pt x="1960" y="1871"/>
                  <a:pt x="1960" y="1871"/>
                </a:cubicBezTo>
                <a:cubicBezTo>
                  <a:pt x="1961" y="1871"/>
                  <a:pt x="1962" y="1871"/>
                  <a:pt x="1963" y="1871"/>
                </a:cubicBezTo>
                <a:cubicBezTo>
                  <a:pt x="1964" y="1871"/>
                  <a:pt x="1964" y="1872"/>
                  <a:pt x="1965" y="1872"/>
                </a:cubicBezTo>
                <a:cubicBezTo>
                  <a:pt x="1966" y="1873"/>
                  <a:pt x="1967" y="1873"/>
                  <a:pt x="1968" y="1874"/>
                </a:cubicBezTo>
                <a:cubicBezTo>
                  <a:pt x="1968" y="1874"/>
                  <a:pt x="1968" y="1874"/>
                  <a:pt x="1968" y="1875"/>
                </a:cubicBezTo>
                <a:cubicBezTo>
                  <a:pt x="1969" y="1875"/>
                  <a:pt x="1969" y="1875"/>
                  <a:pt x="1969" y="1875"/>
                </a:cubicBezTo>
                <a:cubicBezTo>
                  <a:pt x="1970" y="1876"/>
                  <a:pt x="1968" y="1876"/>
                  <a:pt x="1968" y="1877"/>
                </a:cubicBezTo>
                <a:cubicBezTo>
                  <a:pt x="1968" y="1878"/>
                  <a:pt x="1969" y="1878"/>
                  <a:pt x="1969" y="1878"/>
                </a:cubicBezTo>
                <a:cubicBezTo>
                  <a:pt x="1969" y="1879"/>
                  <a:pt x="1969" y="1879"/>
                  <a:pt x="1968" y="1879"/>
                </a:cubicBezTo>
                <a:cubicBezTo>
                  <a:pt x="1968" y="1880"/>
                  <a:pt x="1968" y="1880"/>
                  <a:pt x="1967" y="1881"/>
                </a:cubicBezTo>
                <a:cubicBezTo>
                  <a:pt x="1967" y="1882"/>
                  <a:pt x="1967" y="1883"/>
                  <a:pt x="1967" y="1884"/>
                </a:cubicBezTo>
                <a:cubicBezTo>
                  <a:pt x="1968" y="1884"/>
                  <a:pt x="1968" y="1884"/>
                  <a:pt x="1968" y="1884"/>
                </a:cubicBezTo>
                <a:cubicBezTo>
                  <a:pt x="1969" y="1885"/>
                  <a:pt x="1969" y="1885"/>
                  <a:pt x="1969" y="1886"/>
                </a:cubicBezTo>
                <a:cubicBezTo>
                  <a:pt x="1970" y="1886"/>
                  <a:pt x="1970" y="1886"/>
                  <a:pt x="1971" y="1886"/>
                </a:cubicBezTo>
                <a:cubicBezTo>
                  <a:pt x="1972" y="1887"/>
                  <a:pt x="1972" y="1888"/>
                  <a:pt x="1973" y="1889"/>
                </a:cubicBezTo>
                <a:cubicBezTo>
                  <a:pt x="1973" y="1889"/>
                  <a:pt x="1974" y="1890"/>
                  <a:pt x="1974" y="1890"/>
                </a:cubicBezTo>
                <a:cubicBezTo>
                  <a:pt x="1975" y="1891"/>
                  <a:pt x="1975" y="1891"/>
                  <a:pt x="1976" y="1891"/>
                </a:cubicBezTo>
                <a:cubicBezTo>
                  <a:pt x="1977" y="1891"/>
                  <a:pt x="1977" y="1892"/>
                  <a:pt x="1977" y="1893"/>
                </a:cubicBezTo>
                <a:cubicBezTo>
                  <a:pt x="1977" y="1894"/>
                  <a:pt x="1977" y="1895"/>
                  <a:pt x="1976" y="1895"/>
                </a:cubicBezTo>
                <a:cubicBezTo>
                  <a:pt x="1975" y="1895"/>
                  <a:pt x="1975" y="1895"/>
                  <a:pt x="1974" y="1895"/>
                </a:cubicBezTo>
                <a:cubicBezTo>
                  <a:pt x="1974" y="1895"/>
                  <a:pt x="1974" y="1895"/>
                  <a:pt x="1973" y="1895"/>
                </a:cubicBezTo>
                <a:cubicBezTo>
                  <a:pt x="1973" y="1894"/>
                  <a:pt x="1973" y="1894"/>
                  <a:pt x="1972" y="1894"/>
                </a:cubicBezTo>
                <a:cubicBezTo>
                  <a:pt x="1972" y="1894"/>
                  <a:pt x="1971" y="1894"/>
                  <a:pt x="1971" y="1895"/>
                </a:cubicBezTo>
                <a:cubicBezTo>
                  <a:pt x="1970" y="1895"/>
                  <a:pt x="1970" y="1896"/>
                  <a:pt x="1970" y="1897"/>
                </a:cubicBezTo>
                <a:cubicBezTo>
                  <a:pt x="1969" y="1897"/>
                  <a:pt x="1968" y="1897"/>
                  <a:pt x="1967" y="1897"/>
                </a:cubicBezTo>
                <a:cubicBezTo>
                  <a:pt x="1966" y="1897"/>
                  <a:pt x="1966" y="1896"/>
                  <a:pt x="1965" y="1896"/>
                </a:cubicBezTo>
                <a:cubicBezTo>
                  <a:pt x="1964" y="1896"/>
                  <a:pt x="1963" y="1897"/>
                  <a:pt x="1962" y="1897"/>
                </a:cubicBezTo>
                <a:cubicBezTo>
                  <a:pt x="1961" y="1897"/>
                  <a:pt x="1961" y="1896"/>
                  <a:pt x="1960" y="1896"/>
                </a:cubicBezTo>
                <a:cubicBezTo>
                  <a:pt x="1959" y="1896"/>
                  <a:pt x="1958" y="1896"/>
                  <a:pt x="1957" y="1896"/>
                </a:cubicBezTo>
                <a:cubicBezTo>
                  <a:pt x="1956" y="1896"/>
                  <a:pt x="1955" y="1895"/>
                  <a:pt x="1955" y="1895"/>
                </a:cubicBezTo>
                <a:cubicBezTo>
                  <a:pt x="1954" y="1895"/>
                  <a:pt x="1953" y="1895"/>
                  <a:pt x="1951" y="1896"/>
                </a:cubicBezTo>
                <a:cubicBezTo>
                  <a:pt x="1951" y="1896"/>
                  <a:pt x="1949" y="1896"/>
                  <a:pt x="1949" y="1895"/>
                </a:cubicBezTo>
                <a:cubicBezTo>
                  <a:pt x="1949" y="1895"/>
                  <a:pt x="1949" y="1895"/>
                  <a:pt x="1950" y="1895"/>
                </a:cubicBezTo>
                <a:cubicBezTo>
                  <a:pt x="1950" y="1894"/>
                  <a:pt x="1951" y="1894"/>
                  <a:pt x="1951" y="1894"/>
                </a:cubicBezTo>
                <a:cubicBezTo>
                  <a:pt x="1951" y="1894"/>
                  <a:pt x="1952" y="1895"/>
                  <a:pt x="1952" y="1894"/>
                </a:cubicBezTo>
                <a:cubicBezTo>
                  <a:pt x="1952" y="1893"/>
                  <a:pt x="1950" y="1894"/>
                  <a:pt x="1950" y="1894"/>
                </a:cubicBezTo>
                <a:cubicBezTo>
                  <a:pt x="1950" y="1894"/>
                  <a:pt x="1949" y="1894"/>
                  <a:pt x="1949" y="1894"/>
                </a:cubicBezTo>
                <a:cubicBezTo>
                  <a:pt x="1948" y="1894"/>
                  <a:pt x="1948" y="1894"/>
                  <a:pt x="1948" y="1894"/>
                </a:cubicBezTo>
                <a:cubicBezTo>
                  <a:pt x="1947" y="1894"/>
                  <a:pt x="1947" y="1894"/>
                  <a:pt x="1946" y="1894"/>
                </a:cubicBezTo>
                <a:cubicBezTo>
                  <a:pt x="1946" y="1894"/>
                  <a:pt x="1946" y="1894"/>
                  <a:pt x="1945" y="1894"/>
                </a:cubicBezTo>
                <a:cubicBezTo>
                  <a:pt x="1945" y="1893"/>
                  <a:pt x="1944" y="1893"/>
                  <a:pt x="1943" y="1893"/>
                </a:cubicBezTo>
                <a:cubicBezTo>
                  <a:pt x="1942" y="1893"/>
                  <a:pt x="1942" y="1893"/>
                  <a:pt x="1942" y="1893"/>
                </a:cubicBezTo>
                <a:cubicBezTo>
                  <a:pt x="1941" y="1893"/>
                  <a:pt x="1941" y="1893"/>
                  <a:pt x="1941" y="1892"/>
                </a:cubicBezTo>
                <a:cubicBezTo>
                  <a:pt x="1940" y="1892"/>
                  <a:pt x="1939" y="1892"/>
                  <a:pt x="1939" y="1892"/>
                </a:cubicBezTo>
                <a:cubicBezTo>
                  <a:pt x="1938" y="1892"/>
                  <a:pt x="1937" y="1893"/>
                  <a:pt x="1936" y="1893"/>
                </a:cubicBezTo>
                <a:cubicBezTo>
                  <a:pt x="1935" y="1893"/>
                  <a:pt x="1935" y="1893"/>
                  <a:pt x="1934" y="1894"/>
                </a:cubicBezTo>
                <a:cubicBezTo>
                  <a:pt x="1933" y="1894"/>
                  <a:pt x="1933" y="1896"/>
                  <a:pt x="1933" y="1897"/>
                </a:cubicBezTo>
                <a:cubicBezTo>
                  <a:pt x="1933" y="1897"/>
                  <a:pt x="1933" y="1898"/>
                  <a:pt x="1934" y="1899"/>
                </a:cubicBezTo>
                <a:cubicBezTo>
                  <a:pt x="1934" y="1900"/>
                  <a:pt x="1935" y="1900"/>
                  <a:pt x="1936" y="1900"/>
                </a:cubicBezTo>
                <a:cubicBezTo>
                  <a:pt x="1937" y="1901"/>
                  <a:pt x="1938" y="1900"/>
                  <a:pt x="1938" y="1900"/>
                </a:cubicBezTo>
                <a:cubicBezTo>
                  <a:pt x="1939" y="1900"/>
                  <a:pt x="1940" y="1901"/>
                  <a:pt x="1941" y="1901"/>
                </a:cubicBezTo>
                <a:cubicBezTo>
                  <a:pt x="1942" y="1901"/>
                  <a:pt x="1942" y="1902"/>
                  <a:pt x="1943" y="1903"/>
                </a:cubicBezTo>
                <a:cubicBezTo>
                  <a:pt x="1943" y="1903"/>
                  <a:pt x="1943" y="1903"/>
                  <a:pt x="1944" y="1904"/>
                </a:cubicBezTo>
                <a:cubicBezTo>
                  <a:pt x="1944" y="1904"/>
                  <a:pt x="1944" y="1904"/>
                  <a:pt x="1945" y="1905"/>
                </a:cubicBezTo>
                <a:cubicBezTo>
                  <a:pt x="1945" y="1906"/>
                  <a:pt x="1946" y="1906"/>
                  <a:pt x="1946" y="1907"/>
                </a:cubicBezTo>
                <a:cubicBezTo>
                  <a:pt x="1947" y="1907"/>
                  <a:pt x="1948" y="1906"/>
                  <a:pt x="1948" y="1905"/>
                </a:cubicBezTo>
                <a:cubicBezTo>
                  <a:pt x="1947" y="1905"/>
                  <a:pt x="1947" y="1904"/>
                  <a:pt x="1947" y="1903"/>
                </a:cubicBezTo>
                <a:cubicBezTo>
                  <a:pt x="1947" y="1903"/>
                  <a:pt x="1948" y="1903"/>
                  <a:pt x="1949" y="1902"/>
                </a:cubicBezTo>
                <a:cubicBezTo>
                  <a:pt x="1949" y="1902"/>
                  <a:pt x="1950" y="1902"/>
                  <a:pt x="1950" y="1902"/>
                </a:cubicBezTo>
                <a:cubicBezTo>
                  <a:pt x="1950" y="1902"/>
                  <a:pt x="1951" y="1902"/>
                  <a:pt x="1951" y="1902"/>
                </a:cubicBezTo>
                <a:cubicBezTo>
                  <a:pt x="1952" y="1902"/>
                  <a:pt x="1952" y="1902"/>
                  <a:pt x="1953" y="1901"/>
                </a:cubicBezTo>
                <a:cubicBezTo>
                  <a:pt x="1953" y="1901"/>
                  <a:pt x="1953" y="1901"/>
                  <a:pt x="1954" y="1901"/>
                </a:cubicBezTo>
                <a:cubicBezTo>
                  <a:pt x="1954" y="1901"/>
                  <a:pt x="1955" y="1901"/>
                  <a:pt x="1955" y="1901"/>
                </a:cubicBezTo>
                <a:cubicBezTo>
                  <a:pt x="1956" y="1901"/>
                  <a:pt x="1956" y="1901"/>
                  <a:pt x="1956" y="1901"/>
                </a:cubicBezTo>
                <a:cubicBezTo>
                  <a:pt x="1957" y="1901"/>
                  <a:pt x="1958" y="1902"/>
                  <a:pt x="1959" y="1902"/>
                </a:cubicBezTo>
                <a:cubicBezTo>
                  <a:pt x="1960" y="1902"/>
                  <a:pt x="1961" y="1902"/>
                  <a:pt x="1962" y="1902"/>
                </a:cubicBezTo>
                <a:cubicBezTo>
                  <a:pt x="1963" y="1902"/>
                  <a:pt x="1964" y="1903"/>
                  <a:pt x="1965" y="1903"/>
                </a:cubicBezTo>
                <a:cubicBezTo>
                  <a:pt x="1966" y="1903"/>
                  <a:pt x="1966" y="1903"/>
                  <a:pt x="1967" y="1903"/>
                </a:cubicBezTo>
                <a:cubicBezTo>
                  <a:pt x="1968" y="1904"/>
                  <a:pt x="1968" y="1904"/>
                  <a:pt x="1969" y="1903"/>
                </a:cubicBezTo>
                <a:cubicBezTo>
                  <a:pt x="1970" y="1903"/>
                  <a:pt x="1972" y="1903"/>
                  <a:pt x="1973" y="1903"/>
                </a:cubicBezTo>
                <a:cubicBezTo>
                  <a:pt x="1973" y="1902"/>
                  <a:pt x="1974" y="1902"/>
                  <a:pt x="1974" y="1902"/>
                </a:cubicBezTo>
                <a:cubicBezTo>
                  <a:pt x="1975" y="1902"/>
                  <a:pt x="1975" y="1902"/>
                  <a:pt x="1976" y="1902"/>
                </a:cubicBezTo>
                <a:cubicBezTo>
                  <a:pt x="1978" y="1902"/>
                  <a:pt x="1980" y="1901"/>
                  <a:pt x="1982" y="1902"/>
                </a:cubicBezTo>
                <a:cubicBezTo>
                  <a:pt x="1983" y="1902"/>
                  <a:pt x="1984" y="1902"/>
                  <a:pt x="1985" y="1902"/>
                </a:cubicBezTo>
                <a:cubicBezTo>
                  <a:pt x="1986" y="1903"/>
                  <a:pt x="1986" y="1903"/>
                  <a:pt x="1987" y="1904"/>
                </a:cubicBezTo>
                <a:cubicBezTo>
                  <a:pt x="1988" y="1904"/>
                  <a:pt x="1989" y="1905"/>
                  <a:pt x="1990" y="1906"/>
                </a:cubicBezTo>
                <a:cubicBezTo>
                  <a:pt x="1990" y="1907"/>
                  <a:pt x="1991" y="1907"/>
                  <a:pt x="1991" y="1908"/>
                </a:cubicBezTo>
                <a:cubicBezTo>
                  <a:pt x="1992" y="1908"/>
                  <a:pt x="1991" y="1909"/>
                  <a:pt x="1991" y="1909"/>
                </a:cubicBezTo>
                <a:cubicBezTo>
                  <a:pt x="1992" y="1910"/>
                  <a:pt x="1992" y="1910"/>
                  <a:pt x="1992" y="1910"/>
                </a:cubicBezTo>
                <a:cubicBezTo>
                  <a:pt x="1992" y="1911"/>
                  <a:pt x="1991" y="1912"/>
                  <a:pt x="1992" y="1912"/>
                </a:cubicBezTo>
                <a:cubicBezTo>
                  <a:pt x="1993" y="1912"/>
                  <a:pt x="1994" y="1912"/>
                  <a:pt x="1995" y="1913"/>
                </a:cubicBezTo>
                <a:cubicBezTo>
                  <a:pt x="1995" y="1913"/>
                  <a:pt x="1995" y="1915"/>
                  <a:pt x="1996" y="1915"/>
                </a:cubicBezTo>
                <a:cubicBezTo>
                  <a:pt x="1998" y="1916"/>
                  <a:pt x="1998" y="1911"/>
                  <a:pt x="1999" y="1910"/>
                </a:cubicBezTo>
                <a:cubicBezTo>
                  <a:pt x="1999" y="1910"/>
                  <a:pt x="2000" y="1909"/>
                  <a:pt x="2001" y="1908"/>
                </a:cubicBezTo>
                <a:cubicBezTo>
                  <a:pt x="2001" y="1908"/>
                  <a:pt x="2001" y="1907"/>
                  <a:pt x="2001" y="1907"/>
                </a:cubicBezTo>
                <a:cubicBezTo>
                  <a:pt x="2002" y="1907"/>
                  <a:pt x="2002" y="1906"/>
                  <a:pt x="2002" y="1906"/>
                </a:cubicBezTo>
                <a:cubicBezTo>
                  <a:pt x="2002" y="1905"/>
                  <a:pt x="2003" y="1905"/>
                  <a:pt x="2003" y="1905"/>
                </a:cubicBezTo>
                <a:cubicBezTo>
                  <a:pt x="2004" y="1904"/>
                  <a:pt x="2003" y="1903"/>
                  <a:pt x="2003" y="1903"/>
                </a:cubicBezTo>
                <a:cubicBezTo>
                  <a:pt x="2003" y="1902"/>
                  <a:pt x="2003" y="1902"/>
                  <a:pt x="2003" y="1901"/>
                </a:cubicBezTo>
                <a:cubicBezTo>
                  <a:pt x="2003" y="1900"/>
                  <a:pt x="2003" y="1900"/>
                  <a:pt x="2004" y="1900"/>
                </a:cubicBezTo>
                <a:cubicBezTo>
                  <a:pt x="2005" y="1900"/>
                  <a:pt x="2005" y="1901"/>
                  <a:pt x="2006" y="1901"/>
                </a:cubicBezTo>
                <a:cubicBezTo>
                  <a:pt x="2006" y="1902"/>
                  <a:pt x="2007" y="1900"/>
                  <a:pt x="2008" y="1900"/>
                </a:cubicBezTo>
                <a:cubicBezTo>
                  <a:pt x="2008" y="1899"/>
                  <a:pt x="2009" y="1899"/>
                  <a:pt x="2010" y="1899"/>
                </a:cubicBezTo>
                <a:cubicBezTo>
                  <a:pt x="2011" y="1899"/>
                  <a:pt x="2010" y="1898"/>
                  <a:pt x="2011" y="1897"/>
                </a:cubicBezTo>
                <a:cubicBezTo>
                  <a:pt x="2012" y="1897"/>
                  <a:pt x="2013" y="1897"/>
                  <a:pt x="2013" y="1898"/>
                </a:cubicBezTo>
                <a:cubicBezTo>
                  <a:pt x="2014" y="1898"/>
                  <a:pt x="2013" y="1899"/>
                  <a:pt x="2013" y="1899"/>
                </a:cubicBezTo>
                <a:cubicBezTo>
                  <a:pt x="2013" y="1900"/>
                  <a:pt x="2013" y="1900"/>
                  <a:pt x="2013" y="1900"/>
                </a:cubicBezTo>
                <a:cubicBezTo>
                  <a:pt x="2013" y="1901"/>
                  <a:pt x="2014" y="1901"/>
                  <a:pt x="2014" y="1901"/>
                </a:cubicBezTo>
                <a:cubicBezTo>
                  <a:pt x="2015" y="1901"/>
                  <a:pt x="2015" y="1902"/>
                  <a:pt x="2015" y="1902"/>
                </a:cubicBezTo>
                <a:cubicBezTo>
                  <a:pt x="2016" y="1903"/>
                  <a:pt x="2016" y="1902"/>
                  <a:pt x="2017" y="1902"/>
                </a:cubicBezTo>
                <a:cubicBezTo>
                  <a:pt x="2018" y="1901"/>
                  <a:pt x="2019" y="1902"/>
                  <a:pt x="2020" y="1902"/>
                </a:cubicBezTo>
                <a:cubicBezTo>
                  <a:pt x="2021" y="1902"/>
                  <a:pt x="2022" y="1902"/>
                  <a:pt x="2023" y="1901"/>
                </a:cubicBezTo>
                <a:cubicBezTo>
                  <a:pt x="2023" y="1900"/>
                  <a:pt x="2024" y="1899"/>
                  <a:pt x="2024" y="1899"/>
                </a:cubicBezTo>
                <a:cubicBezTo>
                  <a:pt x="2024" y="1898"/>
                  <a:pt x="2025" y="1898"/>
                  <a:pt x="2026" y="1897"/>
                </a:cubicBezTo>
                <a:cubicBezTo>
                  <a:pt x="2026" y="1897"/>
                  <a:pt x="2027" y="1896"/>
                  <a:pt x="2028" y="1896"/>
                </a:cubicBezTo>
                <a:cubicBezTo>
                  <a:pt x="2028" y="1896"/>
                  <a:pt x="2028" y="1897"/>
                  <a:pt x="2029" y="1897"/>
                </a:cubicBezTo>
                <a:cubicBezTo>
                  <a:pt x="2029" y="1897"/>
                  <a:pt x="2030" y="1897"/>
                  <a:pt x="2030" y="1897"/>
                </a:cubicBezTo>
                <a:cubicBezTo>
                  <a:pt x="2030" y="1897"/>
                  <a:pt x="2031" y="1896"/>
                  <a:pt x="2031" y="1897"/>
                </a:cubicBezTo>
                <a:cubicBezTo>
                  <a:pt x="2032" y="1897"/>
                  <a:pt x="2032" y="1897"/>
                  <a:pt x="2033" y="1897"/>
                </a:cubicBezTo>
                <a:cubicBezTo>
                  <a:pt x="2033" y="1897"/>
                  <a:pt x="2033" y="1897"/>
                  <a:pt x="2034" y="1897"/>
                </a:cubicBezTo>
                <a:cubicBezTo>
                  <a:pt x="2034" y="1897"/>
                  <a:pt x="2035" y="1897"/>
                  <a:pt x="2035" y="1897"/>
                </a:cubicBezTo>
                <a:cubicBezTo>
                  <a:pt x="2036" y="1897"/>
                  <a:pt x="2036" y="1897"/>
                  <a:pt x="2036" y="1897"/>
                </a:cubicBezTo>
                <a:cubicBezTo>
                  <a:pt x="2037" y="1897"/>
                  <a:pt x="2038" y="1897"/>
                  <a:pt x="2039" y="1897"/>
                </a:cubicBezTo>
                <a:cubicBezTo>
                  <a:pt x="2040" y="1897"/>
                  <a:pt x="2041" y="1896"/>
                  <a:pt x="2042" y="1897"/>
                </a:cubicBezTo>
                <a:cubicBezTo>
                  <a:pt x="2042" y="1897"/>
                  <a:pt x="2042" y="1897"/>
                  <a:pt x="2043" y="1897"/>
                </a:cubicBezTo>
                <a:cubicBezTo>
                  <a:pt x="2044" y="1898"/>
                  <a:pt x="2044" y="1897"/>
                  <a:pt x="2045" y="1897"/>
                </a:cubicBezTo>
                <a:cubicBezTo>
                  <a:pt x="2045" y="1898"/>
                  <a:pt x="2045" y="1898"/>
                  <a:pt x="2045" y="1898"/>
                </a:cubicBezTo>
                <a:cubicBezTo>
                  <a:pt x="2046" y="1898"/>
                  <a:pt x="2046" y="1898"/>
                  <a:pt x="2047" y="1897"/>
                </a:cubicBezTo>
                <a:cubicBezTo>
                  <a:pt x="2047" y="1897"/>
                  <a:pt x="2048" y="1897"/>
                  <a:pt x="2049" y="1897"/>
                </a:cubicBezTo>
                <a:cubicBezTo>
                  <a:pt x="2050" y="1898"/>
                  <a:pt x="2050" y="1899"/>
                  <a:pt x="2050" y="1900"/>
                </a:cubicBezTo>
                <a:cubicBezTo>
                  <a:pt x="2051" y="1900"/>
                  <a:pt x="2052" y="1901"/>
                  <a:pt x="2052" y="1902"/>
                </a:cubicBezTo>
                <a:cubicBezTo>
                  <a:pt x="2051" y="1902"/>
                  <a:pt x="2050" y="1902"/>
                  <a:pt x="2051" y="1902"/>
                </a:cubicBezTo>
                <a:cubicBezTo>
                  <a:pt x="2051" y="1903"/>
                  <a:pt x="2051" y="1903"/>
                  <a:pt x="2052" y="1903"/>
                </a:cubicBezTo>
                <a:cubicBezTo>
                  <a:pt x="2052" y="1903"/>
                  <a:pt x="2052" y="1903"/>
                  <a:pt x="2052" y="1903"/>
                </a:cubicBezTo>
                <a:cubicBezTo>
                  <a:pt x="2052" y="1904"/>
                  <a:pt x="2054" y="1904"/>
                  <a:pt x="2054" y="1903"/>
                </a:cubicBezTo>
                <a:cubicBezTo>
                  <a:pt x="2055" y="1903"/>
                  <a:pt x="2055" y="1903"/>
                  <a:pt x="2055" y="1903"/>
                </a:cubicBezTo>
                <a:cubicBezTo>
                  <a:pt x="2054" y="1903"/>
                  <a:pt x="2054" y="1903"/>
                  <a:pt x="2053" y="1903"/>
                </a:cubicBezTo>
                <a:cubicBezTo>
                  <a:pt x="2052" y="1902"/>
                  <a:pt x="2052" y="1902"/>
                  <a:pt x="2053" y="1901"/>
                </a:cubicBezTo>
                <a:cubicBezTo>
                  <a:pt x="2054" y="1901"/>
                  <a:pt x="2054" y="1900"/>
                  <a:pt x="2054" y="1899"/>
                </a:cubicBezTo>
                <a:close/>
                <a:moveTo>
                  <a:pt x="2337" y="512"/>
                </a:moveTo>
                <a:cubicBezTo>
                  <a:pt x="2337" y="512"/>
                  <a:pt x="2334" y="509"/>
                  <a:pt x="2334" y="511"/>
                </a:cubicBezTo>
                <a:cubicBezTo>
                  <a:pt x="2334" y="512"/>
                  <a:pt x="2334" y="512"/>
                  <a:pt x="2335" y="513"/>
                </a:cubicBezTo>
                <a:cubicBezTo>
                  <a:pt x="2335" y="513"/>
                  <a:pt x="2335" y="513"/>
                  <a:pt x="2336" y="514"/>
                </a:cubicBezTo>
                <a:cubicBezTo>
                  <a:pt x="2336" y="514"/>
                  <a:pt x="2336" y="515"/>
                  <a:pt x="2336" y="515"/>
                </a:cubicBezTo>
                <a:cubicBezTo>
                  <a:pt x="2337" y="515"/>
                  <a:pt x="2337" y="515"/>
                  <a:pt x="2338" y="515"/>
                </a:cubicBezTo>
                <a:cubicBezTo>
                  <a:pt x="2339" y="515"/>
                  <a:pt x="2340" y="516"/>
                  <a:pt x="2341" y="515"/>
                </a:cubicBezTo>
                <a:cubicBezTo>
                  <a:pt x="2341" y="514"/>
                  <a:pt x="2338" y="513"/>
                  <a:pt x="2337" y="512"/>
                </a:cubicBezTo>
                <a:close/>
                <a:moveTo>
                  <a:pt x="2169" y="1917"/>
                </a:moveTo>
                <a:cubicBezTo>
                  <a:pt x="2168" y="1916"/>
                  <a:pt x="2168" y="1918"/>
                  <a:pt x="2168" y="1918"/>
                </a:cubicBezTo>
                <a:cubicBezTo>
                  <a:pt x="2170" y="1919"/>
                  <a:pt x="2169" y="1917"/>
                  <a:pt x="2169" y="1917"/>
                </a:cubicBezTo>
                <a:close/>
                <a:moveTo>
                  <a:pt x="2150" y="2050"/>
                </a:moveTo>
                <a:cubicBezTo>
                  <a:pt x="2149" y="2051"/>
                  <a:pt x="2149" y="2053"/>
                  <a:pt x="2147" y="2053"/>
                </a:cubicBezTo>
                <a:cubicBezTo>
                  <a:pt x="2147" y="2053"/>
                  <a:pt x="2147" y="2053"/>
                  <a:pt x="2146" y="2053"/>
                </a:cubicBezTo>
                <a:cubicBezTo>
                  <a:pt x="2146" y="2053"/>
                  <a:pt x="2146" y="2053"/>
                  <a:pt x="2145" y="2053"/>
                </a:cubicBezTo>
                <a:cubicBezTo>
                  <a:pt x="2145" y="2053"/>
                  <a:pt x="2144" y="2053"/>
                  <a:pt x="2144" y="2052"/>
                </a:cubicBezTo>
                <a:cubicBezTo>
                  <a:pt x="2143" y="2052"/>
                  <a:pt x="2142" y="2052"/>
                  <a:pt x="2141" y="2052"/>
                </a:cubicBezTo>
                <a:cubicBezTo>
                  <a:pt x="2141" y="2053"/>
                  <a:pt x="2143" y="2054"/>
                  <a:pt x="2143" y="2055"/>
                </a:cubicBezTo>
                <a:cubicBezTo>
                  <a:pt x="2144" y="2055"/>
                  <a:pt x="2144" y="2055"/>
                  <a:pt x="2145" y="2055"/>
                </a:cubicBezTo>
                <a:cubicBezTo>
                  <a:pt x="2147" y="2056"/>
                  <a:pt x="2147" y="2057"/>
                  <a:pt x="2148" y="2058"/>
                </a:cubicBezTo>
                <a:cubicBezTo>
                  <a:pt x="2149" y="2058"/>
                  <a:pt x="2149" y="2058"/>
                  <a:pt x="2149" y="2057"/>
                </a:cubicBezTo>
                <a:cubicBezTo>
                  <a:pt x="2150" y="2056"/>
                  <a:pt x="2149" y="2056"/>
                  <a:pt x="2151" y="2056"/>
                </a:cubicBezTo>
                <a:cubicBezTo>
                  <a:pt x="2151" y="2056"/>
                  <a:pt x="2152" y="2056"/>
                  <a:pt x="2152" y="2055"/>
                </a:cubicBezTo>
                <a:cubicBezTo>
                  <a:pt x="2152" y="2054"/>
                  <a:pt x="2152" y="2053"/>
                  <a:pt x="2152" y="2053"/>
                </a:cubicBezTo>
                <a:cubicBezTo>
                  <a:pt x="2151" y="2052"/>
                  <a:pt x="2152" y="2049"/>
                  <a:pt x="2150" y="2050"/>
                </a:cubicBezTo>
                <a:close/>
                <a:moveTo>
                  <a:pt x="2138" y="1895"/>
                </a:moveTo>
                <a:cubicBezTo>
                  <a:pt x="2138" y="1895"/>
                  <a:pt x="2137" y="1896"/>
                  <a:pt x="2138" y="1896"/>
                </a:cubicBezTo>
                <a:cubicBezTo>
                  <a:pt x="2138" y="1896"/>
                  <a:pt x="2139" y="1896"/>
                  <a:pt x="2139" y="1895"/>
                </a:cubicBezTo>
                <a:cubicBezTo>
                  <a:pt x="2140" y="1895"/>
                  <a:pt x="2140" y="1895"/>
                  <a:pt x="2140" y="1895"/>
                </a:cubicBezTo>
                <a:cubicBezTo>
                  <a:pt x="2140" y="1894"/>
                  <a:pt x="2138" y="1895"/>
                  <a:pt x="2138" y="1895"/>
                </a:cubicBezTo>
                <a:close/>
                <a:moveTo>
                  <a:pt x="2166" y="1905"/>
                </a:moveTo>
                <a:cubicBezTo>
                  <a:pt x="2165" y="1905"/>
                  <a:pt x="2164" y="1906"/>
                  <a:pt x="2165" y="1906"/>
                </a:cubicBezTo>
                <a:cubicBezTo>
                  <a:pt x="2165" y="1906"/>
                  <a:pt x="2166" y="1906"/>
                  <a:pt x="2166" y="1906"/>
                </a:cubicBezTo>
                <a:cubicBezTo>
                  <a:pt x="2166" y="1906"/>
                  <a:pt x="2166" y="1907"/>
                  <a:pt x="2167" y="1906"/>
                </a:cubicBezTo>
                <a:cubicBezTo>
                  <a:pt x="2167" y="1906"/>
                  <a:pt x="2168" y="1905"/>
                  <a:pt x="2168" y="1904"/>
                </a:cubicBezTo>
                <a:cubicBezTo>
                  <a:pt x="2167" y="1903"/>
                  <a:pt x="2166" y="1905"/>
                  <a:pt x="2166" y="1905"/>
                </a:cubicBezTo>
                <a:close/>
                <a:moveTo>
                  <a:pt x="2139" y="1889"/>
                </a:moveTo>
                <a:cubicBezTo>
                  <a:pt x="2139" y="1889"/>
                  <a:pt x="2138" y="1889"/>
                  <a:pt x="2138" y="1890"/>
                </a:cubicBezTo>
                <a:cubicBezTo>
                  <a:pt x="2138" y="1890"/>
                  <a:pt x="2137" y="1890"/>
                  <a:pt x="2137" y="1890"/>
                </a:cubicBezTo>
                <a:cubicBezTo>
                  <a:pt x="2138" y="1890"/>
                  <a:pt x="2138" y="1890"/>
                  <a:pt x="2139" y="1890"/>
                </a:cubicBezTo>
                <a:cubicBezTo>
                  <a:pt x="2139" y="1890"/>
                  <a:pt x="2140" y="1890"/>
                  <a:pt x="2140" y="1890"/>
                </a:cubicBezTo>
                <a:cubicBezTo>
                  <a:pt x="2141" y="1889"/>
                  <a:pt x="2139" y="1889"/>
                  <a:pt x="2139" y="1889"/>
                </a:cubicBezTo>
                <a:close/>
                <a:moveTo>
                  <a:pt x="2172" y="1921"/>
                </a:moveTo>
                <a:cubicBezTo>
                  <a:pt x="2173" y="1921"/>
                  <a:pt x="2173" y="1921"/>
                  <a:pt x="2173" y="1921"/>
                </a:cubicBezTo>
                <a:cubicBezTo>
                  <a:pt x="2173" y="1921"/>
                  <a:pt x="2174" y="1921"/>
                  <a:pt x="2174" y="1921"/>
                </a:cubicBezTo>
                <a:cubicBezTo>
                  <a:pt x="2174" y="1920"/>
                  <a:pt x="2172" y="1919"/>
                  <a:pt x="2172" y="1920"/>
                </a:cubicBezTo>
                <a:cubicBezTo>
                  <a:pt x="2171" y="1920"/>
                  <a:pt x="2172" y="1920"/>
                  <a:pt x="2172" y="1921"/>
                </a:cubicBezTo>
                <a:close/>
                <a:moveTo>
                  <a:pt x="2178" y="1924"/>
                </a:moveTo>
                <a:cubicBezTo>
                  <a:pt x="2178" y="1923"/>
                  <a:pt x="2177" y="1924"/>
                  <a:pt x="2177" y="1924"/>
                </a:cubicBezTo>
                <a:cubicBezTo>
                  <a:pt x="2176" y="1925"/>
                  <a:pt x="2177" y="1925"/>
                  <a:pt x="2177" y="1925"/>
                </a:cubicBezTo>
                <a:cubicBezTo>
                  <a:pt x="2177" y="1926"/>
                  <a:pt x="2177" y="1927"/>
                  <a:pt x="2177" y="1927"/>
                </a:cubicBezTo>
                <a:cubicBezTo>
                  <a:pt x="2178" y="1927"/>
                  <a:pt x="2178" y="1927"/>
                  <a:pt x="2178" y="1926"/>
                </a:cubicBezTo>
                <a:cubicBezTo>
                  <a:pt x="2179" y="1926"/>
                  <a:pt x="2178" y="1926"/>
                  <a:pt x="2178" y="1926"/>
                </a:cubicBezTo>
                <a:cubicBezTo>
                  <a:pt x="2178" y="1925"/>
                  <a:pt x="2179" y="1924"/>
                  <a:pt x="2178" y="1924"/>
                </a:cubicBezTo>
                <a:close/>
                <a:moveTo>
                  <a:pt x="2175" y="1923"/>
                </a:moveTo>
                <a:cubicBezTo>
                  <a:pt x="2176" y="1924"/>
                  <a:pt x="2176" y="1922"/>
                  <a:pt x="2175" y="1922"/>
                </a:cubicBezTo>
                <a:cubicBezTo>
                  <a:pt x="2174" y="1922"/>
                  <a:pt x="2174" y="1923"/>
                  <a:pt x="2175" y="1923"/>
                </a:cubicBezTo>
                <a:close/>
                <a:moveTo>
                  <a:pt x="2352" y="1216"/>
                </a:moveTo>
                <a:cubicBezTo>
                  <a:pt x="2352" y="1216"/>
                  <a:pt x="2351" y="1217"/>
                  <a:pt x="2351" y="1217"/>
                </a:cubicBezTo>
                <a:cubicBezTo>
                  <a:pt x="2350" y="1218"/>
                  <a:pt x="2350" y="1219"/>
                  <a:pt x="2351" y="1218"/>
                </a:cubicBezTo>
                <a:cubicBezTo>
                  <a:pt x="2351" y="1218"/>
                  <a:pt x="2353" y="1216"/>
                  <a:pt x="2352" y="1216"/>
                </a:cubicBezTo>
                <a:close/>
                <a:moveTo>
                  <a:pt x="2171" y="1909"/>
                </a:moveTo>
                <a:cubicBezTo>
                  <a:pt x="2171" y="1909"/>
                  <a:pt x="2172" y="1909"/>
                  <a:pt x="2172" y="1909"/>
                </a:cubicBezTo>
                <a:cubicBezTo>
                  <a:pt x="2172" y="1908"/>
                  <a:pt x="2170" y="1908"/>
                  <a:pt x="2171" y="1909"/>
                </a:cubicBezTo>
                <a:close/>
                <a:moveTo>
                  <a:pt x="2186" y="1934"/>
                </a:moveTo>
                <a:cubicBezTo>
                  <a:pt x="2186" y="1934"/>
                  <a:pt x="2187" y="1934"/>
                  <a:pt x="2187" y="1933"/>
                </a:cubicBezTo>
                <a:cubicBezTo>
                  <a:pt x="2186" y="1932"/>
                  <a:pt x="2185" y="1934"/>
                  <a:pt x="2186" y="1934"/>
                </a:cubicBezTo>
                <a:close/>
                <a:moveTo>
                  <a:pt x="2165" y="1903"/>
                </a:moveTo>
                <a:cubicBezTo>
                  <a:pt x="2165" y="1903"/>
                  <a:pt x="2165" y="1903"/>
                  <a:pt x="2165" y="1903"/>
                </a:cubicBezTo>
                <a:cubicBezTo>
                  <a:pt x="2165" y="1904"/>
                  <a:pt x="2167" y="1903"/>
                  <a:pt x="2167" y="1903"/>
                </a:cubicBezTo>
                <a:cubicBezTo>
                  <a:pt x="2167" y="1902"/>
                  <a:pt x="2169" y="1901"/>
                  <a:pt x="2168" y="1901"/>
                </a:cubicBezTo>
                <a:cubicBezTo>
                  <a:pt x="2168" y="1899"/>
                  <a:pt x="2165" y="1902"/>
                  <a:pt x="2165" y="1903"/>
                </a:cubicBezTo>
                <a:close/>
                <a:moveTo>
                  <a:pt x="2119" y="2056"/>
                </a:moveTo>
                <a:cubicBezTo>
                  <a:pt x="2120" y="2057"/>
                  <a:pt x="2121" y="2057"/>
                  <a:pt x="2122" y="2056"/>
                </a:cubicBezTo>
                <a:cubicBezTo>
                  <a:pt x="2123" y="2056"/>
                  <a:pt x="2123" y="2055"/>
                  <a:pt x="2122" y="2054"/>
                </a:cubicBezTo>
                <a:cubicBezTo>
                  <a:pt x="2121" y="2054"/>
                  <a:pt x="2117" y="2055"/>
                  <a:pt x="2119" y="2056"/>
                </a:cubicBezTo>
                <a:close/>
                <a:moveTo>
                  <a:pt x="2120" y="1899"/>
                </a:moveTo>
                <a:cubicBezTo>
                  <a:pt x="2119" y="1898"/>
                  <a:pt x="2119" y="1899"/>
                  <a:pt x="2119" y="1900"/>
                </a:cubicBezTo>
                <a:cubicBezTo>
                  <a:pt x="2120" y="1900"/>
                  <a:pt x="2120" y="1899"/>
                  <a:pt x="2120" y="1899"/>
                </a:cubicBezTo>
                <a:close/>
                <a:moveTo>
                  <a:pt x="2128" y="1898"/>
                </a:moveTo>
                <a:cubicBezTo>
                  <a:pt x="2127" y="1897"/>
                  <a:pt x="2124" y="1899"/>
                  <a:pt x="2127" y="1899"/>
                </a:cubicBezTo>
                <a:cubicBezTo>
                  <a:pt x="2127" y="1899"/>
                  <a:pt x="2127" y="1899"/>
                  <a:pt x="2128" y="1899"/>
                </a:cubicBezTo>
                <a:cubicBezTo>
                  <a:pt x="2128" y="1899"/>
                  <a:pt x="2128" y="1900"/>
                  <a:pt x="2129" y="1899"/>
                </a:cubicBezTo>
                <a:cubicBezTo>
                  <a:pt x="2130" y="1899"/>
                  <a:pt x="2129" y="1898"/>
                  <a:pt x="2128" y="1898"/>
                </a:cubicBezTo>
                <a:close/>
                <a:moveTo>
                  <a:pt x="2090" y="1291"/>
                </a:moveTo>
                <a:cubicBezTo>
                  <a:pt x="2090" y="1291"/>
                  <a:pt x="2091" y="1291"/>
                  <a:pt x="2091" y="1291"/>
                </a:cubicBezTo>
                <a:cubicBezTo>
                  <a:pt x="2091" y="1289"/>
                  <a:pt x="2090" y="1290"/>
                  <a:pt x="2089" y="1291"/>
                </a:cubicBezTo>
                <a:cubicBezTo>
                  <a:pt x="2089" y="1291"/>
                  <a:pt x="2089" y="1293"/>
                  <a:pt x="2089" y="1293"/>
                </a:cubicBezTo>
                <a:cubicBezTo>
                  <a:pt x="2090" y="1293"/>
                  <a:pt x="2090" y="1292"/>
                  <a:pt x="2090" y="1291"/>
                </a:cubicBezTo>
                <a:close/>
                <a:moveTo>
                  <a:pt x="2068" y="1903"/>
                </a:moveTo>
                <a:cubicBezTo>
                  <a:pt x="2068" y="1904"/>
                  <a:pt x="2068" y="1905"/>
                  <a:pt x="2069" y="1905"/>
                </a:cubicBezTo>
                <a:cubicBezTo>
                  <a:pt x="2069" y="1905"/>
                  <a:pt x="2070" y="1904"/>
                  <a:pt x="2070" y="1904"/>
                </a:cubicBezTo>
                <a:cubicBezTo>
                  <a:pt x="2070" y="1903"/>
                  <a:pt x="2070" y="1903"/>
                  <a:pt x="2069" y="1902"/>
                </a:cubicBezTo>
                <a:cubicBezTo>
                  <a:pt x="2069" y="1902"/>
                  <a:pt x="2068" y="1903"/>
                  <a:pt x="2068" y="1903"/>
                </a:cubicBezTo>
                <a:close/>
                <a:moveTo>
                  <a:pt x="2112" y="1898"/>
                </a:moveTo>
                <a:cubicBezTo>
                  <a:pt x="2112" y="1899"/>
                  <a:pt x="2112" y="1900"/>
                  <a:pt x="2111" y="1899"/>
                </a:cubicBezTo>
                <a:cubicBezTo>
                  <a:pt x="2111" y="1899"/>
                  <a:pt x="2111" y="1899"/>
                  <a:pt x="2111" y="1898"/>
                </a:cubicBezTo>
                <a:cubicBezTo>
                  <a:pt x="2111" y="1898"/>
                  <a:pt x="2110" y="1898"/>
                  <a:pt x="2110" y="1898"/>
                </a:cubicBezTo>
                <a:cubicBezTo>
                  <a:pt x="2109" y="1897"/>
                  <a:pt x="2108" y="1897"/>
                  <a:pt x="2107" y="1897"/>
                </a:cubicBezTo>
                <a:cubicBezTo>
                  <a:pt x="2106" y="1896"/>
                  <a:pt x="2105" y="1896"/>
                  <a:pt x="2104" y="1897"/>
                </a:cubicBezTo>
                <a:cubicBezTo>
                  <a:pt x="2102" y="1897"/>
                  <a:pt x="2101" y="1897"/>
                  <a:pt x="2100" y="1897"/>
                </a:cubicBezTo>
                <a:cubicBezTo>
                  <a:pt x="2099" y="1897"/>
                  <a:pt x="2099" y="1896"/>
                  <a:pt x="2098" y="1896"/>
                </a:cubicBezTo>
                <a:cubicBezTo>
                  <a:pt x="2097" y="1896"/>
                  <a:pt x="2097" y="1897"/>
                  <a:pt x="2096" y="1897"/>
                </a:cubicBezTo>
                <a:cubicBezTo>
                  <a:pt x="2095" y="1897"/>
                  <a:pt x="2094" y="1896"/>
                  <a:pt x="2093" y="1897"/>
                </a:cubicBezTo>
                <a:cubicBezTo>
                  <a:pt x="2092" y="1897"/>
                  <a:pt x="2091" y="1897"/>
                  <a:pt x="2091" y="1897"/>
                </a:cubicBezTo>
                <a:cubicBezTo>
                  <a:pt x="2090" y="1897"/>
                  <a:pt x="2090" y="1897"/>
                  <a:pt x="2089" y="1897"/>
                </a:cubicBezTo>
                <a:cubicBezTo>
                  <a:pt x="2088" y="1896"/>
                  <a:pt x="2087" y="1897"/>
                  <a:pt x="2086" y="1896"/>
                </a:cubicBezTo>
                <a:cubicBezTo>
                  <a:pt x="2084" y="1896"/>
                  <a:pt x="2083" y="1896"/>
                  <a:pt x="2082" y="1897"/>
                </a:cubicBezTo>
                <a:cubicBezTo>
                  <a:pt x="2082" y="1897"/>
                  <a:pt x="2082" y="1898"/>
                  <a:pt x="2081" y="1898"/>
                </a:cubicBezTo>
                <a:cubicBezTo>
                  <a:pt x="2081" y="1899"/>
                  <a:pt x="2080" y="1899"/>
                  <a:pt x="2080" y="1899"/>
                </a:cubicBezTo>
                <a:cubicBezTo>
                  <a:pt x="2079" y="1900"/>
                  <a:pt x="2080" y="1901"/>
                  <a:pt x="2081" y="1902"/>
                </a:cubicBezTo>
                <a:cubicBezTo>
                  <a:pt x="2082" y="1903"/>
                  <a:pt x="2082" y="1903"/>
                  <a:pt x="2081" y="1905"/>
                </a:cubicBezTo>
                <a:cubicBezTo>
                  <a:pt x="2081" y="1906"/>
                  <a:pt x="2081" y="1906"/>
                  <a:pt x="2081" y="1906"/>
                </a:cubicBezTo>
                <a:cubicBezTo>
                  <a:pt x="2082" y="1907"/>
                  <a:pt x="2081" y="1907"/>
                  <a:pt x="2081" y="1908"/>
                </a:cubicBezTo>
                <a:cubicBezTo>
                  <a:pt x="2080" y="1910"/>
                  <a:pt x="2082" y="1908"/>
                  <a:pt x="2083" y="1908"/>
                </a:cubicBezTo>
                <a:cubicBezTo>
                  <a:pt x="2084" y="1908"/>
                  <a:pt x="2085" y="1909"/>
                  <a:pt x="2086" y="1909"/>
                </a:cubicBezTo>
                <a:cubicBezTo>
                  <a:pt x="2087" y="1909"/>
                  <a:pt x="2088" y="1909"/>
                  <a:pt x="2088" y="1909"/>
                </a:cubicBezTo>
                <a:cubicBezTo>
                  <a:pt x="2089" y="1908"/>
                  <a:pt x="2088" y="1908"/>
                  <a:pt x="2089" y="1907"/>
                </a:cubicBezTo>
                <a:cubicBezTo>
                  <a:pt x="2090" y="1906"/>
                  <a:pt x="2091" y="1907"/>
                  <a:pt x="2092" y="1908"/>
                </a:cubicBezTo>
                <a:cubicBezTo>
                  <a:pt x="2093" y="1908"/>
                  <a:pt x="2093" y="1908"/>
                  <a:pt x="2094" y="1908"/>
                </a:cubicBezTo>
                <a:cubicBezTo>
                  <a:pt x="2094" y="1908"/>
                  <a:pt x="2095" y="1907"/>
                  <a:pt x="2096" y="1907"/>
                </a:cubicBezTo>
                <a:cubicBezTo>
                  <a:pt x="2096" y="1908"/>
                  <a:pt x="2097" y="1909"/>
                  <a:pt x="2097" y="1908"/>
                </a:cubicBezTo>
                <a:cubicBezTo>
                  <a:pt x="2098" y="1908"/>
                  <a:pt x="2098" y="1907"/>
                  <a:pt x="2099" y="1907"/>
                </a:cubicBezTo>
                <a:cubicBezTo>
                  <a:pt x="2100" y="1908"/>
                  <a:pt x="2100" y="1908"/>
                  <a:pt x="2101" y="1908"/>
                </a:cubicBezTo>
                <a:cubicBezTo>
                  <a:pt x="2102" y="1909"/>
                  <a:pt x="2103" y="1908"/>
                  <a:pt x="2104" y="1908"/>
                </a:cubicBezTo>
                <a:cubicBezTo>
                  <a:pt x="2105" y="1907"/>
                  <a:pt x="2106" y="1908"/>
                  <a:pt x="2106" y="1907"/>
                </a:cubicBezTo>
                <a:cubicBezTo>
                  <a:pt x="2107" y="1907"/>
                  <a:pt x="2107" y="1907"/>
                  <a:pt x="2107" y="1907"/>
                </a:cubicBezTo>
                <a:cubicBezTo>
                  <a:pt x="2107" y="1907"/>
                  <a:pt x="2108" y="1907"/>
                  <a:pt x="2108" y="1907"/>
                </a:cubicBezTo>
                <a:cubicBezTo>
                  <a:pt x="2109" y="1906"/>
                  <a:pt x="2109" y="1905"/>
                  <a:pt x="2110" y="1904"/>
                </a:cubicBezTo>
                <a:cubicBezTo>
                  <a:pt x="2111" y="1903"/>
                  <a:pt x="2112" y="1903"/>
                  <a:pt x="2113" y="1902"/>
                </a:cubicBezTo>
                <a:cubicBezTo>
                  <a:pt x="2113" y="1902"/>
                  <a:pt x="2113" y="1901"/>
                  <a:pt x="2113" y="1901"/>
                </a:cubicBezTo>
                <a:cubicBezTo>
                  <a:pt x="2113" y="1900"/>
                  <a:pt x="2113" y="1900"/>
                  <a:pt x="2113" y="1900"/>
                </a:cubicBezTo>
                <a:cubicBezTo>
                  <a:pt x="2113" y="1899"/>
                  <a:pt x="2113" y="1899"/>
                  <a:pt x="2113" y="1899"/>
                </a:cubicBezTo>
                <a:cubicBezTo>
                  <a:pt x="2113" y="1898"/>
                  <a:pt x="2113" y="1898"/>
                  <a:pt x="2112" y="1898"/>
                </a:cubicBezTo>
                <a:close/>
                <a:moveTo>
                  <a:pt x="2136" y="1896"/>
                </a:moveTo>
                <a:cubicBezTo>
                  <a:pt x="2136" y="1895"/>
                  <a:pt x="2136" y="1895"/>
                  <a:pt x="2135" y="1895"/>
                </a:cubicBezTo>
                <a:cubicBezTo>
                  <a:pt x="2135" y="1895"/>
                  <a:pt x="2135" y="1896"/>
                  <a:pt x="2135" y="1896"/>
                </a:cubicBezTo>
                <a:cubicBezTo>
                  <a:pt x="2135" y="1896"/>
                  <a:pt x="2134" y="1895"/>
                  <a:pt x="2134" y="1896"/>
                </a:cubicBezTo>
                <a:cubicBezTo>
                  <a:pt x="2133" y="1896"/>
                  <a:pt x="2133" y="1897"/>
                  <a:pt x="2133" y="1897"/>
                </a:cubicBezTo>
                <a:cubicBezTo>
                  <a:pt x="2132" y="1897"/>
                  <a:pt x="2130" y="1898"/>
                  <a:pt x="2130" y="1898"/>
                </a:cubicBezTo>
                <a:cubicBezTo>
                  <a:pt x="2130" y="1899"/>
                  <a:pt x="2131" y="1899"/>
                  <a:pt x="2131" y="1899"/>
                </a:cubicBezTo>
                <a:cubicBezTo>
                  <a:pt x="2132" y="1899"/>
                  <a:pt x="2132" y="1899"/>
                  <a:pt x="2133" y="1898"/>
                </a:cubicBezTo>
                <a:cubicBezTo>
                  <a:pt x="2133" y="1898"/>
                  <a:pt x="2134" y="1897"/>
                  <a:pt x="2134" y="1897"/>
                </a:cubicBezTo>
                <a:cubicBezTo>
                  <a:pt x="2135" y="1897"/>
                  <a:pt x="2135" y="1897"/>
                  <a:pt x="2136" y="1896"/>
                </a:cubicBezTo>
                <a:close/>
                <a:moveTo>
                  <a:pt x="2135" y="1898"/>
                </a:moveTo>
                <a:cubicBezTo>
                  <a:pt x="2134" y="1898"/>
                  <a:pt x="2133" y="1899"/>
                  <a:pt x="2134" y="1899"/>
                </a:cubicBezTo>
                <a:cubicBezTo>
                  <a:pt x="2135" y="1899"/>
                  <a:pt x="2136" y="1898"/>
                  <a:pt x="2135" y="1898"/>
                </a:cubicBezTo>
                <a:close/>
                <a:moveTo>
                  <a:pt x="2134" y="1591"/>
                </a:moveTo>
                <a:cubicBezTo>
                  <a:pt x="2135" y="1589"/>
                  <a:pt x="2135" y="1588"/>
                  <a:pt x="2134" y="1587"/>
                </a:cubicBezTo>
                <a:cubicBezTo>
                  <a:pt x="2134" y="1587"/>
                  <a:pt x="2132" y="1588"/>
                  <a:pt x="2131" y="1589"/>
                </a:cubicBezTo>
                <a:cubicBezTo>
                  <a:pt x="2131" y="1590"/>
                  <a:pt x="2131" y="1592"/>
                  <a:pt x="2131" y="1592"/>
                </a:cubicBezTo>
                <a:cubicBezTo>
                  <a:pt x="2132" y="1593"/>
                  <a:pt x="2133" y="1592"/>
                  <a:pt x="2134" y="1591"/>
                </a:cubicBezTo>
                <a:close/>
                <a:moveTo>
                  <a:pt x="2130" y="1913"/>
                </a:moveTo>
                <a:cubicBezTo>
                  <a:pt x="2131" y="1913"/>
                  <a:pt x="2131" y="1913"/>
                  <a:pt x="2132" y="1913"/>
                </a:cubicBezTo>
                <a:cubicBezTo>
                  <a:pt x="2132" y="1913"/>
                  <a:pt x="2133" y="1912"/>
                  <a:pt x="2134" y="1912"/>
                </a:cubicBezTo>
                <a:cubicBezTo>
                  <a:pt x="2134" y="1912"/>
                  <a:pt x="2135" y="1912"/>
                  <a:pt x="2135" y="1911"/>
                </a:cubicBezTo>
                <a:cubicBezTo>
                  <a:pt x="2134" y="1911"/>
                  <a:pt x="2134" y="1910"/>
                  <a:pt x="2134" y="1911"/>
                </a:cubicBezTo>
                <a:cubicBezTo>
                  <a:pt x="2133" y="1911"/>
                  <a:pt x="2133" y="1911"/>
                  <a:pt x="2133" y="1911"/>
                </a:cubicBezTo>
                <a:cubicBezTo>
                  <a:pt x="2132" y="1911"/>
                  <a:pt x="2132" y="1911"/>
                  <a:pt x="2132" y="1911"/>
                </a:cubicBezTo>
                <a:cubicBezTo>
                  <a:pt x="2131" y="1910"/>
                  <a:pt x="2130" y="1910"/>
                  <a:pt x="2129" y="1911"/>
                </a:cubicBezTo>
                <a:cubicBezTo>
                  <a:pt x="2129" y="1911"/>
                  <a:pt x="2129" y="1913"/>
                  <a:pt x="2129" y="1913"/>
                </a:cubicBezTo>
                <a:cubicBezTo>
                  <a:pt x="2130" y="1913"/>
                  <a:pt x="2130" y="1913"/>
                  <a:pt x="2130" y="1913"/>
                </a:cubicBezTo>
                <a:close/>
                <a:moveTo>
                  <a:pt x="2213" y="1990"/>
                </a:moveTo>
                <a:cubicBezTo>
                  <a:pt x="2213" y="1989"/>
                  <a:pt x="2213" y="1989"/>
                  <a:pt x="2213" y="1988"/>
                </a:cubicBezTo>
                <a:cubicBezTo>
                  <a:pt x="2212" y="1986"/>
                  <a:pt x="2211" y="1989"/>
                  <a:pt x="2211" y="1990"/>
                </a:cubicBezTo>
                <a:cubicBezTo>
                  <a:pt x="2211" y="1991"/>
                  <a:pt x="2211" y="1991"/>
                  <a:pt x="2210" y="1992"/>
                </a:cubicBezTo>
                <a:cubicBezTo>
                  <a:pt x="2210" y="1992"/>
                  <a:pt x="2210" y="1993"/>
                  <a:pt x="2210" y="1994"/>
                </a:cubicBezTo>
                <a:cubicBezTo>
                  <a:pt x="2210" y="1994"/>
                  <a:pt x="2210" y="1995"/>
                  <a:pt x="2210" y="1995"/>
                </a:cubicBezTo>
                <a:cubicBezTo>
                  <a:pt x="2211" y="1996"/>
                  <a:pt x="2211" y="1995"/>
                  <a:pt x="2212" y="1996"/>
                </a:cubicBezTo>
                <a:cubicBezTo>
                  <a:pt x="2213" y="1996"/>
                  <a:pt x="2212" y="1997"/>
                  <a:pt x="2213" y="1997"/>
                </a:cubicBezTo>
                <a:cubicBezTo>
                  <a:pt x="2214" y="1997"/>
                  <a:pt x="2214" y="1996"/>
                  <a:pt x="2214" y="1996"/>
                </a:cubicBezTo>
                <a:cubicBezTo>
                  <a:pt x="2214" y="1995"/>
                  <a:pt x="2213" y="1994"/>
                  <a:pt x="2213" y="1994"/>
                </a:cubicBezTo>
                <a:cubicBezTo>
                  <a:pt x="2213" y="1993"/>
                  <a:pt x="2214" y="1993"/>
                  <a:pt x="2214" y="1992"/>
                </a:cubicBezTo>
                <a:cubicBezTo>
                  <a:pt x="2214" y="1991"/>
                  <a:pt x="2214" y="1991"/>
                  <a:pt x="2213" y="1990"/>
                </a:cubicBezTo>
                <a:close/>
                <a:moveTo>
                  <a:pt x="2137" y="1209"/>
                </a:moveTo>
                <a:cubicBezTo>
                  <a:pt x="2136" y="1210"/>
                  <a:pt x="2136" y="1210"/>
                  <a:pt x="2135" y="1210"/>
                </a:cubicBezTo>
                <a:cubicBezTo>
                  <a:pt x="2134" y="1210"/>
                  <a:pt x="2133" y="1211"/>
                  <a:pt x="2134" y="1212"/>
                </a:cubicBezTo>
                <a:cubicBezTo>
                  <a:pt x="2135" y="1213"/>
                  <a:pt x="2136" y="1211"/>
                  <a:pt x="2136" y="1211"/>
                </a:cubicBezTo>
                <a:cubicBezTo>
                  <a:pt x="2137" y="1211"/>
                  <a:pt x="2137" y="1211"/>
                  <a:pt x="2138" y="1210"/>
                </a:cubicBezTo>
                <a:cubicBezTo>
                  <a:pt x="2138" y="1210"/>
                  <a:pt x="2138" y="1209"/>
                  <a:pt x="2138" y="1209"/>
                </a:cubicBezTo>
                <a:cubicBezTo>
                  <a:pt x="2138" y="1208"/>
                  <a:pt x="2137" y="1209"/>
                  <a:pt x="2137" y="1209"/>
                </a:cubicBezTo>
                <a:close/>
                <a:moveTo>
                  <a:pt x="2211" y="2059"/>
                </a:moveTo>
                <a:cubicBezTo>
                  <a:pt x="2212" y="2059"/>
                  <a:pt x="2212" y="2058"/>
                  <a:pt x="2211" y="2057"/>
                </a:cubicBezTo>
                <a:cubicBezTo>
                  <a:pt x="2211" y="2057"/>
                  <a:pt x="2210" y="2058"/>
                  <a:pt x="2209" y="2058"/>
                </a:cubicBezTo>
                <a:cubicBezTo>
                  <a:pt x="2208" y="2058"/>
                  <a:pt x="2206" y="2058"/>
                  <a:pt x="2205" y="2058"/>
                </a:cubicBezTo>
                <a:cubicBezTo>
                  <a:pt x="2203" y="2058"/>
                  <a:pt x="2202" y="2059"/>
                  <a:pt x="2200" y="2059"/>
                </a:cubicBezTo>
                <a:cubicBezTo>
                  <a:pt x="2199" y="2059"/>
                  <a:pt x="2197" y="2058"/>
                  <a:pt x="2198" y="2060"/>
                </a:cubicBezTo>
                <a:cubicBezTo>
                  <a:pt x="2198" y="2061"/>
                  <a:pt x="2198" y="2062"/>
                  <a:pt x="2199" y="2063"/>
                </a:cubicBezTo>
                <a:cubicBezTo>
                  <a:pt x="2200" y="2063"/>
                  <a:pt x="2200" y="2064"/>
                  <a:pt x="2200" y="2065"/>
                </a:cubicBezTo>
                <a:cubicBezTo>
                  <a:pt x="2200" y="2066"/>
                  <a:pt x="2201" y="2068"/>
                  <a:pt x="2200" y="2069"/>
                </a:cubicBezTo>
                <a:cubicBezTo>
                  <a:pt x="2200" y="2070"/>
                  <a:pt x="2199" y="2069"/>
                  <a:pt x="2198" y="2070"/>
                </a:cubicBezTo>
                <a:cubicBezTo>
                  <a:pt x="2197" y="2070"/>
                  <a:pt x="2197" y="2070"/>
                  <a:pt x="2197" y="2071"/>
                </a:cubicBezTo>
                <a:cubicBezTo>
                  <a:pt x="2195" y="2072"/>
                  <a:pt x="2194" y="2072"/>
                  <a:pt x="2193" y="2073"/>
                </a:cubicBezTo>
                <a:cubicBezTo>
                  <a:pt x="2192" y="2073"/>
                  <a:pt x="2191" y="2073"/>
                  <a:pt x="2192" y="2074"/>
                </a:cubicBezTo>
                <a:cubicBezTo>
                  <a:pt x="2192" y="2074"/>
                  <a:pt x="2194" y="2073"/>
                  <a:pt x="2194" y="2073"/>
                </a:cubicBezTo>
                <a:cubicBezTo>
                  <a:pt x="2196" y="2074"/>
                  <a:pt x="2197" y="2074"/>
                  <a:pt x="2199" y="2074"/>
                </a:cubicBezTo>
                <a:cubicBezTo>
                  <a:pt x="2200" y="2074"/>
                  <a:pt x="2202" y="2073"/>
                  <a:pt x="2204" y="2073"/>
                </a:cubicBezTo>
                <a:cubicBezTo>
                  <a:pt x="2205" y="2073"/>
                  <a:pt x="2207" y="2073"/>
                  <a:pt x="2208" y="2072"/>
                </a:cubicBezTo>
                <a:cubicBezTo>
                  <a:pt x="2210" y="2072"/>
                  <a:pt x="2210" y="2071"/>
                  <a:pt x="2210" y="2069"/>
                </a:cubicBezTo>
                <a:cubicBezTo>
                  <a:pt x="2210" y="2068"/>
                  <a:pt x="2209" y="2067"/>
                  <a:pt x="2209" y="2067"/>
                </a:cubicBezTo>
                <a:cubicBezTo>
                  <a:pt x="2209" y="2066"/>
                  <a:pt x="2209" y="2065"/>
                  <a:pt x="2209" y="2064"/>
                </a:cubicBezTo>
                <a:cubicBezTo>
                  <a:pt x="2209" y="2062"/>
                  <a:pt x="2210" y="2061"/>
                  <a:pt x="2211" y="2059"/>
                </a:cubicBezTo>
                <a:close/>
                <a:moveTo>
                  <a:pt x="2194" y="2033"/>
                </a:moveTo>
                <a:cubicBezTo>
                  <a:pt x="2194" y="2033"/>
                  <a:pt x="2196" y="2033"/>
                  <a:pt x="2196" y="2033"/>
                </a:cubicBezTo>
                <a:cubicBezTo>
                  <a:pt x="2197" y="2033"/>
                  <a:pt x="2197" y="2032"/>
                  <a:pt x="2197" y="2031"/>
                </a:cubicBezTo>
                <a:cubicBezTo>
                  <a:pt x="2197" y="2031"/>
                  <a:pt x="2197" y="2030"/>
                  <a:pt x="2197" y="2029"/>
                </a:cubicBezTo>
                <a:cubicBezTo>
                  <a:pt x="2198" y="2029"/>
                  <a:pt x="2198" y="2029"/>
                  <a:pt x="2198" y="2028"/>
                </a:cubicBezTo>
                <a:cubicBezTo>
                  <a:pt x="2197" y="2027"/>
                  <a:pt x="2195" y="2029"/>
                  <a:pt x="2195" y="2029"/>
                </a:cubicBezTo>
                <a:cubicBezTo>
                  <a:pt x="2195" y="2030"/>
                  <a:pt x="2195" y="2031"/>
                  <a:pt x="2195" y="2031"/>
                </a:cubicBezTo>
                <a:cubicBezTo>
                  <a:pt x="2194" y="2032"/>
                  <a:pt x="2194" y="2032"/>
                  <a:pt x="2194" y="2033"/>
                </a:cubicBezTo>
                <a:close/>
                <a:moveTo>
                  <a:pt x="2198" y="1948"/>
                </a:moveTo>
                <a:cubicBezTo>
                  <a:pt x="2199" y="1947"/>
                  <a:pt x="2198" y="1946"/>
                  <a:pt x="2198" y="1946"/>
                </a:cubicBezTo>
                <a:cubicBezTo>
                  <a:pt x="2198" y="1945"/>
                  <a:pt x="2198" y="1945"/>
                  <a:pt x="2198" y="1944"/>
                </a:cubicBezTo>
                <a:cubicBezTo>
                  <a:pt x="2198" y="1943"/>
                  <a:pt x="2198" y="1943"/>
                  <a:pt x="2197" y="1942"/>
                </a:cubicBezTo>
                <a:cubicBezTo>
                  <a:pt x="2197" y="1942"/>
                  <a:pt x="2196" y="1941"/>
                  <a:pt x="2196" y="1941"/>
                </a:cubicBezTo>
                <a:cubicBezTo>
                  <a:pt x="2195" y="1940"/>
                  <a:pt x="2193" y="1940"/>
                  <a:pt x="2193" y="1942"/>
                </a:cubicBezTo>
                <a:cubicBezTo>
                  <a:pt x="2193" y="1943"/>
                  <a:pt x="2193" y="1944"/>
                  <a:pt x="2194" y="1944"/>
                </a:cubicBezTo>
                <a:cubicBezTo>
                  <a:pt x="2194" y="1945"/>
                  <a:pt x="2194" y="1946"/>
                  <a:pt x="2194" y="1947"/>
                </a:cubicBezTo>
                <a:cubicBezTo>
                  <a:pt x="2194" y="1948"/>
                  <a:pt x="2195" y="1948"/>
                  <a:pt x="2195" y="1949"/>
                </a:cubicBezTo>
                <a:cubicBezTo>
                  <a:pt x="2195" y="1949"/>
                  <a:pt x="2195" y="1950"/>
                  <a:pt x="2196" y="1950"/>
                </a:cubicBezTo>
                <a:cubicBezTo>
                  <a:pt x="2197" y="1950"/>
                  <a:pt x="2196" y="1949"/>
                  <a:pt x="2197" y="1949"/>
                </a:cubicBezTo>
                <a:cubicBezTo>
                  <a:pt x="2197" y="1948"/>
                  <a:pt x="2198" y="1948"/>
                  <a:pt x="2198" y="1948"/>
                </a:cubicBezTo>
                <a:close/>
                <a:moveTo>
                  <a:pt x="2195" y="1175"/>
                </a:moveTo>
                <a:cubicBezTo>
                  <a:pt x="2195" y="1174"/>
                  <a:pt x="2194" y="1173"/>
                  <a:pt x="2193" y="1172"/>
                </a:cubicBezTo>
                <a:cubicBezTo>
                  <a:pt x="2192" y="1171"/>
                  <a:pt x="2191" y="1170"/>
                  <a:pt x="2190" y="1170"/>
                </a:cubicBezTo>
                <a:cubicBezTo>
                  <a:pt x="2187" y="1169"/>
                  <a:pt x="2184" y="1169"/>
                  <a:pt x="2181" y="1167"/>
                </a:cubicBezTo>
                <a:cubicBezTo>
                  <a:pt x="2180" y="1166"/>
                  <a:pt x="2179" y="1164"/>
                  <a:pt x="2178" y="1164"/>
                </a:cubicBezTo>
                <a:cubicBezTo>
                  <a:pt x="2176" y="1163"/>
                  <a:pt x="2175" y="1162"/>
                  <a:pt x="2174" y="1162"/>
                </a:cubicBezTo>
                <a:cubicBezTo>
                  <a:pt x="2170" y="1162"/>
                  <a:pt x="2168" y="1160"/>
                  <a:pt x="2165" y="1159"/>
                </a:cubicBezTo>
                <a:cubicBezTo>
                  <a:pt x="2162" y="1159"/>
                  <a:pt x="2159" y="1157"/>
                  <a:pt x="2156" y="1157"/>
                </a:cubicBezTo>
                <a:cubicBezTo>
                  <a:pt x="2153" y="1156"/>
                  <a:pt x="2150" y="1156"/>
                  <a:pt x="2147" y="1156"/>
                </a:cubicBezTo>
                <a:cubicBezTo>
                  <a:pt x="2146" y="1156"/>
                  <a:pt x="2144" y="1156"/>
                  <a:pt x="2142" y="1156"/>
                </a:cubicBezTo>
                <a:cubicBezTo>
                  <a:pt x="2141" y="1156"/>
                  <a:pt x="2140" y="1157"/>
                  <a:pt x="2139" y="1157"/>
                </a:cubicBezTo>
                <a:cubicBezTo>
                  <a:pt x="2139" y="1157"/>
                  <a:pt x="2138" y="1156"/>
                  <a:pt x="2137" y="1157"/>
                </a:cubicBezTo>
                <a:cubicBezTo>
                  <a:pt x="2136" y="1158"/>
                  <a:pt x="2140" y="1159"/>
                  <a:pt x="2141" y="1159"/>
                </a:cubicBezTo>
                <a:cubicBezTo>
                  <a:pt x="2142" y="1160"/>
                  <a:pt x="2144" y="1160"/>
                  <a:pt x="2146" y="1160"/>
                </a:cubicBezTo>
                <a:cubicBezTo>
                  <a:pt x="2147" y="1160"/>
                  <a:pt x="2147" y="1161"/>
                  <a:pt x="2148" y="1161"/>
                </a:cubicBezTo>
                <a:cubicBezTo>
                  <a:pt x="2148" y="1162"/>
                  <a:pt x="2149" y="1162"/>
                  <a:pt x="2150" y="1162"/>
                </a:cubicBezTo>
                <a:cubicBezTo>
                  <a:pt x="2151" y="1162"/>
                  <a:pt x="2152" y="1163"/>
                  <a:pt x="2153" y="1164"/>
                </a:cubicBezTo>
                <a:cubicBezTo>
                  <a:pt x="2154" y="1165"/>
                  <a:pt x="2155" y="1166"/>
                  <a:pt x="2156" y="1167"/>
                </a:cubicBezTo>
                <a:cubicBezTo>
                  <a:pt x="2157" y="1168"/>
                  <a:pt x="2156" y="1170"/>
                  <a:pt x="2158" y="1170"/>
                </a:cubicBezTo>
                <a:cubicBezTo>
                  <a:pt x="2159" y="1171"/>
                  <a:pt x="2160" y="1172"/>
                  <a:pt x="2162" y="1172"/>
                </a:cubicBezTo>
                <a:cubicBezTo>
                  <a:pt x="2163" y="1172"/>
                  <a:pt x="2165" y="1172"/>
                  <a:pt x="2166" y="1173"/>
                </a:cubicBezTo>
                <a:cubicBezTo>
                  <a:pt x="2168" y="1174"/>
                  <a:pt x="2169" y="1175"/>
                  <a:pt x="2171" y="1175"/>
                </a:cubicBezTo>
                <a:cubicBezTo>
                  <a:pt x="2172" y="1175"/>
                  <a:pt x="2174" y="1175"/>
                  <a:pt x="2175" y="1175"/>
                </a:cubicBezTo>
                <a:cubicBezTo>
                  <a:pt x="2177" y="1176"/>
                  <a:pt x="2178" y="1176"/>
                  <a:pt x="2180" y="1177"/>
                </a:cubicBezTo>
                <a:cubicBezTo>
                  <a:pt x="2181" y="1177"/>
                  <a:pt x="2183" y="1177"/>
                  <a:pt x="2184" y="1177"/>
                </a:cubicBezTo>
                <a:cubicBezTo>
                  <a:pt x="2186" y="1178"/>
                  <a:pt x="2187" y="1178"/>
                  <a:pt x="2189" y="1178"/>
                </a:cubicBezTo>
                <a:cubicBezTo>
                  <a:pt x="2191" y="1178"/>
                  <a:pt x="2192" y="1178"/>
                  <a:pt x="2193" y="1178"/>
                </a:cubicBezTo>
                <a:cubicBezTo>
                  <a:pt x="2195" y="1177"/>
                  <a:pt x="2196" y="1177"/>
                  <a:pt x="2195" y="1175"/>
                </a:cubicBezTo>
                <a:close/>
                <a:moveTo>
                  <a:pt x="2239" y="2010"/>
                </a:moveTo>
                <a:cubicBezTo>
                  <a:pt x="2239" y="2010"/>
                  <a:pt x="2240" y="2010"/>
                  <a:pt x="2240" y="2010"/>
                </a:cubicBezTo>
                <a:cubicBezTo>
                  <a:pt x="2240" y="2010"/>
                  <a:pt x="2240" y="2011"/>
                  <a:pt x="2240" y="2011"/>
                </a:cubicBezTo>
                <a:cubicBezTo>
                  <a:pt x="2241" y="2012"/>
                  <a:pt x="2241" y="2012"/>
                  <a:pt x="2242" y="2011"/>
                </a:cubicBezTo>
                <a:cubicBezTo>
                  <a:pt x="2242" y="2011"/>
                  <a:pt x="2243" y="2010"/>
                  <a:pt x="2243" y="2010"/>
                </a:cubicBezTo>
                <a:cubicBezTo>
                  <a:pt x="2243" y="2009"/>
                  <a:pt x="2242" y="2009"/>
                  <a:pt x="2242" y="2008"/>
                </a:cubicBezTo>
                <a:cubicBezTo>
                  <a:pt x="2241" y="2008"/>
                  <a:pt x="2240" y="2007"/>
                  <a:pt x="2240" y="2006"/>
                </a:cubicBezTo>
                <a:cubicBezTo>
                  <a:pt x="2239" y="2004"/>
                  <a:pt x="2238" y="2005"/>
                  <a:pt x="2238" y="2006"/>
                </a:cubicBezTo>
                <a:cubicBezTo>
                  <a:pt x="2239" y="2007"/>
                  <a:pt x="2239" y="2007"/>
                  <a:pt x="2239" y="2008"/>
                </a:cubicBezTo>
                <a:cubicBezTo>
                  <a:pt x="2239" y="2009"/>
                  <a:pt x="2238" y="2009"/>
                  <a:pt x="2239" y="2010"/>
                </a:cubicBezTo>
                <a:close/>
                <a:moveTo>
                  <a:pt x="2306" y="1235"/>
                </a:moveTo>
                <a:cubicBezTo>
                  <a:pt x="2307" y="1236"/>
                  <a:pt x="2307" y="1235"/>
                  <a:pt x="2307" y="1235"/>
                </a:cubicBezTo>
                <a:cubicBezTo>
                  <a:pt x="2307" y="1234"/>
                  <a:pt x="2307" y="1232"/>
                  <a:pt x="2307" y="1231"/>
                </a:cubicBezTo>
                <a:cubicBezTo>
                  <a:pt x="2307" y="1231"/>
                  <a:pt x="2307" y="1230"/>
                  <a:pt x="2307" y="1230"/>
                </a:cubicBezTo>
                <a:cubicBezTo>
                  <a:pt x="2306" y="1229"/>
                  <a:pt x="2306" y="1231"/>
                  <a:pt x="2306" y="1231"/>
                </a:cubicBezTo>
                <a:cubicBezTo>
                  <a:pt x="2306" y="1232"/>
                  <a:pt x="2306" y="1233"/>
                  <a:pt x="2306" y="1234"/>
                </a:cubicBezTo>
                <a:cubicBezTo>
                  <a:pt x="2306" y="1234"/>
                  <a:pt x="2306" y="1235"/>
                  <a:pt x="2306" y="1235"/>
                </a:cubicBezTo>
                <a:close/>
                <a:moveTo>
                  <a:pt x="2181" y="1252"/>
                </a:moveTo>
                <a:cubicBezTo>
                  <a:pt x="2182" y="1251"/>
                  <a:pt x="2183" y="1251"/>
                  <a:pt x="2184" y="1251"/>
                </a:cubicBezTo>
                <a:cubicBezTo>
                  <a:pt x="2184" y="1250"/>
                  <a:pt x="2184" y="1250"/>
                  <a:pt x="2185" y="1249"/>
                </a:cubicBezTo>
                <a:cubicBezTo>
                  <a:pt x="2186" y="1249"/>
                  <a:pt x="2186" y="1249"/>
                  <a:pt x="2187" y="1249"/>
                </a:cubicBezTo>
                <a:cubicBezTo>
                  <a:pt x="2188" y="1248"/>
                  <a:pt x="2190" y="1248"/>
                  <a:pt x="2189" y="1247"/>
                </a:cubicBezTo>
                <a:cubicBezTo>
                  <a:pt x="2189" y="1246"/>
                  <a:pt x="2188" y="1247"/>
                  <a:pt x="2187" y="1247"/>
                </a:cubicBezTo>
                <a:cubicBezTo>
                  <a:pt x="2186" y="1247"/>
                  <a:pt x="2185" y="1247"/>
                  <a:pt x="2184" y="1246"/>
                </a:cubicBezTo>
                <a:cubicBezTo>
                  <a:pt x="2179" y="1246"/>
                  <a:pt x="2175" y="1246"/>
                  <a:pt x="2170" y="1246"/>
                </a:cubicBezTo>
                <a:cubicBezTo>
                  <a:pt x="2167" y="1246"/>
                  <a:pt x="2163" y="1246"/>
                  <a:pt x="2160" y="1246"/>
                </a:cubicBezTo>
                <a:cubicBezTo>
                  <a:pt x="2158" y="1246"/>
                  <a:pt x="2157" y="1246"/>
                  <a:pt x="2155" y="1246"/>
                </a:cubicBezTo>
                <a:cubicBezTo>
                  <a:pt x="2154" y="1246"/>
                  <a:pt x="2153" y="1247"/>
                  <a:pt x="2152" y="1246"/>
                </a:cubicBezTo>
                <a:cubicBezTo>
                  <a:pt x="2151" y="1246"/>
                  <a:pt x="2150" y="1246"/>
                  <a:pt x="2150" y="1246"/>
                </a:cubicBezTo>
                <a:cubicBezTo>
                  <a:pt x="2150" y="1245"/>
                  <a:pt x="2151" y="1245"/>
                  <a:pt x="2151" y="1245"/>
                </a:cubicBezTo>
                <a:cubicBezTo>
                  <a:pt x="2152" y="1243"/>
                  <a:pt x="2151" y="1243"/>
                  <a:pt x="2150" y="1242"/>
                </a:cubicBezTo>
                <a:cubicBezTo>
                  <a:pt x="2150" y="1242"/>
                  <a:pt x="2149" y="1241"/>
                  <a:pt x="2149" y="1240"/>
                </a:cubicBezTo>
                <a:cubicBezTo>
                  <a:pt x="2148" y="1240"/>
                  <a:pt x="2147" y="1240"/>
                  <a:pt x="2147" y="1239"/>
                </a:cubicBezTo>
                <a:cubicBezTo>
                  <a:pt x="2147" y="1237"/>
                  <a:pt x="2148" y="1237"/>
                  <a:pt x="2148" y="1237"/>
                </a:cubicBezTo>
                <a:cubicBezTo>
                  <a:pt x="2149" y="1235"/>
                  <a:pt x="2149" y="1234"/>
                  <a:pt x="2148" y="1233"/>
                </a:cubicBezTo>
                <a:cubicBezTo>
                  <a:pt x="2148" y="1231"/>
                  <a:pt x="2147" y="1232"/>
                  <a:pt x="2146" y="1233"/>
                </a:cubicBezTo>
                <a:cubicBezTo>
                  <a:pt x="2145" y="1235"/>
                  <a:pt x="2144" y="1236"/>
                  <a:pt x="2143" y="1237"/>
                </a:cubicBezTo>
                <a:cubicBezTo>
                  <a:pt x="2143" y="1237"/>
                  <a:pt x="2142" y="1237"/>
                  <a:pt x="2141" y="1238"/>
                </a:cubicBezTo>
                <a:cubicBezTo>
                  <a:pt x="2141" y="1238"/>
                  <a:pt x="2141" y="1239"/>
                  <a:pt x="2141" y="1239"/>
                </a:cubicBezTo>
                <a:cubicBezTo>
                  <a:pt x="2140" y="1240"/>
                  <a:pt x="2139" y="1241"/>
                  <a:pt x="2140" y="1242"/>
                </a:cubicBezTo>
                <a:cubicBezTo>
                  <a:pt x="2141" y="1242"/>
                  <a:pt x="2141" y="1242"/>
                  <a:pt x="2142" y="1243"/>
                </a:cubicBezTo>
                <a:cubicBezTo>
                  <a:pt x="2142" y="1243"/>
                  <a:pt x="2142" y="1243"/>
                  <a:pt x="2143" y="1243"/>
                </a:cubicBezTo>
                <a:cubicBezTo>
                  <a:pt x="2144" y="1243"/>
                  <a:pt x="2146" y="1243"/>
                  <a:pt x="2146" y="1244"/>
                </a:cubicBezTo>
                <a:cubicBezTo>
                  <a:pt x="2146" y="1244"/>
                  <a:pt x="2146" y="1245"/>
                  <a:pt x="2146" y="1246"/>
                </a:cubicBezTo>
                <a:cubicBezTo>
                  <a:pt x="2145" y="1247"/>
                  <a:pt x="2146" y="1248"/>
                  <a:pt x="2146" y="1249"/>
                </a:cubicBezTo>
                <a:cubicBezTo>
                  <a:pt x="2147" y="1249"/>
                  <a:pt x="2147" y="1249"/>
                  <a:pt x="2148" y="1249"/>
                </a:cubicBezTo>
                <a:cubicBezTo>
                  <a:pt x="2149" y="1248"/>
                  <a:pt x="2151" y="1249"/>
                  <a:pt x="2152" y="1250"/>
                </a:cubicBezTo>
                <a:cubicBezTo>
                  <a:pt x="2152" y="1251"/>
                  <a:pt x="2152" y="1251"/>
                  <a:pt x="2153" y="1251"/>
                </a:cubicBezTo>
                <a:cubicBezTo>
                  <a:pt x="2154" y="1252"/>
                  <a:pt x="2154" y="1252"/>
                  <a:pt x="2155" y="1252"/>
                </a:cubicBezTo>
                <a:cubicBezTo>
                  <a:pt x="2155" y="1253"/>
                  <a:pt x="2156" y="1253"/>
                  <a:pt x="2156" y="1253"/>
                </a:cubicBezTo>
                <a:cubicBezTo>
                  <a:pt x="2158" y="1253"/>
                  <a:pt x="2159" y="1253"/>
                  <a:pt x="2160" y="1254"/>
                </a:cubicBezTo>
                <a:cubicBezTo>
                  <a:pt x="2161" y="1255"/>
                  <a:pt x="2161" y="1256"/>
                  <a:pt x="2162" y="1256"/>
                </a:cubicBezTo>
                <a:cubicBezTo>
                  <a:pt x="2164" y="1256"/>
                  <a:pt x="2163" y="1253"/>
                  <a:pt x="2165" y="1253"/>
                </a:cubicBezTo>
                <a:cubicBezTo>
                  <a:pt x="2166" y="1253"/>
                  <a:pt x="2168" y="1253"/>
                  <a:pt x="2168" y="1254"/>
                </a:cubicBezTo>
                <a:cubicBezTo>
                  <a:pt x="2169" y="1255"/>
                  <a:pt x="2167" y="1257"/>
                  <a:pt x="2169" y="1258"/>
                </a:cubicBezTo>
                <a:cubicBezTo>
                  <a:pt x="2171" y="1258"/>
                  <a:pt x="2172" y="1259"/>
                  <a:pt x="2173" y="1260"/>
                </a:cubicBezTo>
                <a:cubicBezTo>
                  <a:pt x="2175" y="1260"/>
                  <a:pt x="2176" y="1260"/>
                  <a:pt x="2178" y="1260"/>
                </a:cubicBezTo>
                <a:cubicBezTo>
                  <a:pt x="2178" y="1260"/>
                  <a:pt x="2179" y="1260"/>
                  <a:pt x="2180" y="1259"/>
                </a:cubicBezTo>
                <a:cubicBezTo>
                  <a:pt x="2180" y="1259"/>
                  <a:pt x="2179" y="1259"/>
                  <a:pt x="2179" y="1258"/>
                </a:cubicBezTo>
                <a:cubicBezTo>
                  <a:pt x="2179" y="1258"/>
                  <a:pt x="2180" y="1258"/>
                  <a:pt x="2180" y="1257"/>
                </a:cubicBezTo>
                <a:cubicBezTo>
                  <a:pt x="2180" y="1256"/>
                  <a:pt x="2177" y="1256"/>
                  <a:pt x="2178" y="1254"/>
                </a:cubicBezTo>
                <a:cubicBezTo>
                  <a:pt x="2179" y="1253"/>
                  <a:pt x="2180" y="1252"/>
                  <a:pt x="2181" y="1252"/>
                </a:cubicBezTo>
                <a:close/>
                <a:moveTo>
                  <a:pt x="2214" y="2051"/>
                </a:moveTo>
                <a:cubicBezTo>
                  <a:pt x="2215" y="2051"/>
                  <a:pt x="2215" y="2051"/>
                  <a:pt x="2216" y="2051"/>
                </a:cubicBezTo>
                <a:cubicBezTo>
                  <a:pt x="2216" y="2050"/>
                  <a:pt x="2217" y="2050"/>
                  <a:pt x="2217" y="2050"/>
                </a:cubicBezTo>
                <a:cubicBezTo>
                  <a:pt x="2218" y="2050"/>
                  <a:pt x="2218" y="2049"/>
                  <a:pt x="2219" y="2049"/>
                </a:cubicBezTo>
                <a:cubicBezTo>
                  <a:pt x="2219" y="2048"/>
                  <a:pt x="2220" y="2048"/>
                  <a:pt x="2220" y="2048"/>
                </a:cubicBezTo>
                <a:cubicBezTo>
                  <a:pt x="2221" y="2047"/>
                  <a:pt x="2220" y="2046"/>
                  <a:pt x="2219" y="2047"/>
                </a:cubicBezTo>
                <a:cubicBezTo>
                  <a:pt x="2219" y="2047"/>
                  <a:pt x="2218" y="2047"/>
                  <a:pt x="2218" y="2048"/>
                </a:cubicBezTo>
                <a:cubicBezTo>
                  <a:pt x="2217" y="2048"/>
                  <a:pt x="2216" y="2049"/>
                  <a:pt x="2216" y="2049"/>
                </a:cubicBezTo>
                <a:cubicBezTo>
                  <a:pt x="2215" y="2049"/>
                  <a:pt x="2213" y="2051"/>
                  <a:pt x="2214" y="2051"/>
                </a:cubicBezTo>
                <a:close/>
                <a:moveTo>
                  <a:pt x="2196" y="1925"/>
                </a:moveTo>
                <a:cubicBezTo>
                  <a:pt x="2195" y="1925"/>
                  <a:pt x="2195" y="1925"/>
                  <a:pt x="2194" y="1925"/>
                </a:cubicBezTo>
                <a:cubicBezTo>
                  <a:pt x="2193" y="1925"/>
                  <a:pt x="2194" y="1925"/>
                  <a:pt x="2193" y="1924"/>
                </a:cubicBezTo>
                <a:cubicBezTo>
                  <a:pt x="2193" y="1924"/>
                  <a:pt x="2192" y="1924"/>
                  <a:pt x="2192" y="1924"/>
                </a:cubicBezTo>
                <a:cubicBezTo>
                  <a:pt x="2192" y="1925"/>
                  <a:pt x="2192" y="1925"/>
                  <a:pt x="2192" y="1926"/>
                </a:cubicBezTo>
                <a:cubicBezTo>
                  <a:pt x="2192" y="1927"/>
                  <a:pt x="2192" y="1927"/>
                  <a:pt x="2193" y="1927"/>
                </a:cubicBezTo>
                <a:cubicBezTo>
                  <a:pt x="2193" y="1927"/>
                  <a:pt x="2194" y="1927"/>
                  <a:pt x="2194" y="1927"/>
                </a:cubicBezTo>
                <a:cubicBezTo>
                  <a:pt x="2195" y="1927"/>
                  <a:pt x="2195" y="1927"/>
                  <a:pt x="2196" y="1927"/>
                </a:cubicBezTo>
                <a:cubicBezTo>
                  <a:pt x="2196" y="1926"/>
                  <a:pt x="2197" y="1926"/>
                  <a:pt x="2196" y="1925"/>
                </a:cubicBezTo>
                <a:close/>
                <a:moveTo>
                  <a:pt x="2196" y="1221"/>
                </a:moveTo>
                <a:cubicBezTo>
                  <a:pt x="2196" y="1220"/>
                  <a:pt x="2197" y="1219"/>
                  <a:pt x="2198" y="1219"/>
                </a:cubicBezTo>
                <a:cubicBezTo>
                  <a:pt x="2199" y="1218"/>
                  <a:pt x="2198" y="1216"/>
                  <a:pt x="2197" y="1217"/>
                </a:cubicBezTo>
                <a:cubicBezTo>
                  <a:pt x="2196" y="1217"/>
                  <a:pt x="2196" y="1218"/>
                  <a:pt x="2195" y="1219"/>
                </a:cubicBezTo>
                <a:cubicBezTo>
                  <a:pt x="2194" y="1220"/>
                  <a:pt x="2194" y="1220"/>
                  <a:pt x="2193" y="1221"/>
                </a:cubicBezTo>
                <a:cubicBezTo>
                  <a:pt x="2192" y="1222"/>
                  <a:pt x="2191" y="1223"/>
                  <a:pt x="2191" y="1224"/>
                </a:cubicBezTo>
                <a:cubicBezTo>
                  <a:pt x="2191" y="1225"/>
                  <a:pt x="2190" y="1229"/>
                  <a:pt x="2191" y="1228"/>
                </a:cubicBezTo>
                <a:cubicBezTo>
                  <a:pt x="2192" y="1228"/>
                  <a:pt x="2192" y="1228"/>
                  <a:pt x="2192" y="1228"/>
                </a:cubicBezTo>
                <a:cubicBezTo>
                  <a:pt x="2192" y="1227"/>
                  <a:pt x="2193" y="1227"/>
                  <a:pt x="2193" y="1227"/>
                </a:cubicBezTo>
                <a:cubicBezTo>
                  <a:pt x="2194" y="1227"/>
                  <a:pt x="2194" y="1227"/>
                  <a:pt x="2193" y="1226"/>
                </a:cubicBezTo>
                <a:cubicBezTo>
                  <a:pt x="2193" y="1225"/>
                  <a:pt x="2192" y="1224"/>
                  <a:pt x="2193" y="1223"/>
                </a:cubicBezTo>
                <a:cubicBezTo>
                  <a:pt x="2194" y="1222"/>
                  <a:pt x="2195" y="1223"/>
                  <a:pt x="2196" y="1221"/>
                </a:cubicBezTo>
                <a:close/>
                <a:moveTo>
                  <a:pt x="2202" y="1958"/>
                </a:moveTo>
                <a:cubicBezTo>
                  <a:pt x="2201" y="1957"/>
                  <a:pt x="2201" y="1957"/>
                  <a:pt x="2201" y="1957"/>
                </a:cubicBezTo>
                <a:cubicBezTo>
                  <a:pt x="2200" y="1957"/>
                  <a:pt x="2200" y="1957"/>
                  <a:pt x="2200" y="1958"/>
                </a:cubicBezTo>
                <a:cubicBezTo>
                  <a:pt x="2200" y="1959"/>
                  <a:pt x="2200" y="1960"/>
                  <a:pt x="2200" y="1960"/>
                </a:cubicBezTo>
                <a:cubicBezTo>
                  <a:pt x="2201" y="1961"/>
                  <a:pt x="2201" y="1961"/>
                  <a:pt x="2201" y="1961"/>
                </a:cubicBezTo>
                <a:cubicBezTo>
                  <a:pt x="2201" y="1962"/>
                  <a:pt x="2201" y="1962"/>
                  <a:pt x="2201" y="1963"/>
                </a:cubicBezTo>
                <a:cubicBezTo>
                  <a:pt x="2201" y="1964"/>
                  <a:pt x="2202" y="1964"/>
                  <a:pt x="2202" y="1965"/>
                </a:cubicBezTo>
                <a:cubicBezTo>
                  <a:pt x="2203" y="1966"/>
                  <a:pt x="2202" y="1966"/>
                  <a:pt x="2203" y="1967"/>
                </a:cubicBezTo>
                <a:cubicBezTo>
                  <a:pt x="2204" y="1968"/>
                  <a:pt x="2204" y="1966"/>
                  <a:pt x="2204" y="1966"/>
                </a:cubicBezTo>
                <a:cubicBezTo>
                  <a:pt x="2204" y="1966"/>
                  <a:pt x="2205" y="1966"/>
                  <a:pt x="2205" y="1965"/>
                </a:cubicBezTo>
                <a:cubicBezTo>
                  <a:pt x="2205" y="1964"/>
                  <a:pt x="2205" y="1964"/>
                  <a:pt x="2205" y="1963"/>
                </a:cubicBezTo>
                <a:cubicBezTo>
                  <a:pt x="2205" y="1962"/>
                  <a:pt x="2205" y="1961"/>
                  <a:pt x="2204" y="1960"/>
                </a:cubicBezTo>
                <a:cubicBezTo>
                  <a:pt x="2204" y="1959"/>
                  <a:pt x="2204" y="1959"/>
                  <a:pt x="2203" y="1959"/>
                </a:cubicBezTo>
                <a:cubicBezTo>
                  <a:pt x="2203" y="1958"/>
                  <a:pt x="2202" y="1958"/>
                  <a:pt x="2202" y="1958"/>
                </a:cubicBezTo>
                <a:close/>
                <a:moveTo>
                  <a:pt x="2206" y="1951"/>
                </a:moveTo>
                <a:cubicBezTo>
                  <a:pt x="2206" y="1951"/>
                  <a:pt x="2206" y="1950"/>
                  <a:pt x="2206" y="1950"/>
                </a:cubicBezTo>
                <a:cubicBezTo>
                  <a:pt x="2206" y="1950"/>
                  <a:pt x="2207" y="1950"/>
                  <a:pt x="2207" y="1950"/>
                </a:cubicBezTo>
                <a:cubicBezTo>
                  <a:pt x="2207" y="1949"/>
                  <a:pt x="2206" y="1949"/>
                  <a:pt x="2206" y="1949"/>
                </a:cubicBezTo>
                <a:cubicBezTo>
                  <a:pt x="2205" y="1949"/>
                  <a:pt x="2204" y="1947"/>
                  <a:pt x="2204" y="1949"/>
                </a:cubicBezTo>
                <a:cubicBezTo>
                  <a:pt x="2204" y="1949"/>
                  <a:pt x="2203" y="1950"/>
                  <a:pt x="2203" y="1950"/>
                </a:cubicBezTo>
                <a:cubicBezTo>
                  <a:pt x="2203" y="1951"/>
                  <a:pt x="2203" y="1951"/>
                  <a:pt x="2204" y="1951"/>
                </a:cubicBezTo>
                <a:cubicBezTo>
                  <a:pt x="2205" y="1951"/>
                  <a:pt x="2205" y="1952"/>
                  <a:pt x="2206" y="1951"/>
                </a:cubicBezTo>
                <a:close/>
                <a:moveTo>
                  <a:pt x="2207" y="2013"/>
                </a:moveTo>
                <a:cubicBezTo>
                  <a:pt x="2207" y="2013"/>
                  <a:pt x="2208" y="2013"/>
                  <a:pt x="2207" y="2012"/>
                </a:cubicBezTo>
                <a:cubicBezTo>
                  <a:pt x="2207" y="2011"/>
                  <a:pt x="2206" y="2013"/>
                  <a:pt x="2207" y="2013"/>
                </a:cubicBezTo>
                <a:close/>
                <a:moveTo>
                  <a:pt x="2203" y="2025"/>
                </a:moveTo>
                <a:cubicBezTo>
                  <a:pt x="2204" y="2025"/>
                  <a:pt x="2204" y="2024"/>
                  <a:pt x="2204" y="2024"/>
                </a:cubicBezTo>
                <a:cubicBezTo>
                  <a:pt x="2205" y="2024"/>
                  <a:pt x="2205" y="2023"/>
                  <a:pt x="2205" y="2023"/>
                </a:cubicBezTo>
                <a:cubicBezTo>
                  <a:pt x="2206" y="2023"/>
                  <a:pt x="2206" y="2022"/>
                  <a:pt x="2205" y="2022"/>
                </a:cubicBezTo>
                <a:cubicBezTo>
                  <a:pt x="2205" y="2022"/>
                  <a:pt x="2205" y="2023"/>
                  <a:pt x="2204" y="2023"/>
                </a:cubicBezTo>
                <a:cubicBezTo>
                  <a:pt x="2204" y="2023"/>
                  <a:pt x="2204" y="2023"/>
                  <a:pt x="2203" y="2023"/>
                </a:cubicBezTo>
                <a:cubicBezTo>
                  <a:pt x="2203" y="2024"/>
                  <a:pt x="2202" y="2025"/>
                  <a:pt x="2203" y="2025"/>
                </a:cubicBezTo>
                <a:close/>
                <a:moveTo>
                  <a:pt x="2192" y="1912"/>
                </a:moveTo>
                <a:cubicBezTo>
                  <a:pt x="2192" y="1912"/>
                  <a:pt x="2192" y="1913"/>
                  <a:pt x="2192" y="1914"/>
                </a:cubicBezTo>
                <a:cubicBezTo>
                  <a:pt x="2192" y="1914"/>
                  <a:pt x="2193" y="1914"/>
                  <a:pt x="2193" y="1914"/>
                </a:cubicBezTo>
                <a:cubicBezTo>
                  <a:pt x="2193" y="1915"/>
                  <a:pt x="2194" y="1917"/>
                  <a:pt x="2195" y="1915"/>
                </a:cubicBezTo>
                <a:cubicBezTo>
                  <a:pt x="2195" y="1915"/>
                  <a:pt x="2194" y="1913"/>
                  <a:pt x="2194" y="1912"/>
                </a:cubicBezTo>
                <a:cubicBezTo>
                  <a:pt x="2193" y="1912"/>
                  <a:pt x="2193" y="1911"/>
                  <a:pt x="2192" y="1912"/>
                </a:cubicBezTo>
                <a:close/>
                <a:moveTo>
                  <a:pt x="2206" y="2018"/>
                </a:moveTo>
                <a:cubicBezTo>
                  <a:pt x="2206" y="2017"/>
                  <a:pt x="2205" y="2020"/>
                  <a:pt x="2205" y="2020"/>
                </a:cubicBezTo>
                <a:cubicBezTo>
                  <a:pt x="2205" y="2021"/>
                  <a:pt x="2205" y="2021"/>
                  <a:pt x="2205" y="2021"/>
                </a:cubicBezTo>
                <a:cubicBezTo>
                  <a:pt x="2206" y="2021"/>
                  <a:pt x="2206" y="2020"/>
                  <a:pt x="2206" y="2020"/>
                </a:cubicBezTo>
                <a:cubicBezTo>
                  <a:pt x="2206" y="2020"/>
                  <a:pt x="2206" y="2018"/>
                  <a:pt x="2206" y="2018"/>
                </a:cubicBezTo>
                <a:close/>
                <a:moveTo>
                  <a:pt x="2209" y="2010"/>
                </a:moveTo>
                <a:cubicBezTo>
                  <a:pt x="2209" y="2009"/>
                  <a:pt x="2209" y="2008"/>
                  <a:pt x="2209" y="2008"/>
                </a:cubicBezTo>
                <a:cubicBezTo>
                  <a:pt x="2209" y="2007"/>
                  <a:pt x="2210" y="2005"/>
                  <a:pt x="2209" y="2004"/>
                </a:cubicBezTo>
                <a:cubicBezTo>
                  <a:pt x="2208" y="2002"/>
                  <a:pt x="2206" y="2007"/>
                  <a:pt x="2206" y="2008"/>
                </a:cubicBezTo>
                <a:cubicBezTo>
                  <a:pt x="2205" y="2009"/>
                  <a:pt x="2206" y="2009"/>
                  <a:pt x="2206" y="2009"/>
                </a:cubicBezTo>
                <a:cubicBezTo>
                  <a:pt x="2207" y="2009"/>
                  <a:pt x="2207" y="2010"/>
                  <a:pt x="2208" y="2010"/>
                </a:cubicBezTo>
                <a:cubicBezTo>
                  <a:pt x="2208" y="2011"/>
                  <a:pt x="2209" y="2010"/>
                  <a:pt x="2209" y="2010"/>
                </a:cubicBezTo>
                <a:close/>
                <a:moveTo>
                  <a:pt x="2206" y="1973"/>
                </a:moveTo>
                <a:cubicBezTo>
                  <a:pt x="2206" y="1974"/>
                  <a:pt x="2207" y="1975"/>
                  <a:pt x="2207" y="1976"/>
                </a:cubicBezTo>
                <a:cubicBezTo>
                  <a:pt x="2207" y="1976"/>
                  <a:pt x="2207" y="1977"/>
                  <a:pt x="2208" y="1977"/>
                </a:cubicBezTo>
                <a:cubicBezTo>
                  <a:pt x="2208" y="1978"/>
                  <a:pt x="2209" y="1977"/>
                  <a:pt x="2209" y="1978"/>
                </a:cubicBezTo>
                <a:cubicBezTo>
                  <a:pt x="2209" y="1979"/>
                  <a:pt x="2209" y="1980"/>
                  <a:pt x="2209" y="1980"/>
                </a:cubicBezTo>
                <a:cubicBezTo>
                  <a:pt x="2210" y="1981"/>
                  <a:pt x="2210" y="1981"/>
                  <a:pt x="2211" y="1980"/>
                </a:cubicBezTo>
                <a:cubicBezTo>
                  <a:pt x="2211" y="1980"/>
                  <a:pt x="2212" y="1980"/>
                  <a:pt x="2212" y="1981"/>
                </a:cubicBezTo>
                <a:cubicBezTo>
                  <a:pt x="2213" y="1981"/>
                  <a:pt x="2213" y="1982"/>
                  <a:pt x="2214" y="1982"/>
                </a:cubicBezTo>
                <a:cubicBezTo>
                  <a:pt x="2215" y="1982"/>
                  <a:pt x="2215" y="1979"/>
                  <a:pt x="2215" y="1978"/>
                </a:cubicBezTo>
                <a:cubicBezTo>
                  <a:pt x="2214" y="1977"/>
                  <a:pt x="2213" y="1977"/>
                  <a:pt x="2212" y="1975"/>
                </a:cubicBezTo>
                <a:cubicBezTo>
                  <a:pt x="2212" y="1975"/>
                  <a:pt x="2213" y="1974"/>
                  <a:pt x="2213" y="1974"/>
                </a:cubicBezTo>
                <a:cubicBezTo>
                  <a:pt x="2212" y="1973"/>
                  <a:pt x="2212" y="1973"/>
                  <a:pt x="2211" y="1973"/>
                </a:cubicBezTo>
                <a:cubicBezTo>
                  <a:pt x="2210" y="1973"/>
                  <a:pt x="2209" y="1972"/>
                  <a:pt x="2208" y="1971"/>
                </a:cubicBezTo>
                <a:cubicBezTo>
                  <a:pt x="2207" y="1971"/>
                  <a:pt x="2206" y="1972"/>
                  <a:pt x="2206" y="1973"/>
                </a:cubicBezTo>
                <a:close/>
                <a:moveTo>
                  <a:pt x="2199" y="1942"/>
                </a:moveTo>
                <a:cubicBezTo>
                  <a:pt x="2198" y="1943"/>
                  <a:pt x="2200" y="1944"/>
                  <a:pt x="2201" y="1944"/>
                </a:cubicBezTo>
                <a:cubicBezTo>
                  <a:pt x="2202" y="1945"/>
                  <a:pt x="2202" y="1944"/>
                  <a:pt x="2203" y="1943"/>
                </a:cubicBezTo>
                <a:cubicBezTo>
                  <a:pt x="2204" y="1943"/>
                  <a:pt x="2205" y="1943"/>
                  <a:pt x="2206" y="1943"/>
                </a:cubicBezTo>
                <a:cubicBezTo>
                  <a:pt x="2206" y="1943"/>
                  <a:pt x="2207" y="1943"/>
                  <a:pt x="2207" y="1943"/>
                </a:cubicBezTo>
                <a:cubicBezTo>
                  <a:pt x="2207" y="1942"/>
                  <a:pt x="2206" y="1942"/>
                  <a:pt x="2206" y="1942"/>
                </a:cubicBezTo>
                <a:cubicBezTo>
                  <a:pt x="2205" y="1942"/>
                  <a:pt x="2205" y="1941"/>
                  <a:pt x="2204" y="1941"/>
                </a:cubicBezTo>
                <a:cubicBezTo>
                  <a:pt x="2203" y="1941"/>
                  <a:pt x="2203" y="1941"/>
                  <a:pt x="2202" y="1941"/>
                </a:cubicBezTo>
                <a:cubicBezTo>
                  <a:pt x="2202" y="1940"/>
                  <a:pt x="2202" y="1939"/>
                  <a:pt x="2202" y="1938"/>
                </a:cubicBezTo>
                <a:cubicBezTo>
                  <a:pt x="2201" y="1937"/>
                  <a:pt x="2199" y="1938"/>
                  <a:pt x="2199" y="1939"/>
                </a:cubicBezTo>
                <a:cubicBezTo>
                  <a:pt x="2199" y="1940"/>
                  <a:pt x="2200" y="1940"/>
                  <a:pt x="2200" y="1940"/>
                </a:cubicBezTo>
                <a:cubicBezTo>
                  <a:pt x="2201" y="1941"/>
                  <a:pt x="2200" y="1941"/>
                  <a:pt x="2199" y="1942"/>
                </a:cubicBezTo>
                <a:close/>
                <a:moveTo>
                  <a:pt x="2211" y="1941"/>
                </a:moveTo>
                <a:cubicBezTo>
                  <a:pt x="2211" y="1941"/>
                  <a:pt x="2211" y="1940"/>
                  <a:pt x="2211" y="1940"/>
                </a:cubicBezTo>
                <a:cubicBezTo>
                  <a:pt x="2211" y="1939"/>
                  <a:pt x="2210" y="1940"/>
                  <a:pt x="2210" y="1940"/>
                </a:cubicBezTo>
                <a:cubicBezTo>
                  <a:pt x="2210" y="1941"/>
                  <a:pt x="2210" y="1941"/>
                  <a:pt x="2211" y="1941"/>
                </a:cubicBezTo>
                <a:close/>
                <a:moveTo>
                  <a:pt x="1184" y="1752"/>
                </a:moveTo>
                <a:cubicBezTo>
                  <a:pt x="1183" y="1753"/>
                  <a:pt x="1184" y="1754"/>
                  <a:pt x="1184" y="1755"/>
                </a:cubicBezTo>
                <a:cubicBezTo>
                  <a:pt x="1184" y="1755"/>
                  <a:pt x="1184" y="1756"/>
                  <a:pt x="1185" y="1756"/>
                </a:cubicBezTo>
                <a:cubicBezTo>
                  <a:pt x="1185" y="1757"/>
                  <a:pt x="1185" y="1758"/>
                  <a:pt x="1185" y="1758"/>
                </a:cubicBezTo>
                <a:cubicBezTo>
                  <a:pt x="1186" y="1758"/>
                  <a:pt x="1186" y="1758"/>
                  <a:pt x="1186" y="1757"/>
                </a:cubicBezTo>
                <a:cubicBezTo>
                  <a:pt x="1186" y="1756"/>
                  <a:pt x="1185" y="1755"/>
                  <a:pt x="1185" y="1754"/>
                </a:cubicBezTo>
                <a:cubicBezTo>
                  <a:pt x="1185" y="1754"/>
                  <a:pt x="1185" y="1752"/>
                  <a:pt x="1184" y="1752"/>
                </a:cubicBezTo>
                <a:close/>
                <a:moveTo>
                  <a:pt x="2363" y="490"/>
                </a:moveTo>
                <a:cubicBezTo>
                  <a:pt x="2364" y="490"/>
                  <a:pt x="2366" y="490"/>
                  <a:pt x="2366" y="489"/>
                </a:cubicBezTo>
                <a:cubicBezTo>
                  <a:pt x="2367" y="488"/>
                  <a:pt x="2367" y="485"/>
                  <a:pt x="2366" y="484"/>
                </a:cubicBezTo>
                <a:cubicBezTo>
                  <a:pt x="2366" y="484"/>
                  <a:pt x="2365" y="483"/>
                  <a:pt x="2365" y="483"/>
                </a:cubicBezTo>
                <a:cubicBezTo>
                  <a:pt x="2365" y="482"/>
                  <a:pt x="2364" y="481"/>
                  <a:pt x="2364" y="481"/>
                </a:cubicBezTo>
                <a:cubicBezTo>
                  <a:pt x="2362" y="479"/>
                  <a:pt x="2361" y="480"/>
                  <a:pt x="2360" y="481"/>
                </a:cubicBezTo>
                <a:cubicBezTo>
                  <a:pt x="2360" y="482"/>
                  <a:pt x="2359" y="482"/>
                  <a:pt x="2358" y="483"/>
                </a:cubicBezTo>
                <a:cubicBezTo>
                  <a:pt x="2357" y="484"/>
                  <a:pt x="2356" y="485"/>
                  <a:pt x="2356" y="486"/>
                </a:cubicBezTo>
                <a:cubicBezTo>
                  <a:pt x="2356" y="487"/>
                  <a:pt x="2356" y="488"/>
                  <a:pt x="2356" y="488"/>
                </a:cubicBezTo>
                <a:cubicBezTo>
                  <a:pt x="2357" y="489"/>
                  <a:pt x="2359" y="488"/>
                  <a:pt x="2360" y="489"/>
                </a:cubicBezTo>
                <a:cubicBezTo>
                  <a:pt x="2361" y="490"/>
                  <a:pt x="2362" y="491"/>
                  <a:pt x="2363" y="490"/>
                </a:cubicBezTo>
                <a:close/>
                <a:moveTo>
                  <a:pt x="2376" y="485"/>
                </a:moveTo>
                <a:cubicBezTo>
                  <a:pt x="2377" y="486"/>
                  <a:pt x="2378" y="487"/>
                  <a:pt x="2380" y="486"/>
                </a:cubicBezTo>
                <a:cubicBezTo>
                  <a:pt x="2381" y="485"/>
                  <a:pt x="2381" y="485"/>
                  <a:pt x="2382" y="484"/>
                </a:cubicBezTo>
                <a:cubicBezTo>
                  <a:pt x="2382" y="484"/>
                  <a:pt x="2383" y="483"/>
                  <a:pt x="2383" y="483"/>
                </a:cubicBezTo>
                <a:cubicBezTo>
                  <a:pt x="2385" y="482"/>
                  <a:pt x="2386" y="482"/>
                  <a:pt x="2387" y="481"/>
                </a:cubicBezTo>
                <a:cubicBezTo>
                  <a:pt x="2388" y="479"/>
                  <a:pt x="2386" y="479"/>
                  <a:pt x="2384" y="480"/>
                </a:cubicBezTo>
                <a:cubicBezTo>
                  <a:pt x="2383" y="480"/>
                  <a:pt x="2381" y="480"/>
                  <a:pt x="2380" y="479"/>
                </a:cubicBezTo>
                <a:cubicBezTo>
                  <a:pt x="2379" y="479"/>
                  <a:pt x="2377" y="479"/>
                  <a:pt x="2376" y="479"/>
                </a:cubicBezTo>
                <a:cubicBezTo>
                  <a:pt x="2375" y="479"/>
                  <a:pt x="2375" y="478"/>
                  <a:pt x="2374" y="478"/>
                </a:cubicBezTo>
                <a:cubicBezTo>
                  <a:pt x="2371" y="478"/>
                  <a:pt x="2373" y="481"/>
                  <a:pt x="2373" y="482"/>
                </a:cubicBezTo>
                <a:cubicBezTo>
                  <a:pt x="2373" y="484"/>
                  <a:pt x="2375" y="484"/>
                  <a:pt x="2376" y="485"/>
                </a:cubicBezTo>
                <a:close/>
                <a:moveTo>
                  <a:pt x="2002" y="232"/>
                </a:moveTo>
                <a:cubicBezTo>
                  <a:pt x="2003" y="234"/>
                  <a:pt x="2005" y="233"/>
                  <a:pt x="2007" y="233"/>
                </a:cubicBezTo>
                <a:cubicBezTo>
                  <a:pt x="2008" y="232"/>
                  <a:pt x="2011" y="232"/>
                  <a:pt x="2012" y="232"/>
                </a:cubicBezTo>
                <a:cubicBezTo>
                  <a:pt x="2014" y="232"/>
                  <a:pt x="2016" y="232"/>
                  <a:pt x="2019" y="233"/>
                </a:cubicBezTo>
                <a:cubicBezTo>
                  <a:pt x="2019" y="233"/>
                  <a:pt x="2024" y="232"/>
                  <a:pt x="2023" y="231"/>
                </a:cubicBezTo>
                <a:cubicBezTo>
                  <a:pt x="2022" y="231"/>
                  <a:pt x="2021" y="231"/>
                  <a:pt x="2020" y="231"/>
                </a:cubicBezTo>
                <a:cubicBezTo>
                  <a:pt x="2019" y="231"/>
                  <a:pt x="2018" y="231"/>
                  <a:pt x="2018" y="231"/>
                </a:cubicBezTo>
                <a:cubicBezTo>
                  <a:pt x="2016" y="231"/>
                  <a:pt x="2014" y="230"/>
                  <a:pt x="2012" y="230"/>
                </a:cubicBezTo>
                <a:cubicBezTo>
                  <a:pt x="2010" y="230"/>
                  <a:pt x="2008" y="230"/>
                  <a:pt x="2006" y="230"/>
                </a:cubicBezTo>
                <a:cubicBezTo>
                  <a:pt x="2005" y="230"/>
                  <a:pt x="2004" y="230"/>
                  <a:pt x="2003" y="229"/>
                </a:cubicBezTo>
                <a:cubicBezTo>
                  <a:pt x="2003" y="229"/>
                  <a:pt x="1998" y="227"/>
                  <a:pt x="1998" y="229"/>
                </a:cubicBezTo>
                <a:cubicBezTo>
                  <a:pt x="1999" y="229"/>
                  <a:pt x="2000" y="230"/>
                  <a:pt x="2000" y="230"/>
                </a:cubicBezTo>
                <a:cubicBezTo>
                  <a:pt x="2001" y="231"/>
                  <a:pt x="2002" y="232"/>
                  <a:pt x="2002" y="232"/>
                </a:cubicBezTo>
                <a:close/>
                <a:moveTo>
                  <a:pt x="2413" y="537"/>
                </a:moveTo>
                <a:cubicBezTo>
                  <a:pt x="2412" y="538"/>
                  <a:pt x="2411" y="538"/>
                  <a:pt x="2410" y="540"/>
                </a:cubicBezTo>
                <a:cubicBezTo>
                  <a:pt x="2410" y="541"/>
                  <a:pt x="2411" y="542"/>
                  <a:pt x="2412" y="543"/>
                </a:cubicBezTo>
                <a:cubicBezTo>
                  <a:pt x="2413" y="544"/>
                  <a:pt x="2413" y="545"/>
                  <a:pt x="2414" y="546"/>
                </a:cubicBezTo>
                <a:cubicBezTo>
                  <a:pt x="2416" y="547"/>
                  <a:pt x="2417" y="546"/>
                  <a:pt x="2417" y="544"/>
                </a:cubicBezTo>
                <a:cubicBezTo>
                  <a:pt x="2418" y="543"/>
                  <a:pt x="2417" y="542"/>
                  <a:pt x="2418" y="540"/>
                </a:cubicBezTo>
                <a:cubicBezTo>
                  <a:pt x="2418" y="539"/>
                  <a:pt x="2424" y="536"/>
                  <a:pt x="2422" y="534"/>
                </a:cubicBezTo>
                <a:cubicBezTo>
                  <a:pt x="2421" y="533"/>
                  <a:pt x="2419" y="533"/>
                  <a:pt x="2418" y="533"/>
                </a:cubicBezTo>
                <a:cubicBezTo>
                  <a:pt x="2417" y="533"/>
                  <a:pt x="2417" y="532"/>
                  <a:pt x="2416" y="532"/>
                </a:cubicBezTo>
                <a:cubicBezTo>
                  <a:pt x="2415" y="532"/>
                  <a:pt x="2413" y="532"/>
                  <a:pt x="2412" y="532"/>
                </a:cubicBezTo>
                <a:cubicBezTo>
                  <a:pt x="2412" y="533"/>
                  <a:pt x="2411" y="533"/>
                  <a:pt x="2411" y="533"/>
                </a:cubicBezTo>
                <a:cubicBezTo>
                  <a:pt x="2409" y="535"/>
                  <a:pt x="2412" y="534"/>
                  <a:pt x="2413" y="534"/>
                </a:cubicBezTo>
                <a:cubicBezTo>
                  <a:pt x="2415" y="534"/>
                  <a:pt x="2414" y="536"/>
                  <a:pt x="2413" y="537"/>
                </a:cubicBezTo>
                <a:close/>
                <a:moveTo>
                  <a:pt x="2421" y="0"/>
                </a:moveTo>
                <a:cubicBezTo>
                  <a:pt x="2421" y="0"/>
                  <a:pt x="2421" y="0"/>
                  <a:pt x="2421" y="0"/>
                </a:cubicBezTo>
                <a:cubicBezTo>
                  <a:pt x="2421" y="2"/>
                  <a:pt x="2421" y="4"/>
                  <a:pt x="2422" y="5"/>
                </a:cubicBezTo>
                <a:cubicBezTo>
                  <a:pt x="2423" y="8"/>
                  <a:pt x="2426" y="9"/>
                  <a:pt x="2428" y="10"/>
                </a:cubicBezTo>
                <a:cubicBezTo>
                  <a:pt x="2429" y="10"/>
                  <a:pt x="2429" y="11"/>
                  <a:pt x="2430" y="11"/>
                </a:cubicBezTo>
                <a:cubicBezTo>
                  <a:pt x="2431" y="12"/>
                  <a:pt x="2433" y="13"/>
                  <a:pt x="2434" y="13"/>
                </a:cubicBezTo>
                <a:cubicBezTo>
                  <a:pt x="2436" y="14"/>
                  <a:pt x="2437" y="14"/>
                  <a:pt x="2439" y="15"/>
                </a:cubicBezTo>
                <a:cubicBezTo>
                  <a:pt x="2439" y="16"/>
                  <a:pt x="2440" y="16"/>
                  <a:pt x="2440" y="17"/>
                </a:cubicBezTo>
                <a:cubicBezTo>
                  <a:pt x="2440" y="0"/>
                  <a:pt x="2440" y="0"/>
                  <a:pt x="2440" y="0"/>
                </a:cubicBezTo>
                <a:lnTo>
                  <a:pt x="2421" y="0"/>
                </a:lnTo>
                <a:close/>
                <a:moveTo>
                  <a:pt x="2429" y="21"/>
                </a:moveTo>
                <a:cubicBezTo>
                  <a:pt x="2426" y="20"/>
                  <a:pt x="2422" y="20"/>
                  <a:pt x="2418" y="19"/>
                </a:cubicBezTo>
                <a:cubicBezTo>
                  <a:pt x="2418" y="19"/>
                  <a:pt x="2417" y="19"/>
                  <a:pt x="2416" y="19"/>
                </a:cubicBezTo>
                <a:cubicBezTo>
                  <a:pt x="2416" y="19"/>
                  <a:pt x="2416" y="20"/>
                  <a:pt x="2416" y="21"/>
                </a:cubicBezTo>
                <a:cubicBezTo>
                  <a:pt x="2417" y="23"/>
                  <a:pt x="2419" y="22"/>
                  <a:pt x="2421" y="23"/>
                </a:cubicBezTo>
                <a:cubicBezTo>
                  <a:pt x="2422" y="23"/>
                  <a:pt x="2424" y="23"/>
                  <a:pt x="2425" y="25"/>
                </a:cubicBezTo>
                <a:cubicBezTo>
                  <a:pt x="2425" y="25"/>
                  <a:pt x="2425" y="26"/>
                  <a:pt x="2425" y="27"/>
                </a:cubicBezTo>
                <a:cubicBezTo>
                  <a:pt x="2426" y="27"/>
                  <a:pt x="2427" y="27"/>
                  <a:pt x="2427" y="27"/>
                </a:cubicBezTo>
                <a:cubicBezTo>
                  <a:pt x="2428" y="27"/>
                  <a:pt x="2429" y="27"/>
                  <a:pt x="2430" y="28"/>
                </a:cubicBezTo>
                <a:cubicBezTo>
                  <a:pt x="2430" y="28"/>
                  <a:pt x="2431" y="28"/>
                  <a:pt x="2432" y="28"/>
                </a:cubicBezTo>
                <a:cubicBezTo>
                  <a:pt x="2433" y="29"/>
                  <a:pt x="2435" y="29"/>
                  <a:pt x="2436" y="29"/>
                </a:cubicBezTo>
                <a:cubicBezTo>
                  <a:pt x="2437" y="30"/>
                  <a:pt x="2438" y="30"/>
                  <a:pt x="2438" y="31"/>
                </a:cubicBezTo>
                <a:cubicBezTo>
                  <a:pt x="2439" y="31"/>
                  <a:pt x="2439" y="32"/>
                  <a:pt x="2439" y="33"/>
                </a:cubicBezTo>
                <a:cubicBezTo>
                  <a:pt x="2440" y="33"/>
                  <a:pt x="2440" y="33"/>
                  <a:pt x="2440" y="33"/>
                </a:cubicBezTo>
                <a:cubicBezTo>
                  <a:pt x="2440" y="22"/>
                  <a:pt x="2440" y="22"/>
                  <a:pt x="2440" y="22"/>
                </a:cubicBezTo>
                <a:cubicBezTo>
                  <a:pt x="2439" y="22"/>
                  <a:pt x="2437" y="22"/>
                  <a:pt x="2436" y="21"/>
                </a:cubicBezTo>
                <a:cubicBezTo>
                  <a:pt x="2434" y="21"/>
                  <a:pt x="2432" y="21"/>
                  <a:pt x="2429" y="21"/>
                </a:cubicBezTo>
                <a:close/>
                <a:moveTo>
                  <a:pt x="2436" y="35"/>
                </a:moveTo>
                <a:cubicBezTo>
                  <a:pt x="2434" y="34"/>
                  <a:pt x="2433" y="33"/>
                  <a:pt x="2433" y="31"/>
                </a:cubicBezTo>
                <a:cubicBezTo>
                  <a:pt x="2432" y="31"/>
                  <a:pt x="2432" y="30"/>
                  <a:pt x="2431" y="30"/>
                </a:cubicBezTo>
                <a:cubicBezTo>
                  <a:pt x="2430" y="30"/>
                  <a:pt x="2430" y="29"/>
                  <a:pt x="2429" y="29"/>
                </a:cubicBezTo>
                <a:cubicBezTo>
                  <a:pt x="2428" y="28"/>
                  <a:pt x="2426" y="28"/>
                  <a:pt x="2424" y="28"/>
                </a:cubicBezTo>
                <a:cubicBezTo>
                  <a:pt x="2423" y="28"/>
                  <a:pt x="2421" y="27"/>
                  <a:pt x="2420" y="26"/>
                </a:cubicBezTo>
                <a:cubicBezTo>
                  <a:pt x="2419" y="26"/>
                  <a:pt x="2419" y="25"/>
                  <a:pt x="2418" y="25"/>
                </a:cubicBezTo>
                <a:cubicBezTo>
                  <a:pt x="2417" y="25"/>
                  <a:pt x="2416" y="24"/>
                  <a:pt x="2415" y="24"/>
                </a:cubicBezTo>
                <a:cubicBezTo>
                  <a:pt x="2412" y="23"/>
                  <a:pt x="2409" y="21"/>
                  <a:pt x="2405" y="21"/>
                </a:cubicBezTo>
                <a:cubicBezTo>
                  <a:pt x="2401" y="20"/>
                  <a:pt x="2398" y="20"/>
                  <a:pt x="2394" y="19"/>
                </a:cubicBezTo>
                <a:cubicBezTo>
                  <a:pt x="2392" y="18"/>
                  <a:pt x="2391" y="18"/>
                  <a:pt x="2389" y="17"/>
                </a:cubicBezTo>
                <a:cubicBezTo>
                  <a:pt x="2388" y="16"/>
                  <a:pt x="2387" y="16"/>
                  <a:pt x="2386" y="16"/>
                </a:cubicBezTo>
                <a:cubicBezTo>
                  <a:pt x="2384" y="16"/>
                  <a:pt x="2381" y="15"/>
                  <a:pt x="2379" y="15"/>
                </a:cubicBezTo>
                <a:cubicBezTo>
                  <a:pt x="2378" y="16"/>
                  <a:pt x="2376" y="15"/>
                  <a:pt x="2375" y="16"/>
                </a:cubicBezTo>
                <a:cubicBezTo>
                  <a:pt x="2374" y="18"/>
                  <a:pt x="2375" y="19"/>
                  <a:pt x="2374" y="21"/>
                </a:cubicBezTo>
                <a:cubicBezTo>
                  <a:pt x="2373" y="22"/>
                  <a:pt x="2372" y="23"/>
                  <a:pt x="2371" y="24"/>
                </a:cubicBezTo>
                <a:cubicBezTo>
                  <a:pt x="2371" y="25"/>
                  <a:pt x="2370" y="26"/>
                  <a:pt x="2370" y="27"/>
                </a:cubicBezTo>
                <a:cubicBezTo>
                  <a:pt x="2368" y="28"/>
                  <a:pt x="2364" y="30"/>
                  <a:pt x="2364" y="32"/>
                </a:cubicBezTo>
                <a:cubicBezTo>
                  <a:pt x="2364" y="33"/>
                  <a:pt x="2365" y="34"/>
                  <a:pt x="2365" y="34"/>
                </a:cubicBezTo>
                <a:cubicBezTo>
                  <a:pt x="2365" y="35"/>
                  <a:pt x="2364" y="36"/>
                  <a:pt x="2364" y="36"/>
                </a:cubicBezTo>
                <a:cubicBezTo>
                  <a:pt x="2364" y="37"/>
                  <a:pt x="2364" y="38"/>
                  <a:pt x="2364" y="38"/>
                </a:cubicBezTo>
                <a:cubicBezTo>
                  <a:pt x="2364" y="39"/>
                  <a:pt x="2364" y="40"/>
                  <a:pt x="2363" y="40"/>
                </a:cubicBezTo>
                <a:cubicBezTo>
                  <a:pt x="2362" y="40"/>
                  <a:pt x="2362" y="40"/>
                  <a:pt x="2361" y="39"/>
                </a:cubicBezTo>
                <a:cubicBezTo>
                  <a:pt x="2361" y="39"/>
                  <a:pt x="2360" y="39"/>
                  <a:pt x="2360" y="38"/>
                </a:cubicBezTo>
                <a:cubicBezTo>
                  <a:pt x="2359" y="37"/>
                  <a:pt x="2359" y="37"/>
                  <a:pt x="2359" y="36"/>
                </a:cubicBezTo>
                <a:cubicBezTo>
                  <a:pt x="2359" y="34"/>
                  <a:pt x="2359" y="32"/>
                  <a:pt x="2359" y="31"/>
                </a:cubicBezTo>
                <a:cubicBezTo>
                  <a:pt x="2359" y="30"/>
                  <a:pt x="2360" y="29"/>
                  <a:pt x="2361" y="28"/>
                </a:cubicBezTo>
                <a:cubicBezTo>
                  <a:pt x="2362" y="28"/>
                  <a:pt x="2362" y="27"/>
                  <a:pt x="2363" y="26"/>
                </a:cubicBezTo>
                <a:cubicBezTo>
                  <a:pt x="2364" y="24"/>
                  <a:pt x="2366" y="21"/>
                  <a:pt x="2365" y="19"/>
                </a:cubicBezTo>
                <a:cubicBezTo>
                  <a:pt x="2365" y="18"/>
                  <a:pt x="2364" y="18"/>
                  <a:pt x="2363" y="17"/>
                </a:cubicBezTo>
                <a:cubicBezTo>
                  <a:pt x="2363" y="15"/>
                  <a:pt x="2363" y="15"/>
                  <a:pt x="2364" y="13"/>
                </a:cubicBezTo>
                <a:cubicBezTo>
                  <a:pt x="2364" y="12"/>
                  <a:pt x="2363" y="11"/>
                  <a:pt x="2362" y="11"/>
                </a:cubicBezTo>
                <a:cubicBezTo>
                  <a:pt x="2359" y="9"/>
                  <a:pt x="2357" y="6"/>
                  <a:pt x="2354" y="4"/>
                </a:cubicBezTo>
                <a:cubicBezTo>
                  <a:pt x="2352" y="3"/>
                  <a:pt x="2351" y="1"/>
                  <a:pt x="2349" y="0"/>
                </a:cubicBezTo>
                <a:cubicBezTo>
                  <a:pt x="2328" y="0"/>
                  <a:pt x="2328" y="0"/>
                  <a:pt x="2328" y="0"/>
                </a:cubicBezTo>
                <a:cubicBezTo>
                  <a:pt x="2328" y="0"/>
                  <a:pt x="2328" y="0"/>
                  <a:pt x="2328" y="0"/>
                </a:cubicBezTo>
                <a:cubicBezTo>
                  <a:pt x="2326" y="1"/>
                  <a:pt x="2324" y="2"/>
                  <a:pt x="2322" y="2"/>
                </a:cubicBezTo>
                <a:cubicBezTo>
                  <a:pt x="2317" y="3"/>
                  <a:pt x="2311" y="3"/>
                  <a:pt x="2305" y="4"/>
                </a:cubicBezTo>
                <a:cubicBezTo>
                  <a:pt x="2302" y="5"/>
                  <a:pt x="2299" y="5"/>
                  <a:pt x="2296" y="6"/>
                </a:cubicBezTo>
                <a:cubicBezTo>
                  <a:pt x="2295" y="6"/>
                  <a:pt x="2294" y="6"/>
                  <a:pt x="2293" y="6"/>
                </a:cubicBezTo>
                <a:cubicBezTo>
                  <a:pt x="2292" y="6"/>
                  <a:pt x="2291" y="6"/>
                  <a:pt x="2290" y="6"/>
                </a:cubicBezTo>
                <a:cubicBezTo>
                  <a:pt x="2288" y="7"/>
                  <a:pt x="2286" y="7"/>
                  <a:pt x="2284" y="7"/>
                </a:cubicBezTo>
                <a:cubicBezTo>
                  <a:pt x="2279" y="8"/>
                  <a:pt x="2274" y="9"/>
                  <a:pt x="2269" y="9"/>
                </a:cubicBezTo>
                <a:cubicBezTo>
                  <a:pt x="2268" y="9"/>
                  <a:pt x="2266" y="9"/>
                  <a:pt x="2265" y="10"/>
                </a:cubicBezTo>
                <a:cubicBezTo>
                  <a:pt x="2263" y="10"/>
                  <a:pt x="2261" y="11"/>
                  <a:pt x="2259" y="11"/>
                </a:cubicBezTo>
                <a:cubicBezTo>
                  <a:pt x="2257" y="12"/>
                  <a:pt x="2255" y="13"/>
                  <a:pt x="2253" y="14"/>
                </a:cubicBezTo>
                <a:cubicBezTo>
                  <a:pt x="2251" y="14"/>
                  <a:pt x="2249" y="14"/>
                  <a:pt x="2247" y="15"/>
                </a:cubicBezTo>
                <a:cubicBezTo>
                  <a:pt x="2246" y="15"/>
                  <a:pt x="2244" y="15"/>
                  <a:pt x="2242" y="16"/>
                </a:cubicBezTo>
                <a:cubicBezTo>
                  <a:pt x="2242" y="17"/>
                  <a:pt x="2246" y="18"/>
                  <a:pt x="2247" y="18"/>
                </a:cubicBezTo>
                <a:cubicBezTo>
                  <a:pt x="2248" y="19"/>
                  <a:pt x="2248" y="20"/>
                  <a:pt x="2249" y="20"/>
                </a:cubicBezTo>
                <a:cubicBezTo>
                  <a:pt x="2250" y="21"/>
                  <a:pt x="2251" y="21"/>
                  <a:pt x="2252" y="21"/>
                </a:cubicBezTo>
                <a:cubicBezTo>
                  <a:pt x="2253" y="22"/>
                  <a:pt x="2254" y="23"/>
                  <a:pt x="2255" y="23"/>
                </a:cubicBezTo>
                <a:cubicBezTo>
                  <a:pt x="2256" y="24"/>
                  <a:pt x="2257" y="24"/>
                  <a:pt x="2258" y="25"/>
                </a:cubicBezTo>
                <a:cubicBezTo>
                  <a:pt x="2261" y="26"/>
                  <a:pt x="2263" y="27"/>
                  <a:pt x="2265" y="29"/>
                </a:cubicBezTo>
                <a:cubicBezTo>
                  <a:pt x="2270" y="32"/>
                  <a:pt x="2275" y="34"/>
                  <a:pt x="2280" y="37"/>
                </a:cubicBezTo>
                <a:cubicBezTo>
                  <a:pt x="2281" y="37"/>
                  <a:pt x="2282" y="38"/>
                  <a:pt x="2283" y="38"/>
                </a:cubicBezTo>
                <a:cubicBezTo>
                  <a:pt x="2284" y="39"/>
                  <a:pt x="2286" y="39"/>
                  <a:pt x="2287" y="40"/>
                </a:cubicBezTo>
                <a:cubicBezTo>
                  <a:pt x="2288" y="41"/>
                  <a:pt x="2289" y="41"/>
                  <a:pt x="2290" y="42"/>
                </a:cubicBezTo>
                <a:cubicBezTo>
                  <a:pt x="2291" y="42"/>
                  <a:pt x="2291" y="43"/>
                  <a:pt x="2292" y="43"/>
                </a:cubicBezTo>
                <a:cubicBezTo>
                  <a:pt x="2293" y="43"/>
                  <a:pt x="2294" y="44"/>
                  <a:pt x="2295" y="45"/>
                </a:cubicBezTo>
                <a:cubicBezTo>
                  <a:pt x="2295" y="45"/>
                  <a:pt x="2297" y="46"/>
                  <a:pt x="2297" y="46"/>
                </a:cubicBezTo>
                <a:cubicBezTo>
                  <a:pt x="2296" y="46"/>
                  <a:pt x="2295" y="46"/>
                  <a:pt x="2294" y="46"/>
                </a:cubicBezTo>
                <a:cubicBezTo>
                  <a:pt x="2294" y="46"/>
                  <a:pt x="2293" y="46"/>
                  <a:pt x="2292" y="45"/>
                </a:cubicBezTo>
                <a:cubicBezTo>
                  <a:pt x="2290" y="45"/>
                  <a:pt x="2289" y="45"/>
                  <a:pt x="2289" y="43"/>
                </a:cubicBezTo>
                <a:cubicBezTo>
                  <a:pt x="2288" y="40"/>
                  <a:pt x="2283" y="41"/>
                  <a:pt x="2282" y="39"/>
                </a:cubicBezTo>
                <a:cubicBezTo>
                  <a:pt x="2281" y="38"/>
                  <a:pt x="2281" y="38"/>
                  <a:pt x="2280" y="37"/>
                </a:cubicBezTo>
                <a:cubicBezTo>
                  <a:pt x="2280" y="37"/>
                  <a:pt x="2279" y="37"/>
                  <a:pt x="2278" y="37"/>
                </a:cubicBezTo>
                <a:cubicBezTo>
                  <a:pt x="2276" y="36"/>
                  <a:pt x="2275" y="36"/>
                  <a:pt x="2273" y="36"/>
                </a:cubicBezTo>
                <a:cubicBezTo>
                  <a:pt x="2271" y="36"/>
                  <a:pt x="2270" y="35"/>
                  <a:pt x="2268" y="35"/>
                </a:cubicBezTo>
                <a:cubicBezTo>
                  <a:pt x="2266" y="34"/>
                  <a:pt x="2264" y="34"/>
                  <a:pt x="2262" y="34"/>
                </a:cubicBezTo>
                <a:cubicBezTo>
                  <a:pt x="2261" y="33"/>
                  <a:pt x="2259" y="33"/>
                  <a:pt x="2258" y="32"/>
                </a:cubicBezTo>
                <a:cubicBezTo>
                  <a:pt x="2257" y="31"/>
                  <a:pt x="2257" y="31"/>
                  <a:pt x="2257" y="30"/>
                </a:cubicBezTo>
                <a:cubicBezTo>
                  <a:pt x="2257" y="29"/>
                  <a:pt x="2258" y="28"/>
                  <a:pt x="2258" y="28"/>
                </a:cubicBezTo>
                <a:cubicBezTo>
                  <a:pt x="2258" y="27"/>
                  <a:pt x="2256" y="25"/>
                  <a:pt x="2255" y="24"/>
                </a:cubicBezTo>
                <a:cubicBezTo>
                  <a:pt x="2254" y="24"/>
                  <a:pt x="2253" y="23"/>
                  <a:pt x="2252" y="22"/>
                </a:cubicBezTo>
                <a:cubicBezTo>
                  <a:pt x="2251" y="22"/>
                  <a:pt x="2249" y="21"/>
                  <a:pt x="2248" y="21"/>
                </a:cubicBezTo>
                <a:cubicBezTo>
                  <a:pt x="2247" y="21"/>
                  <a:pt x="2246" y="21"/>
                  <a:pt x="2245" y="21"/>
                </a:cubicBezTo>
                <a:cubicBezTo>
                  <a:pt x="2244" y="21"/>
                  <a:pt x="2243" y="22"/>
                  <a:pt x="2241" y="22"/>
                </a:cubicBezTo>
                <a:cubicBezTo>
                  <a:pt x="2240" y="22"/>
                  <a:pt x="2239" y="22"/>
                  <a:pt x="2237" y="22"/>
                </a:cubicBezTo>
                <a:cubicBezTo>
                  <a:pt x="2235" y="23"/>
                  <a:pt x="2233" y="23"/>
                  <a:pt x="2230" y="23"/>
                </a:cubicBezTo>
                <a:cubicBezTo>
                  <a:pt x="2228" y="24"/>
                  <a:pt x="2226" y="24"/>
                  <a:pt x="2223" y="24"/>
                </a:cubicBezTo>
                <a:cubicBezTo>
                  <a:pt x="2220" y="25"/>
                  <a:pt x="2217" y="26"/>
                  <a:pt x="2214" y="26"/>
                </a:cubicBezTo>
                <a:cubicBezTo>
                  <a:pt x="2213" y="26"/>
                  <a:pt x="2212" y="27"/>
                  <a:pt x="2211" y="27"/>
                </a:cubicBezTo>
                <a:cubicBezTo>
                  <a:pt x="2210" y="27"/>
                  <a:pt x="2209" y="27"/>
                  <a:pt x="2208" y="27"/>
                </a:cubicBezTo>
                <a:cubicBezTo>
                  <a:pt x="2207" y="27"/>
                  <a:pt x="2205" y="27"/>
                  <a:pt x="2204" y="27"/>
                </a:cubicBezTo>
                <a:cubicBezTo>
                  <a:pt x="2202" y="28"/>
                  <a:pt x="2201" y="28"/>
                  <a:pt x="2202" y="30"/>
                </a:cubicBezTo>
                <a:cubicBezTo>
                  <a:pt x="2203" y="31"/>
                  <a:pt x="2203" y="32"/>
                  <a:pt x="2204" y="32"/>
                </a:cubicBezTo>
                <a:cubicBezTo>
                  <a:pt x="2205" y="33"/>
                  <a:pt x="2205" y="33"/>
                  <a:pt x="2206" y="34"/>
                </a:cubicBezTo>
                <a:cubicBezTo>
                  <a:pt x="2207" y="35"/>
                  <a:pt x="2208" y="37"/>
                  <a:pt x="2209" y="38"/>
                </a:cubicBezTo>
                <a:cubicBezTo>
                  <a:pt x="2210" y="40"/>
                  <a:pt x="2208" y="42"/>
                  <a:pt x="2206" y="44"/>
                </a:cubicBezTo>
                <a:cubicBezTo>
                  <a:pt x="2205" y="45"/>
                  <a:pt x="2203" y="46"/>
                  <a:pt x="2203" y="48"/>
                </a:cubicBezTo>
                <a:cubicBezTo>
                  <a:pt x="2204" y="49"/>
                  <a:pt x="2206" y="50"/>
                  <a:pt x="2206" y="51"/>
                </a:cubicBezTo>
                <a:cubicBezTo>
                  <a:pt x="2207" y="52"/>
                  <a:pt x="2207" y="53"/>
                  <a:pt x="2208" y="55"/>
                </a:cubicBezTo>
                <a:cubicBezTo>
                  <a:pt x="2209" y="56"/>
                  <a:pt x="2209" y="58"/>
                  <a:pt x="2207" y="59"/>
                </a:cubicBezTo>
                <a:cubicBezTo>
                  <a:pt x="2207" y="60"/>
                  <a:pt x="2204" y="60"/>
                  <a:pt x="2203" y="60"/>
                </a:cubicBezTo>
                <a:cubicBezTo>
                  <a:pt x="2201" y="61"/>
                  <a:pt x="2200" y="62"/>
                  <a:pt x="2198" y="62"/>
                </a:cubicBezTo>
                <a:cubicBezTo>
                  <a:pt x="2197" y="62"/>
                  <a:pt x="2196" y="61"/>
                  <a:pt x="2194" y="60"/>
                </a:cubicBezTo>
                <a:cubicBezTo>
                  <a:pt x="2193" y="60"/>
                  <a:pt x="2192" y="59"/>
                  <a:pt x="2190" y="58"/>
                </a:cubicBezTo>
                <a:cubicBezTo>
                  <a:pt x="2189" y="57"/>
                  <a:pt x="2188" y="57"/>
                  <a:pt x="2186" y="56"/>
                </a:cubicBezTo>
                <a:cubicBezTo>
                  <a:pt x="2184" y="56"/>
                  <a:pt x="2183" y="55"/>
                  <a:pt x="2182" y="56"/>
                </a:cubicBezTo>
                <a:cubicBezTo>
                  <a:pt x="2180" y="56"/>
                  <a:pt x="2179" y="56"/>
                  <a:pt x="2178" y="56"/>
                </a:cubicBezTo>
                <a:cubicBezTo>
                  <a:pt x="2175" y="56"/>
                  <a:pt x="2172" y="55"/>
                  <a:pt x="2169" y="56"/>
                </a:cubicBezTo>
                <a:cubicBezTo>
                  <a:pt x="2168" y="57"/>
                  <a:pt x="2167" y="57"/>
                  <a:pt x="2165" y="57"/>
                </a:cubicBezTo>
                <a:cubicBezTo>
                  <a:pt x="2163" y="57"/>
                  <a:pt x="2162" y="58"/>
                  <a:pt x="2162" y="59"/>
                </a:cubicBezTo>
                <a:cubicBezTo>
                  <a:pt x="2161" y="60"/>
                  <a:pt x="2162" y="62"/>
                  <a:pt x="2162" y="63"/>
                </a:cubicBezTo>
                <a:cubicBezTo>
                  <a:pt x="2163" y="64"/>
                  <a:pt x="2164" y="66"/>
                  <a:pt x="2165" y="67"/>
                </a:cubicBezTo>
                <a:cubicBezTo>
                  <a:pt x="2165" y="68"/>
                  <a:pt x="2166" y="69"/>
                  <a:pt x="2167" y="70"/>
                </a:cubicBezTo>
                <a:cubicBezTo>
                  <a:pt x="2168" y="71"/>
                  <a:pt x="2169" y="72"/>
                  <a:pt x="2170" y="73"/>
                </a:cubicBezTo>
                <a:cubicBezTo>
                  <a:pt x="2171" y="74"/>
                  <a:pt x="2172" y="75"/>
                  <a:pt x="2172" y="77"/>
                </a:cubicBezTo>
                <a:cubicBezTo>
                  <a:pt x="2171" y="76"/>
                  <a:pt x="2171" y="75"/>
                  <a:pt x="2170" y="74"/>
                </a:cubicBezTo>
                <a:cubicBezTo>
                  <a:pt x="2169" y="73"/>
                  <a:pt x="2168" y="73"/>
                  <a:pt x="2168" y="72"/>
                </a:cubicBezTo>
                <a:cubicBezTo>
                  <a:pt x="2167" y="70"/>
                  <a:pt x="2165" y="69"/>
                  <a:pt x="2164" y="69"/>
                </a:cubicBezTo>
                <a:cubicBezTo>
                  <a:pt x="2163" y="68"/>
                  <a:pt x="2162" y="67"/>
                  <a:pt x="2161" y="66"/>
                </a:cubicBezTo>
                <a:cubicBezTo>
                  <a:pt x="2161" y="65"/>
                  <a:pt x="2161" y="65"/>
                  <a:pt x="2161" y="64"/>
                </a:cubicBezTo>
                <a:cubicBezTo>
                  <a:pt x="2161" y="63"/>
                  <a:pt x="2161" y="62"/>
                  <a:pt x="2160" y="62"/>
                </a:cubicBezTo>
                <a:cubicBezTo>
                  <a:pt x="2159" y="61"/>
                  <a:pt x="2158" y="63"/>
                  <a:pt x="2158" y="63"/>
                </a:cubicBezTo>
                <a:cubicBezTo>
                  <a:pt x="2157" y="64"/>
                  <a:pt x="2156" y="64"/>
                  <a:pt x="2155" y="64"/>
                </a:cubicBezTo>
                <a:cubicBezTo>
                  <a:pt x="2154" y="65"/>
                  <a:pt x="2153" y="65"/>
                  <a:pt x="2152" y="66"/>
                </a:cubicBezTo>
                <a:cubicBezTo>
                  <a:pt x="2150" y="66"/>
                  <a:pt x="2148" y="67"/>
                  <a:pt x="2146" y="68"/>
                </a:cubicBezTo>
                <a:cubicBezTo>
                  <a:pt x="2145" y="68"/>
                  <a:pt x="2144" y="69"/>
                  <a:pt x="2142" y="70"/>
                </a:cubicBezTo>
                <a:cubicBezTo>
                  <a:pt x="2140" y="71"/>
                  <a:pt x="2138" y="71"/>
                  <a:pt x="2136" y="72"/>
                </a:cubicBezTo>
                <a:cubicBezTo>
                  <a:pt x="2131" y="73"/>
                  <a:pt x="2126" y="75"/>
                  <a:pt x="2122" y="78"/>
                </a:cubicBezTo>
                <a:cubicBezTo>
                  <a:pt x="2120" y="79"/>
                  <a:pt x="2117" y="80"/>
                  <a:pt x="2115" y="81"/>
                </a:cubicBezTo>
                <a:cubicBezTo>
                  <a:pt x="2113" y="82"/>
                  <a:pt x="2111" y="83"/>
                  <a:pt x="2109" y="83"/>
                </a:cubicBezTo>
                <a:cubicBezTo>
                  <a:pt x="2104" y="86"/>
                  <a:pt x="2099" y="88"/>
                  <a:pt x="2094" y="90"/>
                </a:cubicBezTo>
                <a:cubicBezTo>
                  <a:pt x="2092" y="91"/>
                  <a:pt x="2090" y="91"/>
                  <a:pt x="2089" y="92"/>
                </a:cubicBezTo>
                <a:cubicBezTo>
                  <a:pt x="2088" y="92"/>
                  <a:pt x="2087" y="93"/>
                  <a:pt x="2087" y="93"/>
                </a:cubicBezTo>
                <a:cubicBezTo>
                  <a:pt x="2086" y="93"/>
                  <a:pt x="2085" y="93"/>
                  <a:pt x="2085" y="94"/>
                </a:cubicBezTo>
                <a:cubicBezTo>
                  <a:pt x="2084" y="94"/>
                  <a:pt x="2083" y="94"/>
                  <a:pt x="2083" y="94"/>
                </a:cubicBezTo>
                <a:cubicBezTo>
                  <a:pt x="2081" y="95"/>
                  <a:pt x="2079" y="96"/>
                  <a:pt x="2078" y="97"/>
                </a:cubicBezTo>
                <a:cubicBezTo>
                  <a:pt x="2077" y="97"/>
                  <a:pt x="2077" y="98"/>
                  <a:pt x="2076" y="98"/>
                </a:cubicBezTo>
                <a:cubicBezTo>
                  <a:pt x="2076" y="99"/>
                  <a:pt x="2076" y="99"/>
                  <a:pt x="2076" y="100"/>
                </a:cubicBezTo>
                <a:cubicBezTo>
                  <a:pt x="2076" y="102"/>
                  <a:pt x="2075" y="104"/>
                  <a:pt x="2076" y="105"/>
                </a:cubicBezTo>
                <a:cubicBezTo>
                  <a:pt x="2077" y="105"/>
                  <a:pt x="2078" y="106"/>
                  <a:pt x="2079" y="106"/>
                </a:cubicBezTo>
                <a:cubicBezTo>
                  <a:pt x="2080" y="106"/>
                  <a:pt x="2081" y="105"/>
                  <a:pt x="2082" y="106"/>
                </a:cubicBezTo>
                <a:cubicBezTo>
                  <a:pt x="2083" y="106"/>
                  <a:pt x="2083" y="107"/>
                  <a:pt x="2084" y="107"/>
                </a:cubicBezTo>
                <a:cubicBezTo>
                  <a:pt x="2084" y="108"/>
                  <a:pt x="2085" y="110"/>
                  <a:pt x="2086" y="110"/>
                </a:cubicBezTo>
                <a:cubicBezTo>
                  <a:pt x="2087" y="111"/>
                  <a:pt x="2089" y="110"/>
                  <a:pt x="2091" y="110"/>
                </a:cubicBezTo>
                <a:cubicBezTo>
                  <a:pt x="2092" y="110"/>
                  <a:pt x="2093" y="110"/>
                  <a:pt x="2095" y="109"/>
                </a:cubicBezTo>
                <a:cubicBezTo>
                  <a:pt x="2096" y="109"/>
                  <a:pt x="2098" y="108"/>
                  <a:pt x="2099" y="108"/>
                </a:cubicBezTo>
                <a:cubicBezTo>
                  <a:pt x="2100" y="108"/>
                  <a:pt x="2101" y="108"/>
                  <a:pt x="2102" y="109"/>
                </a:cubicBezTo>
                <a:cubicBezTo>
                  <a:pt x="2102" y="109"/>
                  <a:pt x="2102" y="110"/>
                  <a:pt x="2103" y="110"/>
                </a:cubicBezTo>
                <a:cubicBezTo>
                  <a:pt x="2104" y="111"/>
                  <a:pt x="2105" y="112"/>
                  <a:pt x="2106" y="112"/>
                </a:cubicBezTo>
                <a:cubicBezTo>
                  <a:pt x="2107" y="113"/>
                  <a:pt x="2109" y="113"/>
                  <a:pt x="2110" y="113"/>
                </a:cubicBezTo>
                <a:cubicBezTo>
                  <a:pt x="2111" y="112"/>
                  <a:pt x="2113" y="112"/>
                  <a:pt x="2114" y="112"/>
                </a:cubicBezTo>
                <a:cubicBezTo>
                  <a:pt x="2116" y="111"/>
                  <a:pt x="2117" y="111"/>
                  <a:pt x="2118" y="110"/>
                </a:cubicBezTo>
                <a:cubicBezTo>
                  <a:pt x="2120" y="109"/>
                  <a:pt x="2121" y="109"/>
                  <a:pt x="2123" y="109"/>
                </a:cubicBezTo>
                <a:cubicBezTo>
                  <a:pt x="2124" y="110"/>
                  <a:pt x="2126" y="110"/>
                  <a:pt x="2128" y="109"/>
                </a:cubicBezTo>
                <a:cubicBezTo>
                  <a:pt x="2131" y="109"/>
                  <a:pt x="2135" y="109"/>
                  <a:pt x="2137" y="107"/>
                </a:cubicBezTo>
                <a:cubicBezTo>
                  <a:pt x="2138" y="106"/>
                  <a:pt x="2139" y="105"/>
                  <a:pt x="2140" y="104"/>
                </a:cubicBezTo>
                <a:cubicBezTo>
                  <a:pt x="2140" y="103"/>
                  <a:pt x="2141" y="103"/>
                  <a:pt x="2142" y="103"/>
                </a:cubicBezTo>
                <a:cubicBezTo>
                  <a:pt x="2143" y="102"/>
                  <a:pt x="2144" y="101"/>
                  <a:pt x="2144" y="101"/>
                </a:cubicBezTo>
                <a:cubicBezTo>
                  <a:pt x="2146" y="102"/>
                  <a:pt x="2144" y="103"/>
                  <a:pt x="2144" y="104"/>
                </a:cubicBezTo>
                <a:cubicBezTo>
                  <a:pt x="2144" y="105"/>
                  <a:pt x="2144" y="105"/>
                  <a:pt x="2145" y="105"/>
                </a:cubicBezTo>
                <a:cubicBezTo>
                  <a:pt x="2145" y="106"/>
                  <a:pt x="2146" y="105"/>
                  <a:pt x="2146" y="106"/>
                </a:cubicBezTo>
                <a:cubicBezTo>
                  <a:pt x="2146" y="106"/>
                  <a:pt x="2146" y="107"/>
                  <a:pt x="2145" y="107"/>
                </a:cubicBezTo>
                <a:cubicBezTo>
                  <a:pt x="2145" y="108"/>
                  <a:pt x="2144" y="107"/>
                  <a:pt x="2144" y="108"/>
                </a:cubicBezTo>
                <a:cubicBezTo>
                  <a:pt x="2143" y="108"/>
                  <a:pt x="2143" y="108"/>
                  <a:pt x="2142" y="109"/>
                </a:cubicBezTo>
                <a:cubicBezTo>
                  <a:pt x="2141" y="110"/>
                  <a:pt x="2139" y="110"/>
                  <a:pt x="2138" y="110"/>
                </a:cubicBezTo>
                <a:cubicBezTo>
                  <a:pt x="2137" y="111"/>
                  <a:pt x="2137" y="111"/>
                  <a:pt x="2136" y="111"/>
                </a:cubicBezTo>
                <a:cubicBezTo>
                  <a:pt x="2135" y="111"/>
                  <a:pt x="2134" y="111"/>
                  <a:pt x="2134" y="111"/>
                </a:cubicBezTo>
                <a:cubicBezTo>
                  <a:pt x="2132" y="111"/>
                  <a:pt x="2131" y="112"/>
                  <a:pt x="2130" y="113"/>
                </a:cubicBezTo>
                <a:cubicBezTo>
                  <a:pt x="2129" y="113"/>
                  <a:pt x="2126" y="112"/>
                  <a:pt x="2127" y="114"/>
                </a:cubicBezTo>
                <a:cubicBezTo>
                  <a:pt x="2127" y="115"/>
                  <a:pt x="2128" y="115"/>
                  <a:pt x="2128" y="115"/>
                </a:cubicBezTo>
                <a:cubicBezTo>
                  <a:pt x="2128" y="116"/>
                  <a:pt x="2128" y="117"/>
                  <a:pt x="2127" y="117"/>
                </a:cubicBezTo>
                <a:cubicBezTo>
                  <a:pt x="2126" y="118"/>
                  <a:pt x="2125" y="119"/>
                  <a:pt x="2125" y="120"/>
                </a:cubicBezTo>
                <a:cubicBezTo>
                  <a:pt x="2125" y="121"/>
                  <a:pt x="2127" y="122"/>
                  <a:pt x="2127" y="123"/>
                </a:cubicBezTo>
                <a:cubicBezTo>
                  <a:pt x="2127" y="124"/>
                  <a:pt x="2127" y="125"/>
                  <a:pt x="2127" y="125"/>
                </a:cubicBezTo>
                <a:cubicBezTo>
                  <a:pt x="2128" y="126"/>
                  <a:pt x="2128" y="126"/>
                  <a:pt x="2129" y="126"/>
                </a:cubicBezTo>
                <a:cubicBezTo>
                  <a:pt x="2130" y="128"/>
                  <a:pt x="2128" y="129"/>
                  <a:pt x="2127" y="130"/>
                </a:cubicBezTo>
                <a:cubicBezTo>
                  <a:pt x="2126" y="132"/>
                  <a:pt x="2125" y="133"/>
                  <a:pt x="2125" y="134"/>
                </a:cubicBezTo>
                <a:cubicBezTo>
                  <a:pt x="2123" y="136"/>
                  <a:pt x="2122" y="138"/>
                  <a:pt x="2121" y="140"/>
                </a:cubicBezTo>
                <a:cubicBezTo>
                  <a:pt x="2121" y="141"/>
                  <a:pt x="2119" y="143"/>
                  <a:pt x="2118" y="144"/>
                </a:cubicBezTo>
                <a:cubicBezTo>
                  <a:pt x="2117" y="145"/>
                  <a:pt x="2116" y="147"/>
                  <a:pt x="2115" y="148"/>
                </a:cubicBezTo>
                <a:cubicBezTo>
                  <a:pt x="2114" y="150"/>
                  <a:pt x="2112" y="151"/>
                  <a:pt x="2110" y="153"/>
                </a:cubicBezTo>
                <a:cubicBezTo>
                  <a:pt x="2109" y="154"/>
                  <a:pt x="2107" y="155"/>
                  <a:pt x="2105" y="155"/>
                </a:cubicBezTo>
                <a:cubicBezTo>
                  <a:pt x="2104" y="155"/>
                  <a:pt x="2104" y="154"/>
                  <a:pt x="2103" y="154"/>
                </a:cubicBezTo>
                <a:cubicBezTo>
                  <a:pt x="2102" y="154"/>
                  <a:pt x="2102" y="155"/>
                  <a:pt x="2101" y="155"/>
                </a:cubicBezTo>
                <a:cubicBezTo>
                  <a:pt x="2100" y="156"/>
                  <a:pt x="2101" y="155"/>
                  <a:pt x="2100" y="154"/>
                </a:cubicBezTo>
                <a:cubicBezTo>
                  <a:pt x="2100" y="153"/>
                  <a:pt x="2099" y="153"/>
                  <a:pt x="2098" y="154"/>
                </a:cubicBezTo>
                <a:cubicBezTo>
                  <a:pt x="2098" y="154"/>
                  <a:pt x="2097" y="155"/>
                  <a:pt x="2097" y="155"/>
                </a:cubicBezTo>
                <a:cubicBezTo>
                  <a:pt x="2096" y="155"/>
                  <a:pt x="2095" y="153"/>
                  <a:pt x="2095" y="153"/>
                </a:cubicBezTo>
                <a:cubicBezTo>
                  <a:pt x="2093" y="153"/>
                  <a:pt x="2092" y="153"/>
                  <a:pt x="2091" y="154"/>
                </a:cubicBezTo>
                <a:cubicBezTo>
                  <a:pt x="2090" y="154"/>
                  <a:pt x="2089" y="155"/>
                  <a:pt x="2089" y="155"/>
                </a:cubicBezTo>
                <a:cubicBezTo>
                  <a:pt x="2088" y="155"/>
                  <a:pt x="2088" y="154"/>
                  <a:pt x="2087" y="154"/>
                </a:cubicBezTo>
                <a:cubicBezTo>
                  <a:pt x="2087" y="153"/>
                  <a:pt x="2086" y="154"/>
                  <a:pt x="2086" y="154"/>
                </a:cubicBezTo>
                <a:cubicBezTo>
                  <a:pt x="2085" y="155"/>
                  <a:pt x="2084" y="154"/>
                  <a:pt x="2083" y="154"/>
                </a:cubicBezTo>
                <a:cubicBezTo>
                  <a:pt x="2080" y="153"/>
                  <a:pt x="2077" y="154"/>
                  <a:pt x="2074" y="155"/>
                </a:cubicBezTo>
                <a:cubicBezTo>
                  <a:pt x="2072" y="155"/>
                  <a:pt x="2070" y="155"/>
                  <a:pt x="2068" y="155"/>
                </a:cubicBezTo>
                <a:cubicBezTo>
                  <a:pt x="2065" y="156"/>
                  <a:pt x="2062" y="157"/>
                  <a:pt x="2059" y="158"/>
                </a:cubicBezTo>
                <a:cubicBezTo>
                  <a:pt x="2057" y="158"/>
                  <a:pt x="2055" y="159"/>
                  <a:pt x="2052" y="159"/>
                </a:cubicBezTo>
                <a:cubicBezTo>
                  <a:pt x="2050" y="160"/>
                  <a:pt x="2048" y="161"/>
                  <a:pt x="2046" y="161"/>
                </a:cubicBezTo>
                <a:cubicBezTo>
                  <a:pt x="2044" y="161"/>
                  <a:pt x="2043" y="161"/>
                  <a:pt x="2042" y="162"/>
                </a:cubicBezTo>
                <a:cubicBezTo>
                  <a:pt x="2040" y="164"/>
                  <a:pt x="2042" y="164"/>
                  <a:pt x="2044" y="164"/>
                </a:cubicBezTo>
                <a:cubicBezTo>
                  <a:pt x="2045" y="164"/>
                  <a:pt x="2047" y="164"/>
                  <a:pt x="2048" y="165"/>
                </a:cubicBezTo>
                <a:cubicBezTo>
                  <a:pt x="2049" y="167"/>
                  <a:pt x="2047" y="168"/>
                  <a:pt x="2045" y="168"/>
                </a:cubicBezTo>
                <a:cubicBezTo>
                  <a:pt x="2044" y="168"/>
                  <a:pt x="2042" y="169"/>
                  <a:pt x="2040" y="169"/>
                </a:cubicBezTo>
                <a:cubicBezTo>
                  <a:pt x="2038" y="169"/>
                  <a:pt x="2036" y="170"/>
                  <a:pt x="2035" y="170"/>
                </a:cubicBezTo>
                <a:cubicBezTo>
                  <a:pt x="2030" y="171"/>
                  <a:pt x="2025" y="172"/>
                  <a:pt x="2020" y="175"/>
                </a:cubicBezTo>
                <a:cubicBezTo>
                  <a:pt x="2017" y="176"/>
                  <a:pt x="2015" y="177"/>
                  <a:pt x="2011" y="178"/>
                </a:cubicBezTo>
                <a:cubicBezTo>
                  <a:pt x="2009" y="178"/>
                  <a:pt x="2007" y="178"/>
                  <a:pt x="2005" y="177"/>
                </a:cubicBezTo>
                <a:cubicBezTo>
                  <a:pt x="2003" y="177"/>
                  <a:pt x="2000" y="177"/>
                  <a:pt x="1998" y="177"/>
                </a:cubicBezTo>
                <a:cubicBezTo>
                  <a:pt x="1996" y="178"/>
                  <a:pt x="1993" y="178"/>
                  <a:pt x="1990" y="178"/>
                </a:cubicBezTo>
                <a:cubicBezTo>
                  <a:pt x="1988" y="179"/>
                  <a:pt x="1985" y="179"/>
                  <a:pt x="1982" y="180"/>
                </a:cubicBezTo>
                <a:cubicBezTo>
                  <a:pt x="1979" y="181"/>
                  <a:pt x="1976" y="181"/>
                  <a:pt x="1973" y="181"/>
                </a:cubicBezTo>
                <a:cubicBezTo>
                  <a:pt x="1972" y="181"/>
                  <a:pt x="1971" y="181"/>
                  <a:pt x="1971" y="181"/>
                </a:cubicBezTo>
                <a:cubicBezTo>
                  <a:pt x="1969" y="182"/>
                  <a:pt x="1970" y="184"/>
                  <a:pt x="1970" y="185"/>
                </a:cubicBezTo>
                <a:cubicBezTo>
                  <a:pt x="1970" y="187"/>
                  <a:pt x="1969" y="187"/>
                  <a:pt x="1967" y="188"/>
                </a:cubicBezTo>
                <a:cubicBezTo>
                  <a:pt x="1966" y="189"/>
                  <a:pt x="1966" y="190"/>
                  <a:pt x="1965" y="191"/>
                </a:cubicBezTo>
                <a:cubicBezTo>
                  <a:pt x="1965" y="193"/>
                  <a:pt x="1964" y="194"/>
                  <a:pt x="1963" y="195"/>
                </a:cubicBezTo>
                <a:cubicBezTo>
                  <a:pt x="1963" y="195"/>
                  <a:pt x="1961" y="196"/>
                  <a:pt x="1961" y="197"/>
                </a:cubicBezTo>
                <a:cubicBezTo>
                  <a:pt x="1962" y="198"/>
                  <a:pt x="1964" y="199"/>
                  <a:pt x="1965" y="199"/>
                </a:cubicBezTo>
                <a:cubicBezTo>
                  <a:pt x="1967" y="199"/>
                  <a:pt x="1968" y="200"/>
                  <a:pt x="1970" y="201"/>
                </a:cubicBezTo>
                <a:cubicBezTo>
                  <a:pt x="1974" y="202"/>
                  <a:pt x="1978" y="202"/>
                  <a:pt x="1982" y="204"/>
                </a:cubicBezTo>
                <a:cubicBezTo>
                  <a:pt x="1983" y="205"/>
                  <a:pt x="1985" y="206"/>
                  <a:pt x="1987" y="206"/>
                </a:cubicBezTo>
                <a:cubicBezTo>
                  <a:pt x="1989" y="207"/>
                  <a:pt x="1991" y="207"/>
                  <a:pt x="1993" y="208"/>
                </a:cubicBezTo>
                <a:cubicBezTo>
                  <a:pt x="1994" y="209"/>
                  <a:pt x="1996" y="209"/>
                  <a:pt x="1997" y="210"/>
                </a:cubicBezTo>
                <a:cubicBezTo>
                  <a:pt x="1998" y="210"/>
                  <a:pt x="1999" y="210"/>
                  <a:pt x="1999" y="211"/>
                </a:cubicBezTo>
                <a:cubicBezTo>
                  <a:pt x="1999" y="211"/>
                  <a:pt x="1998" y="212"/>
                  <a:pt x="1998" y="212"/>
                </a:cubicBezTo>
                <a:cubicBezTo>
                  <a:pt x="1997" y="214"/>
                  <a:pt x="1997" y="215"/>
                  <a:pt x="1999" y="215"/>
                </a:cubicBezTo>
                <a:cubicBezTo>
                  <a:pt x="2001" y="215"/>
                  <a:pt x="2003" y="215"/>
                  <a:pt x="2004" y="215"/>
                </a:cubicBezTo>
                <a:cubicBezTo>
                  <a:pt x="2008" y="215"/>
                  <a:pt x="2011" y="214"/>
                  <a:pt x="2014" y="214"/>
                </a:cubicBezTo>
                <a:cubicBezTo>
                  <a:pt x="2016" y="214"/>
                  <a:pt x="2017" y="214"/>
                  <a:pt x="2019" y="213"/>
                </a:cubicBezTo>
                <a:cubicBezTo>
                  <a:pt x="2019" y="213"/>
                  <a:pt x="2020" y="212"/>
                  <a:pt x="2020" y="213"/>
                </a:cubicBezTo>
                <a:cubicBezTo>
                  <a:pt x="2020" y="214"/>
                  <a:pt x="2019" y="214"/>
                  <a:pt x="2018" y="215"/>
                </a:cubicBezTo>
                <a:cubicBezTo>
                  <a:pt x="2017" y="215"/>
                  <a:pt x="2017" y="215"/>
                  <a:pt x="2016" y="215"/>
                </a:cubicBezTo>
                <a:cubicBezTo>
                  <a:pt x="2015" y="215"/>
                  <a:pt x="2014" y="216"/>
                  <a:pt x="2014" y="217"/>
                </a:cubicBezTo>
                <a:cubicBezTo>
                  <a:pt x="2013" y="217"/>
                  <a:pt x="2010" y="219"/>
                  <a:pt x="2011" y="219"/>
                </a:cubicBezTo>
                <a:cubicBezTo>
                  <a:pt x="2011" y="220"/>
                  <a:pt x="2013" y="220"/>
                  <a:pt x="2013" y="220"/>
                </a:cubicBezTo>
                <a:cubicBezTo>
                  <a:pt x="2014" y="220"/>
                  <a:pt x="2015" y="220"/>
                  <a:pt x="2016" y="220"/>
                </a:cubicBezTo>
                <a:cubicBezTo>
                  <a:pt x="2017" y="220"/>
                  <a:pt x="2019" y="220"/>
                  <a:pt x="2020" y="220"/>
                </a:cubicBezTo>
                <a:cubicBezTo>
                  <a:pt x="2022" y="220"/>
                  <a:pt x="2024" y="219"/>
                  <a:pt x="2026" y="218"/>
                </a:cubicBezTo>
                <a:cubicBezTo>
                  <a:pt x="2027" y="218"/>
                  <a:pt x="2029" y="218"/>
                  <a:pt x="2030" y="217"/>
                </a:cubicBezTo>
                <a:cubicBezTo>
                  <a:pt x="2031" y="217"/>
                  <a:pt x="2032" y="216"/>
                  <a:pt x="2034" y="216"/>
                </a:cubicBezTo>
                <a:cubicBezTo>
                  <a:pt x="2035" y="217"/>
                  <a:pt x="2035" y="218"/>
                  <a:pt x="2034" y="219"/>
                </a:cubicBezTo>
                <a:cubicBezTo>
                  <a:pt x="2033" y="219"/>
                  <a:pt x="2031" y="220"/>
                  <a:pt x="2031" y="221"/>
                </a:cubicBezTo>
                <a:cubicBezTo>
                  <a:pt x="2031" y="222"/>
                  <a:pt x="2033" y="223"/>
                  <a:pt x="2033" y="223"/>
                </a:cubicBezTo>
                <a:cubicBezTo>
                  <a:pt x="2034" y="224"/>
                  <a:pt x="2036" y="225"/>
                  <a:pt x="2037" y="226"/>
                </a:cubicBezTo>
                <a:cubicBezTo>
                  <a:pt x="2038" y="227"/>
                  <a:pt x="2039" y="228"/>
                  <a:pt x="2040" y="228"/>
                </a:cubicBezTo>
                <a:cubicBezTo>
                  <a:pt x="2042" y="229"/>
                  <a:pt x="2044" y="228"/>
                  <a:pt x="2045" y="228"/>
                </a:cubicBezTo>
                <a:cubicBezTo>
                  <a:pt x="2047" y="228"/>
                  <a:pt x="2048" y="227"/>
                  <a:pt x="2050" y="227"/>
                </a:cubicBezTo>
                <a:cubicBezTo>
                  <a:pt x="2051" y="227"/>
                  <a:pt x="2053" y="227"/>
                  <a:pt x="2053" y="225"/>
                </a:cubicBezTo>
                <a:cubicBezTo>
                  <a:pt x="2053" y="224"/>
                  <a:pt x="2052" y="223"/>
                  <a:pt x="2053" y="223"/>
                </a:cubicBezTo>
                <a:cubicBezTo>
                  <a:pt x="2053" y="222"/>
                  <a:pt x="2054" y="223"/>
                  <a:pt x="2055" y="223"/>
                </a:cubicBezTo>
                <a:cubicBezTo>
                  <a:pt x="2056" y="223"/>
                  <a:pt x="2056" y="224"/>
                  <a:pt x="2057" y="224"/>
                </a:cubicBezTo>
                <a:cubicBezTo>
                  <a:pt x="2057" y="225"/>
                  <a:pt x="2058" y="226"/>
                  <a:pt x="2058" y="226"/>
                </a:cubicBezTo>
                <a:cubicBezTo>
                  <a:pt x="2060" y="227"/>
                  <a:pt x="2062" y="227"/>
                  <a:pt x="2063" y="227"/>
                </a:cubicBezTo>
                <a:cubicBezTo>
                  <a:pt x="2065" y="227"/>
                  <a:pt x="2067" y="227"/>
                  <a:pt x="2070" y="227"/>
                </a:cubicBezTo>
                <a:cubicBezTo>
                  <a:pt x="2071" y="227"/>
                  <a:pt x="2072" y="227"/>
                  <a:pt x="2073" y="227"/>
                </a:cubicBezTo>
                <a:cubicBezTo>
                  <a:pt x="2074" y="226"/>
                  <a:pt x="2075" y="225"/>
                  <a:pt x="2077" y="225"/>
                </a:cubicBezTo>
                <a:cubicBezTo>
                  <a:pt x="2079" y="224"/>
                  <a:pt x="2081" y="223"/>
                  <a:pt x="2083" y="223"/>
                </a:cubicBezTo>
                <a:cubicBezTo>
                  <a:pt x="2086" y="222"/>
                  <a:pt x="2089" y="223"/>
                  <a:pt x="2092" y="223"/>
                </a:cubicBezTo>
                <a:cubicBezTo>
                  <a:pt x="2094" y="223"/>
                  <a:pt x="2096" y="223"/>
                  <a:pt x="2099" y="224"/>
                </a:cubicBezTo>
                <a:cubicBezTo>
                  <a:pt x="2100" y="224"/>
                  <a:pt x="2102" y="224"/>
                  <a:pt x="2103" y="225"/>
                </a:cubicBezTo>
                <a:cubicBezTo>
                  <a:pt x="2104" y="225"/>
                  <a:pt x="2104" y="226"/>
                  <a:pt x="2104" y="227"/>
                </a:cubicBezTo>
                <a:cubicBezTo>
                  <a:pt x="2105" y="228"/>
                  <a:pt x="2105" y="228"/>
                  <a:pt x="2106" y="229"/>
                </a:cubicBezTo>
                <a:cubicBezTo>
                  <a:pt x="2107" y="230"/>
                  <a:pt x="2104" y="230"/>
                  <a:pt x="2103" y="230"/>
                </a:cubicBezTo>
                <a:cubicBezTo>
                  <a:pt x="2101" y="230"/>
                  <a:pt x="2099" y="230"/>
                  <a:pt x="2098" y="230"/>
                </a:cubicBezTo>
                <a:cubicBezTo>
                  <a:pt x="2097" y="230"/>
                  <a:pt x="2094" y="230"/>
                  <a:pt x="2096" y="232"/>
                </a:cubicBezTo>
                <a:cubicBezTo>
                  <a:pt x="2097" y="233"/>
                  <a:pt x="2098" y="234"/>
                  <a:pt x="2099" y="234"/>
                </a:cubicBezTo>
                <a:cubicBezTo>
                  <a:pt x="2100" y="235"/>
                  <a:pt x="2103" y="236"/>
                  <a:pt x="2102" y="238"/>
                </a:cubicBezTo>
                <a:cubicBezTo>
                  <a:pt x="2099" y="239"/>
                  <a:pt x="2096" y="236"/>
                  <a:pt x="2094" y="235"/>
                </a:cubicBezTo>
                <a:cubicBezTo>
                  <a:pt x="2092" y="234"/>
                  <a:pt x="2090" y="233"/>
                  <a:pt x="2088" y="233"/>
                </a:cubicBezTo>
                <a:cubicBezTo>
                  <a:pt x="2085" y="233"/>
                  <a:pt x="2083" y="232"/>
                  <a:pt x="2080" y="232"/>
                </a:cubicBezTo>
                <a:cubicBezTo>
                  <a:pt x="2076" y="232"/>
                  <a:pt x="2071" y="231"/>
                  <a:pt x="2066" y="232"/>
                </a:cubicBezTo>
                <a:cubicBezTo>
                  <a:pt x="2064" y="233"/>
                  <a:pt x="2061" y="233"/>
                  <a:pt x="2059" y="233"/>
                </a:cubicBezTo>
                <a:cubicBezTo>
                  <a:pt x="2057" y="233"/>
                  <a:pt x="2055" y="232"/>
                  <a:pt x="2053" y="233"/>
                </a:cubicBezTo>
                <a:cubicBezTo>
                  <a:pt x="2052" y="234"/>
                  <a:pt x="2050" y="235"/>
                  <a:pt x="2049" y="236"/>
                </a:cubicBezTo>
                <a:cubicBezTo>
                  <a:pt x="2047" y="236"/>
                  <a:pt x="2045" y="236"/>
                  <a:pt x="2044" y="238"/>
                </a:cubicBezTo>
                <a:cubicBezTo>
                  <a:pt x="2044" y="239"/>
                  <a:pt x="2048" y="239"/>
                  <a:pt x="2049" y="239"/>
                </a:cubicBezTo>
                <a:cubicBezTo>
                  <a:pt x="2051" y="239"/>
                  <a:pt x="2053" y="239"/>
                  <a:pt x="2055" y="239"/>
                </a:cubicBezTo>
                <a:cubicBezTo>
                  <a:pt x="2057" y="240"/>
                  <a:pt x="2059" y="240"/>
                  <a:pt x="2061" y="240"/>
                </a:cubicBezTo>
                <a:cubicBezTo>
                  <a:pt x="2063" y="240"/>
                  <a:pt x="2065" y="240"/>
                  <a:pt x="2066" y="241"/>
                </a:cubicBezTo>
                <a:cubicBezTo>
                  <a:pt x="2066" y="241"/>
                  <a:pt x="2066" y="241"/>
                  <a:pt x="2065" y="241"/>
                </a:cubicBezTo>
                <a:cubicBezTo>
                  <a:pt x="2065" y="241"/>
                  <a:pt x="2064" y="241"/>
                  <a:pt x="2063" y="241"/>
                </a:cubicBezTo>
                <a:cubicBezTo>
                  <a:pt x="2062" y="241"/>
                  <a:pt x="2061" y="241"/>
                  <a:pt x="2060" y="241"/>
                </a:cubicBezTo>
                <a:cubicBezTo>
                  <a:pt x="2058" y="241"/>
                  <a:pt x="2057" y="241"/>
                  <a:pt x="2055" y="241"/>
                </a:cubicBezTo>
                <a:cubicBezTo>
                  <a:pt x="2051" y="241"/>
                  <a:pt x="2048" y="241"/>
                  <a:pt x="2045" y="240"/>
                </a:cubicBezTo>
                <a:cubicBezTo>
                  <a:pt x="2043" y="240"/>
                  <a:pt x="2042" y="240"/>
                  <a:pt x="2040" y="240"/>
                </a:cubicBezTo>
                <a:cubicBezTo>
                  <a:pt x="2038" y="239"/>
                  <a:pt x="2037" y="239"/>
                  <a:pt x="2035" y="239"/>
                </a:cubicBezTo>
                <a:cubicBezTo>
                  <a:pt x="2033" y="239"/>
                  <a:pt x="2031" y="239"/>
                  <a:pt x="2030" y="239"/>
                </a:cubicBezTo>
                <a:cubicBezTo>
                  <a:pt x="2028" y="238"/>
                  <a:pt x="2026" y="238"/>
                  <a:pt x="2025" y="238"/>
                </a:cubicBezTo>
                <a:cubicBezTo>
                  <a:pt x="2023" y="237"/>
                  <a:pt x="2021" y="238"/>
                  <a:pt x="2019" y="238"/>
                </a:cubicBezTo>
                <a:cubicBezTo>
                  <a:pt x="2017" y="238"/>
                  <a:pt x="2014" y="239"/>
                  <a:pt x="2012" y="240"/>
                </a:cubicBezTo>
                <a:cubicBezTo>
                  <a:pt x="2011" y="241"/>
                  <a:pt x="2009" y="242"/>
                  <a:pt x="2008" y="242"/>
                </a:cubicBezTo>
                <a:cubicBezTo>
                  <a:pt x="2006" y="243"/>
                  <a:pt x="2005" y="242"/>
                  <a:pt x="2003" y="242"/>
                </a:cubicBezTo>
                <a:cubicBezTo>
                  <a:pt x="2002" y="242"/>
                  <a:pt x="2000" y="243"/>
                  <a:pt x="1999" y="244"/>
                </a:cubicBezTo>
                <a:cubicBezTo>
                  <a:pt x="1999" y="245"/>
                  <a:pt x="1998" y="246"/>
                  <a:pt x="1998" y="246"/>
                </a:cubicBezTo>
                <a:cubicBezTo>
                  <a:pt x="1997" y="247"/>
                  <a:pt x="1997" y="247"/>
                  <a:pt x="1997" y="248"/>
                </a:cubicBezTo>
                <a:cubicBezTo>
                  <a:pt x="1997" y="249"/>
                  <a:pt x="1997" y="249"/>
                  <a:pt x="1998" y="250"/>
                </a:cubicBezTo>
                <a:cubicBezTo>
                  <a:pt x="1999" y="250"/>
                  <a:pt x="1999" y="250"/>
                  <a:pt x="1999" y="251"/>
                </a:cubicBezTo>
                <a:cubicBezTo>
                  <a:pt x="2000" y="252"/>
                  <a:pt x="2000" y="252"/>
                  <a:pt x="2001" y="252"/>
                </a:cubicBezTo>
                <a:cubicBezTo>
                  <a:pt x="2002" y="251"/>
                  <a:pt x="2002" y="251"/>
                  <a:pt x="2003" y="251"/>
                </a:cubicBezTo>
                <a:cubicBezTo>
                  <a:pt x="2004" y="250"/>
                  <a:pt x="2006" y="250"/>
                  <a:pt x="2008" y="251"/>
                </a:cubicBezTo>
                <a:cubicBezTo>
                  <a:pt x="2009" y="252"/>
                  <a:pt x="2007" y="253"/>
                  <a:pt x="2007" y="255"/>
                </a:cubicBezTo>
                <a:cubicBezTo>
                  <a:pt x="2007" y="257"/>
                  <a:pt x="2009" y="256"/>
                  <a:pt x="2010" y="257"/>
                </a:cubicBezTo>
                <a:cubicBezTo>
                  <a:pt x="2011" y="257"/>
                  <a:pt x="2012" y="257"/>
                  <a:pt x="2012" y="258"/>
                </a:cubicBezTo>
                <a:cubicBezTo>
                  <a:pt x="2013" y="258"/>
                  <a:pt x="2014" y="258"/>
                  <a:pt x="2015" y="258"/>
                </a:cubicBezTo>
                <a:cubicBezTo>
                  <a:pt x="2015" y="258"/>
                  <a:pt x="2016" y="258"/>
                  <a:pt x="2017" y="258"/>
                </a:cubicBezTo>
                <a:cubicBezTo>
                  <a:pt x="2018" y="257"/>
                  <a:pt x="2018" y="257"/>
                  <a:pt x="2019" y="256"/>
                </a:cubicBezTo>
                <a:cubicBezTo>
                  <a:pt x="2020" y="255"/>
                  <a:pt x="2021" y="254"/>
                  <a:pt x="2023" y="254"/>
                </a:cubicBezTo>
                <a:cubicBezTo>
                  <a:pt x="2024" y="253"/>
                  <a:pt x="2025" y="253"/>
                  <a:pt x="2025" y="253"/>
                </a:cubicBezTo>
                <a:cubicBezTo>
                  <a:pt x="2026" y="252"/>
                  <a:pt x="2026" y="252"/>
                  <a:pt x="2027" y="251"/>
                </a:cubicBezTo>
                <a:cubicBezTo>
                  <a:pt x="2027" y="250"/>
                  <a:pt x="2030" y="250"/>
                  <a:pt x="2029" y="252"/>
                </a:cubicBezTo>
                <a:cubicBezTo>
                  <a:pt x="2028" y="253"/>
                  <a:pt x="2026" y="253"/>
                  <a:pt x="2025" y="255"/>
                </a:cubicBezTo>
                <a:cubicBezTo>
                  <a:pt x="2025" y="256"/>
                  <a:pt x="2024" y="256"/>
                  <a:pt x="2024" y="258"/>
                </a:cubicBezTo>
                <a:cubicBezTo>
                  <a:pt x="2025" y="259"/>
                  <a:pt x="2026" y="260"/>
                  <a:pt x="2027" y="260"/>
                </a:cubicBezTo>
                <a:cubicBezTo>
                  <a:pt x="2031" y="261"/>
                  <a:pt x="2034" y="261"/>
                  <a:pt x="2038" y="261"/>
                </a:cubicBezTo>
                <a:cubicBezTo>
                  <a:pt x="2042" y="262"/>
                  <a:pt x="2046" y="263"/>
                  <a:pt x="2050" y="263"/>
                </a:cubicBezTo>
                <a:cubicBezTo>
                  <a:pt x="2053" y="263"/>
                  <a:pt x="2057" y="263"/>
                  <a:pt x="2061" y="263"/>
                </a:cubicBezTo>
                <a:cubicBezTo>
                  <a:pt x="2062" y="263"/>
                  <a:pt x="2065" y="263"/>
                  <a:pt x="2065" y="265"/>
                </a:cubicBezTo>
                <a:cubicBezTo>
                  <a:pt x="2065" y="266"/>
                  <a:pt x="2064" y="267"/>
                  <a:pt x="2062" y="267"/>
                </a:cubicBezTo>
                <a:cubicBezTo>
                  <a:pt x="2061" y="268"/>
                  <a:pt x="2058" y="268"/>
                  <a:pt x="2056" y="268"/>
                </a:cubicBezTo>
                <a:cubicBezTo>
                  <a:pt x="2055" y="268"/>
                  <a:pt x="2053" y="267"/>
                  <a:pt x="2052" y="267"/>
                </a:cubicBezTo>
                <a:cubicBezTo>
                  <a:pt x="2050" y="267"/>
                  <a:pt x="2049" y="269"/>
                  <a:pt x="2048" y="270"/>
                </a:cubicBezTo>
                <a:cubicBezTo>
                  <a:pt x="2046" y="270"/>
                  <a:pt x="2045" y="271"/>
                  <a:pt x="2043" y="271"/>
                </a:cubicBezTo>
                <a:cubicBezTo>
                  <a:pt x="2041" y="272"/>
                  <a:pt x="2039" y="273"/>
                  <a:pt x="2037" y="273"/>
                </a:cubicBezTo>
                <a:cubicBezTo>
                  <a:pt x="2036" y="273"/>
                  <a:pt x="2034" y="273"/>
                  <a:pt x="2033" y="274"/>
                </a:cubicBezTo>
                <a:cubicBezTo>
                  <a:pt x="2032" y="277"/>
                  <a:pt x="2038" y="278"/>
                  <a:pt x="2039" y="279"/>
                </a:cubicBezTo>
                <a:cubicBezTo>
                  <a:pt x="2041" y="279"/>
                  <a:pt x="2043" y="280"/>
                  <a:pt x="2044" y="281"/>
                </a:cubicBezTo>
                <a:cubicBezTo>
                  <a:pt x="2045" y="282"/>
                  <a:pt x="2046" y="284"/>
                  <a:pt x="2048" y="284"/>
                </a:cubicBezTo>
                <a:cubicBezTo>
                  <a:pt x="2050" y="285"/>
                  <a:pt x="2051" y="286"/>
                  <a:pt x="2053" y="287"/>
                </a:cubicBezTo>
                <a:cubicBezTo>
                  <a:pt x="2055" y="288"/>
                  <a:pt x="2057" y="288"/>
                  <a:pt x="2059" y="289"/>
                </a:cubicBezTo>
                <a:cubicBezTo>
                  <a:pt x="2061" y="289"/>
                  <a:pt x="2062" y="289"/>
                  <a:pt x="2063" y="289"/>
                </a:cubicBezTo>
                <a:cubicBezTo>
                  <a:pt x="2068" y="290"/>
                  <a:pt x="2072" y="290"/>
                  <a:pt x="2076" y="291"/>
                </a:cubicBezTo>
                <a:cubicBezTo>
                  <a:pt x="2078" y="291"/>
                  <a:pt x="2080" y="291"/>
                  <a:pt x="2082" y="292"/>
                </a:cubicBezTo>
                <a:cubicBezTo>
                  <a:pt x="2083" y="292"/>
                  <a:pt x="2085" y="293"/>
                  <a:pt x="2086" y="293"/>
                </a:cubicBezTo>
                <a:cubicBezTo>
                  <a:pt x="2088" y="294"/>
                  <a:pt x="2089" y="293"/>
                  <a:pt x="2091" y="294"/>
                </a:cubicBezTo>
                <a:cubicBezTo>
                  <a:pt x="2092" y="294"/>
                  <a:pt x="2094" y="294"/>
                  <a:pt x="2095" y="295"/>
                </a:cubicBezTo>
                <a:cubicBezTo>
                  <a:pt x="2096" y="295"/>
                  <a:pt x="2097" y="296"/>
                  <a:pt x="2097" y="296"/>
                </a:cubicBezTo>
                <a:cubicBezTo>
                  <a:pt x="2098" y="296"/>
                  <a:pt x="2097" y="294"/>
                  <a:pt x="2097" y="294"/>
                </a:cubicBezTo>
                <a:cubicBezTo>
                  <a:pt x="2096" y="293"/>
                  <a:pt x="2095" y="293"/>
                  <a:pt x="2095" y="292"/>
                </a:cubicBezTo>
                <a:cubicBezTo>
                  <a:pt x="2094" y="291"/>
                  <a:pt x="2093" y="292"/>
                  <a:pt x="2092" y="291"/>
                </a:cubicBezTo>
                <a:cubicBezTo>
                  <a:pt x="2091" y="291"/>
                  <a:pt x="2091" y="291"/>
                  <a:pt x="2090" y="291"/>
                </a:cubicBezTo>
                <a:cubicBezTo>
                  <a:pt x="2089" y="290"/>
                  <a:pt x="2088" y="290"/>
                  <a:pt x="2087" y="290"/>
                </a:cubicBezTo>
                <a:cubicBezTo>
                  <a:pt x="2086" y="289"/>
                  <a:pt x="2086" y="288"/>
                  <a:pt x="2086" y="286"/>
                </a:cubicBezTo>
                <a:cubicBezTo>
                  <a:pt x="2086" y="285"/>
                  <a:pt x="2086" y="284"/>
                  <a:pt x="2085" y="284"/>
                </a:cubicBezTo>
                <a:cubicBezTo>
                  <a:pt x="2085" y="283"/>
                  <a:pt x="2084" y="283"/>
                  <a:pt x="2084" y="282"/>
                </a:cubicBezTo>
                <a:cubicBezTo>
                  <a:pt x="2084" y="281"/>
                  <a:pt x="2086" y="281"/>
                  <a:pt x="2088" y="281"/>
                </a:cubicBezTo>
                <a:cubicBezTo>
                  <a:pt x="2088" y="281"/>
                  <a:pt x="2089" y="281"/>
                  <a:pt x="2089" y="282"/>
                </a:cubicBezTo>
                <a:cubicBezTo>
                  <a:pt x="2090" y="282"/>
                  <a:pt x="2091" y="282"/>
                  <a:pt x="2091" y="282"/>
                </a:cubicBezTo>
                <a:cubicBezTo>
                  <a:pt x="2092" y="283"/>
                  <a:pt x="2092" y="283"/>
                  <a:pt x="2092" y="284"/>
                </a:cubicBezTo>
                <a:cubicBezTo>
                  <a:pt x="2092" y="284"/>
                  <a:pt x="2093" y="285"/>
                  <a:pt x="2093" y="285"/>
                </a:cubicBezTo>
                <a:cubicBezTo>
                  <a:pt x="2094" y="286"/>
                  <a:pt x="2096" y="286"/>
                  <a:pt x="2097" y="287"/>
                </a:cubicBezTo>
                <a:cubicBezTo>
                  <a:pt x="2098" y="288"/>
                  <a:pt x="2098" y="288"/>
                  <a:pt x="2099" y="288"/>
                </a:cubicBezTo>
                <a:cubicBezTo>
                  <a:pt x="2099" y="288"/>
                  <a:pt x="2099" y="287"/>
                  <a:pt x="2099" y="287"/>
                </a:cubicBezTo>
                <a:cubicBezTo>
                  <a:pt x="2100" y="285"/>
                  <a:pt x="2100" y="284"/>
                  <a:pt x="2102" y="282"/>
                </a:cubicBezTo>
                <a:cubicBezTo>
                  <a:pt x="2103" y="281"/>
                  <a:pt x="2104" y="280"/>
                  <a:pt x="2106" y="280"/>
                </a:cubicBezTo>
                <a:cubicBezTo>
                  <a:pt x="2107" y="280"/>
                  <a:pt x="2109" y="280"/>
                  <a:pt x="2110" y="280"/>
                </a:cubicBezTo>
                <a:cubicBezTo>
                  <a:pt x="2111" y="280"/>
                  <a:pt x="2114" y="280"/>
                  <a:pt x="2115" y="281"/>
                </a:cubicBezTo>
                <a:cubicBezTo>
                  <a:pt x="2116" y="283"/>
                  <a:pt x="2113" y="282"/>
                  <a:pt x="2112" y="283"/>
                </a:cubicBezTo>
                <a:cubicBezTo>
                  <a:pt x="2111" y="284"/>
                  <a:pt x="2110" y="286"/>
                  <a:pt x="2112" y="286"/>
                </a:cubicBezTo>
                <a:cubicBezTo>
                  <a:pt x="2113" y="287"/>
                  <a:pt x="2115" y="288"/>
                  <a:pt x="2116" y="289"/>
                </a:cubicBezTo>
                <a:cubicBezTo>
                  <a:pt x="2118" y="290"/>
                  <a:pt x="2119" y="290"/>
                  <a:pt x="2120" y="290"/>
                </a:cubicBezTo>
                <a:cubicBezTo>
                  <a:pt x="2122" y="290"/>
                  <a:pt x="2123" y="289"/>
                  <a:pt x="2125" y="289"/>
                </a:cubicBezTo>
                <a:cubicBezTo>
                  <a:pt x="2127" y="289"/>
                  <a:pt x="2128" y="288"/>
                  <a:pt x="2130" y="288"/>
                </a:cubicBezTo>
                <a:cubicBezTo>
                  <a:pt x="2131" y="287"/>
                  <a:pt x="2133" y="287"/>
                  <a:pt x="2134" y="286"/>
                </a:cubicBezTo>
                <a:cubicBezTo>
                  <a:pt x="2135" y="286"/>
                  <a:pt x="2135" y="285"/>
                  <a:pt x="2136" y="284"/>
                </a:cubicBezTo>
                <a:cubicBezTo>
                  <a:pt x="2136" y="284"/>
                  <a:pt x="2137" y="283"/>
                  <a:pt x="2138" y="283"/>
                </a:cubicBezTo>
                <a:cubicBezTo>
                  <a:pt x="2138" y="282"/>
                  <a:pt x="2139" y="282"/>
                  <a:pt x="2139" y="281"/>
                </a:cubicBezTo>
                <a:cubicBezTo>
                  <a:pt x="2140" y="281"/>
                  <a:pt x="2140" y="280"/>
                  <a:pt x="2140" y="279"/>
                </a:cubicBezTo>
                <a:cubicBezTo>
                  <a:pt x="2140" y="277"/>
                  <a:pt x="2142" y="278"/>
                  <a:pt x="2142" y="280"/>
                </a:cubicBezTo>
                <a:cubicBezTo>
                  <a:pt x="2143" y="281"/>
                  <a:pt x="2144" y="282"/>
                  <a:pt x="2145" y="284"/>
                </a:cubicBezTo>
                <a:cubicBezTo>
                  <a:pt x="2146" y="284"/>
                  <a:pt x="2146" y="285"/>
                  <a:pt x="2146" y="285"/>
                </a:cubicBezTo>
                <a:cubicBezTo>
                  <a:pt x="2147" y="286"/>
                  <a:pt x="2148" y="286"/>
                  <a:pt x="2149" y="286"/>
                </a:cubicBezTo>
                <a:cubicBezTo>
                  <a:pt x="2149" y="286"/>
                  <a:pt x="2150" y="286"/>
                  <a:pt x="2151" y="286"/>
                </a:cubicBezTo>
                <a:cubicBezTo>
                  <a:pt x="2153" y="285"/>
                  <a:pt x="2154" y="283"/>
                  <a:pt x="2156" y="283"/>
                </a:cubicBezTo>
                <a:cubicBezTo>
                  <a:pt x="2157" y="282"/>
                  <a:pt x="2159" y="283"/>
                  <a:pt x="2161" y="282"/>
                </a:cubicBezTo>
                <a:cubicBezTo>
                  <a:pt x="2163" y="282"/>
                  <a:pt x="2165" y="282"/>
                  <a:pt x="2167" y="283"/>
                </a:cubicBezTo>
                <a:cubicBezTo>
                  <a:pt x="2169" y="283"/>
                  <a:pt x="2172" y="283"/>
                  <a:pt x="2174" y="283"/>
                </a:cubicBezTo>
                <a:cubicBezTo>
                  <a:pt x="2179" y="283"/>
                  <a:pt x="2185" y="284"/>
                  <a:pt x="2191" y="284"/>
                </a:cubicBezTo>
                <a:cubicBezTo>
                  <a:pt x="2195" y="284"/>
                  <a:pt x="2199" y="284"/>
                  <a:pt x="2204" y="284"/>
                </a:cubicBezTo>
                <a:cubicBezTo>
                  <a:pt x="2205" y="284"/>
                  <a:pt x="2207" y="284"/>
                  <a:pt x="2208" y="285"/>
                </a:cubicBezTo>
                <a:cubicBezTo>
                  <a:pt x="2209" y="285"/>
                  <a:pt x="2211" y="285"/>
                  <a:pt x="2213" y="286"/>
                </a:cubicBezTo>
                <a:cubicBezTo>
                  <a:pt x="2214" y="287"/>
                  <a:pt x="2215" y="288"/>
                  <a:pt x="2217" y="288"/>
                </a:cubicBezTo>
                <a:cubicBezTo>
                  <a:pt x="2218" y="289"/>
                  <a:pt x="2220" y="289"/>
                  <a:pt x="2221" y="289"/>
                </a:cubicBezTo>
                <a:cubicBezTo>
                  <a:pt x="2223" y="289"/>
                  <a:pt x="2225" y="290"/>
                  <a:pt x="2227" y="290"/>
                </a:cubicBezTo>
                <a:cubicBezTo>
                  <a:pt x="2231" y="291"/>
                  <a:pt x="2235" y="293"/>
                  <a:pt x="2239" y="294"/>
                </a:cubicBezTo>
                <a:cubicBezTo>
                  <a:pt x="2241" y="295"/>
                  <a:pt x="2243" y="296"/>
                  <a:pt x="2246" y="297"/>
                </a:cubicBezTo>
                <a:cubicBezTo>
                  <a:pt x="2248" y="297"/>
                  <a:pt x="2250" y="298"/>
                  <a:pt x="2252" y="299"/>
                </a:cubicBezTo>
                <a:cubicBezTo>
                  <a:pt x="2254" y="300"/>
                  <a:pt x="2256" y="301"/>
                  <a:pt x="2258" y="302"/>
                </a:cubicBezTo>
                <a:cubicBezTo>
                  <a:pt x="2259" y="302"/>
                  <a:pt x="2260" y="303"/>
                  <a:pt x="2261" y="303"/>
                </a:cubicBezTo>
                <a:cubicBezTo>
                  <a:pt x="2262" y="304"/>
                  <a:pt x="2264" y="305"/>
                  <a:pt x="2264" y="307"/>
                </a:cubicBezTo>
                <a:cubicBezTo>
                  <a:pt x="2265" y="308"/>
                  <a:pt x="2263" y="310"/>
                  <a:pt x="2265" y="311"/>
                </a:cubicBezTo>
                <a:cubicBezTo>
                  <a:pt x="2266" y="311"/>
                  <a:pt x="2268" y="311"/>
                  <a:pt x="2268" y="313"/>
                </a:cubicBezTo>
                <a:cubicBezTo>
                  <a:pt x="2269" y="316"/>
                  <a:pt x="2265" y="315"/>
                  <a:pt x="2263" y="316"/>
                </a:cubicBezTo>
                <a:cubicBezTo>
                  <a:pt x="2262" y="317"/>
                  <a:pt x="2260" y="318"/>
                  <a:pt x="2260" y="319"/>
                </a:cubicBezTo>
                <a:cubicBezTo>
                  <a:pt x="2260" y="321"/>
                  <a:pt x="2262" y="319"/>
                  <a:pt x="2263" y="318"/>
                </a:cubicBezTo>
                <a:cubicBezTo>
                  <a:pt x="2263" y="318"/>
                  <a:pt x="2265" y="318"/>
                  <a:pt x="2265" y="319"/>
                </a:cubicBezTo>
                <a:cubicBezTo>
                  <a:pt x="2265" y="320"/>
                  <a:pt x="2264" y="319"/>
                  <a:pt x="2264" y="320"/>
                </a:cubicBezTo>
                <a:cubicBezTo>
                  <a:pt x="2264" y="321"/>
                  <a:pt x="2264" y="322"/>
                  <a:pt x="2265" y="323"/>
                </a:cubicBezTo>
                <a:cubicBezTo>
                  <a:pt x="2266" y="324"/>
                  <a:pt x="2266" y="324"/>
                  <a:pt x="2267" y="324"/>
                </a:cubicBezTo>
                <a:cubicBezTo>
                  <a:pt x="2269" y="324"/>
                  <a:pt x="2270" y="324"/>
                  <a:pt x="2272" y="325"/>
                </a:cubicBezTo>
                <a:cubicBezTo>
                  <a:pt x="2273" y="326"/>
                  <a:pt x="2274" y="327"/>
                  <a:pt x="2275" y="328"/>
                </a:cubicBezTo>
                <a:cubicBezTo>
                  <a:pt x="2276" y="329"/>
                  <a:pt x="2278" y="330"/>
                  <a:pt x="2279" y="331"/>
                </a:cubicBezTo>
                <a:cubicBezTo>
                  <a:pt x="2281" y="333"/>
                  <a:pt x="2283" y="337"/>
                  <a:pt x="2286" y="337"/>
                </a:cubicBezTo>
                <a:cubicBezTo>
                  <a:pt x="2288" y="337"/>
                  <a:pt x="2290" y="337"/>
                  <a:pt x="2291" y="338"/>
                </a:cubicBezTo>
                <a:cubicBezTo>
                  <a:pt x="2292" y="338"/>
                  <a:pt x="2293" y="339"/>
                  <a:pt x="2294" y="340"/>
                </a:cubicBezTo>
                <a:cubicBezTo>
                  <a:pt x="2295" y="340"/>
                  <a:pt x="2296" y="340"/>
                  <a:pt x="2296" y="341"/>
                </a:cubicBezTo>
                <a:cubicBezTo>
                  <a:pt x="2296" y="342"/>
                  <a:pt x="2295" y="343"/>
                  <a:pt x="2294" y="343"/>
                </a:cubicBezTo>
                <a:cubicBezTo>
                  <a:pt x="2293" y="343"/>
                  <a:pt x="2292" y="343"/>
                  <a:pt x="2292" y="343"/>
                </a:cubicBezTo>
                <a:cubicBezTo>
                  <a:pt x="2291" y="343"/>
                  <a:pt x="2290" y="342"/>
                  <a:pt x="2289" y="342"/>
                </a:cubicBezTo>
                <a:cubicBezTo>
                  <a:pt x="2289" y="343"/>
                  <a:pt x="2289" y="344"/>
                  <a:pt x="2290" y="344"/>
                </a:cubicBezTo>
                <a:cubicBezTo>
                  <a:pt x="2291" y="345"/>
                  <a:pt x="2291" y="344"/>
                  <a:pt x="2292" y="345"/>
                </a:cubicBezTo>
                <a:cubicBezTo>
                  <a:pt x="2294" y="345"/>
                  <a:pt x="2294" y="346"/>
                  <a:pt x="2296" y="346"/>
                </a:cubicBezTo>
                <a:cubicBezTo>
                  <a:pt x="2297" y="347"/>
                  <a:pt x="2298" y="347"/>
                  <a:pt x="2300" y="348"/>
                </a:cubicBezTo>
                <a:cubicBezTo>
                  <a:pt x="2301" y="348"/>
                  <a:pt x="2301" y="348"/>
                  <a:pt x="2302" y="349"/>
                </a:cubicBezTo>
                <a:cubicBezTo>
                  <a:pt x="2303" y="350"/>
                  <a:pt x="2303" y="351"/>
                  <a:pt x="2304" y="352"/>
                </a:cubicBezTo>
                <a:cubicBezTo>
                  <a:pt x="2304" y="352"/>
                  <a:pt x="2305" y="352"/>
                  <a:pt x="2306" y="352"/>
                </a:cubicBezTo>
                <a:cubicBezTo>
                  <a:pt x="2306" y="352"/>
                  <a:pt x="2309" y="351"/>
                  <a:pt x="2309" y="353"/>
                </a:cubicBezTo>
                <a:cubicBezTo>
                  <a:pt x="2309" y="353"/>
                  <a:pt x="2308" y="354"/>
                  <a:pt x="2307" y="355"/>
                </a:cubicBezTo>
                <a:cubicBezTo>
                  <a:pt x="2306" y="356"/>
                  <a:pt x="2305" y="356"/>
                  <a:pt x="2303" y="356"/>
                </a:cubicBezTo>
                <a:cubicBezTo>
                  <a:pt x="2302" y="356"/>
                  <a:pt x="2301" y="356"/>
                  <a:pt x="2301" y="356"/>
                </a:cubicBezTo>
                <a:cubicBezTo>
                  <a:pt x="2300" y="356"/>
                  <a:pt x="2300" y="357"/>
                  <a:pt x="2299" y="357"/>
                </a:cubicBezTo>
                <a:cubicBezTo>
                  <a:pt x="2298" y="357"/>
                  <a:pt x="2297" y="357"/>
                  <a:pt x="2298" y="358"/>
                </a:cubicBezTo>
                <a:cubicBezTo>
                  <a:pt x="2299" y="358"/>
                  <a:pt x="2300" y="358"/>
                  <a:pt x="2300" y="358"/>
                </a:cubicBezTo>
                <a:cubicBezTo>
                  <a:pt x="2302" y="358"/>
                  <a:pt x="2304" y="358"/>
                  <a:pt x="2306" y="358"/>
                </a:cubicBezTo>
                <a:cubicBezTo>
                  <a:pt x="2306" y="358"/>
                  <a:pt x="2308" y="358"/>
                  <a:pt x="2308" y="358"/>
                </a:cubicBezTo>
                <a:cubicBezTo>
                  <a:pt x="2309" y="359"/>
                  <a:pt x="2309" y="359"/>
                  <a:pt x="2308" y="360"/>
                </a:cubicBezTo>
                <a:cubicBezTo>
                  <a:pt x="2307" y="361"/>
                  <a:pt x="2305" y="360"/>
                  <a:pt x="2303" y="360"/>
                </a:cubicBezTo>
                <a:cubicBezTo>
                  <a:pt x="2302" y="360"/>
                  <a:pt x="2299" y="360"/>
                  <a:pt x="2299" y="361"/>
                </a:cubicBezTo>
                <a:cubicBezTo>
                  <a:pt x="2299" y="362"/>
                  <a:pt x="2302" y="361"/>
                  <a:pt x="2304" y="362"/>
                </a:cubicBezTo>
                <a:cubicBezTo>
                  <a:pt x="2304" y="362"/>
                  <a:pt x="2306" y="362"/>
                  <a:pt x="2305" y="363"/>
                </a:cubicBezTo>
                <a:cubicBezTo>
                  <a:pt x="2305" y="364"/>
                  <a:pt x="2303" y="364"/>
                  <a:pt x="2303" y="364"/>
                </a:cubicBezTo>
                <a:cubicBezTo>
                  <a:pt x="2302" y="364"/>
                  <a:pt x="2301" y="364"/>
                  <a:pt x="2300" y="364"/>
                </a:cubicBezTo>
                <a:cubicBezTo>
                  <a:pt x="2299" y="365"/>
                  <a:pt x="2298" y="365"/>
                  <a:pt x="2297" y="365"/>
                </a:cubicBezTo>
                <a:cubicBezTo>
                  <a:pt x="2295" y="366"/>
                  <a:pt x="2293" y="367"/>
                  <a:pt x="2291" y="367"/>
                </a:cubicBezTo>
                <a:cubicBezTo>
                  <a:pt x="2290" y="367"/>
                  <a:pt x="2287" y="368"/>
                  <a:pt x="2286" y="369"/>
                </a:cubicBezTo>
                <a:cubicBezTo>
                  <a:pt x="2286" y="371"/>
                  <a:pt x="2290" y="370"/>
                  <a:pt x="2290" y="370"/>
                </a:cubicBezTo>
                <a:cubicBezTo>
                  <a:pt x="2292" y="370"/>
                  <a:pt x="2294" y="370"/>
                  <a:pt x="2295" y="370"/>
                </a:cubicBezTo>
                <a:cubicBezTo>
                  <a:pt x="2297" y="369"/>
                  <a:pt x="2298" y="368"/>
                  <a:pt x="2299" y="368"/>
                </a:cubicBezTo>
                <a:cubicBezTo>
                  <a:pt x="2301" y="367"/>
                  <a:pt x="2303" y="368"/>
                  <a:pt x="2305" y="367"/>
                </a:cubicBezTo>
                <a:cubicBezTo>
                  <a:pt x="2307" y="366"/>
                  <a:pt x="2307" y="364"/>
                  <a:pt x="2309" y="363"/>
                </a:cubicBezTo>
                <a:cubicBezTo>
                  <a:pt x="2310" y="363"/>
                  <a:pt x="2310" y="363"/>
                  <a:pt x="2310" y="364"/>
                </a:cubicBezTo>
                <a:cubicBezTo>
                  <a:pt x="2310" y="365"/>
                  <a:pt x="2309" y="365"/>
                  <a:pt x="2308" y="366"/>
                </a:cubicBezTo>
                <a:cubicBezTo>
                  <a:pt x="2308" y="367"/>
                  <a:pt x="2308" y="367"/>
                  <a:pt x="2308" y="368"/>
                </a:cubicBezTo>
                <a:cubicBezTo>
                  <a:pt x="2308" y="369"/>
                  <a:pt x="2307" y="369"/>
                  <a:pt x="2306" y="370"/>
                </a:cubicBezTo>
                <a:cubicBezTo>
                  <a:pt x="2306" y="370"/>
                  <a:pt x="2305" y="371"/>
                  <a:pt x="2305" y="372"/>
                </a:cubicBezTo>
                <a:cubicBezTo>
                  <a:pt x="2306" y="372"/>
                  <a:pt x="2307" y="372"/>
                  <a:pt x="2308" y="372"/>
                </a:cubicBezTo>
                <a:cubicBezTo>
                  <a:pt x="2309" y="372"/>
                  <a:pt x="2311" y="373"/>
                  <a:pt x="2312" y="373"/>
                </a:cubicBezTo>
                <a:cubicBezTo>
                  <a:pt x="2312" y="375"/>
                  <a:pt x="2309" y="374"/>
                  <a:pt x="2311" y="375"/>
                </a:cubicBezTo>
                <a:cubicBezTo>
                  <a:pt x="2312" y="376"/>
                  <a:pt x="2312" y="377"/>
                  <a:pt x="2313" y="377"/>
                </a:cubicBezTo>
                <a:cubicBezTo>
                  <a:pt x="2314" y="377"/>
                  <a:pt x="2315" y="377"/>
                  <a:pt x="2316" y="378"/>
                </a:cubicBezTo>
                <a:cubicBezTo>
                  <a:pt x="2316" y="378"/>
                  <a:pt x="2316" y="378"/>
                  <a:pt x="2317" y="378"/>
                </a:cubicBezTo>
                <a:cubicBezTo>
                  <a:pt x="2317" y="378"/>
                  <a:pt x="2317" y="378"/>
                  <a:pt x="2318" y="378"/>
                </a:cubicBezTo>
                <a:cubicBezTo>
                  <a:pt x="2320" y="379"/>
                  <a:pt x="2319" y="380"/>
                  <a:pt x="2318" y="380"/>
                </a:cubicBezTo>
                <a:cubicBezTo>
                  <a:pt x="2317" y="380"/>
                  <a:pt x="2316" y="380"/>
                  <a:pt x="2316" y="380"/>
                </a:cubicBezTo>
                <a:cubicBezTo>
                  <a:pt x="2315" y="380"/>
                  <a:pt x="2314" y="380"/>
                  <a:pt x="2314" y="381"/>
                </a:cubicBezTo>
                <a:cubicBezTo>
                  <a:pt x="2314" y="381"/>
                  <a:pt x="2315" y="382"/>
                  <a:pt x="2316" y="382"/>
                </a:cubicBezTo>
                <a:cubicBezTo>
                  <a:pt x="2316" y="382"/>
                  <a:pt x="2317" y="383"/>
                  <a:pt x="2317" y="383"/>
                </a:cubicBezTo>
                <a:cubicBezTo>
                  <a:pt x="2318" y="384"/>
                  <a:pt x="2321" y="385"/>
                  <a:pt x="2319" y="386"/>
                </a:cubicBezTo>
                <a:cubicBezTo>
                  <a:pt x="2318" y="387"/>
                  <a:pt x="2317" y="384"/>
                  <a:pt x="2316" y="384"/>
                </a:cubicBezTo>
                <a:cubicBezTo>
                  <a:pt x="2315" y="384"/>
                  <a:pt x="2314" y="385"/>
                  <a:pt x="2314" y="386"/>
                </a:cubicBezTo>
                <a:cubicBezTo>
                  <a:pt x="2314" y="387"/>
                  <a:pt x="2315" y="387"/>
                  <a:pt x="2314" y="387"/>
                </a:cubicBezTo>
                <a:cubicBezTo>
                  <a:pt x="2313" y="388"/>
                  <a:pt x="2312" y="388"/>
                  <a:pt x="2313" y="389"/>
                </a:cubicBezTo>
                <a:cubicBezTo>
                  <a:pt x="2314" y="389"/>
                  <a:pt x="2315" y="389"/>
                  <a:pt x="2315" y="390"/>
                </a:cubicBezTo>
                <a:cubicBezTo>
                  <a:pt x="2317" y="390"/>
                  <a:pt x="2318" y="390"/>
                  <a:pt x="2319" y="391"/>
                </a:cubicBezTo>
                <a:cubicBezTo>
                  <a:pt x="2321" y="392"/>
                  <a:pt x="2322" y="393"/>
                  <a:pt x="2323" y="394"/>
                </a:cubicBezTo>
                <a:cubicBezTo>
                  <a:pt x="2323" y="395"/>
                  <a:pt x="2324" y="397"/>
                  <a:pt x="2325" y="397"/>
                </a:cubicBezTo>
                <a:cubicBezTo>
                  <a:pt x="2326" y="398"/>
                  <a:pt x="2328" y="397"/>
                  <a:pt x="2329" y="397"/>
                </a:cubicBezTo>
                <a:cubicBezTo>
                  <a:pt x="2330" y="398"/>
                  <a:pt x="2330" y="399"/>
                  <a:pt x="2329" y="399"/>
                </a:cubicBezTo>
                <a:cubicBezTo>
                  <a:pt x="2328" y="399"/>
                  <a:pt x="2327" y="399"/>
                  <a:pt x="2327" y="400"/>
                </a:cubicBezTo>
                <a:cubicBezTo>
                  <a:pt x="2327" y="401"/>
                  <a:pt x="2327" y="401"/>
                  <a:pt x="2326" y="402"/>
                </a:cubicBezTo>
                <a:cubicBezTo>
                  <a:pt x="2326" y="402"/>
                  <a:pt x="2325" y="402"/>
                  <a:pt x="2324" y="403"/>
                </a:cubicBezTo>
                <a:cubicBezTo>
                  <a:pt x="2324" y="404"/>
                  <a:pt x="2326" y="403"/>
                  <a:pt x="2326" y="404"/>
                </a:cubicBezTo>
                <a:cubicBezTo>
                  <a:pt x="2327" y="404"/>
                  <a:pt x="2327" y="405"/>
                  <a:pt x="2328" y="405"/>
                </a:cubicBezTo>
                <a:cubicBezTo>
                  <a:pt x="2328" y="405"/>
                  <a:pt x="2330" y="405"/>
                  <a:pt x="2329" y="406"/>
                </a:cubicBezTo>
                <a:cubicBezTo>
                  <a:pt x="2329" y="407"/>
                  <a:pt x="2328" y="407"/>
                  <a:pt x="2328" y="407"/>
                </a:cubicBezTo>
                <a:cubicBezTo>
                  <a:pt x="2327" y="407"/>
                  <a:pt x="2326" y="407"/>
                  <a:pt x="2326" y="408"/>
                </a:cubicBezTo>
                <a:cubicBezTo>
                  <a:pt x="2325" y="409"/>
                  <a:pt x="2325" y="409"/>
                  <a:pt x="2324" y="409"/>
                </a:cubicBezTo>
                <a:cubicBezTo>
                  <a:pt x="2323" y="409"/>
                  <a:pt x="2322" y="410"/>
                  <a:pt x="2321" y="410"/>
                </a:cubicBezTo>
                <a:cubicBezTo>
                  <a:pt x="2320" y="409"/>
                  <a:pt x="2320" y="409"/>
                  <a:pt x="2319" y="409"/>
                </a:cubicBezTo>
                <a:cubicBezTo>
                  <a:pt x="2318" y="410"/>
                  <a:pt x="2319" y="410"/>
                  <a:pt x="2320" y="410"/>
                </a:cubicBezTo>
                <a:cubicBezTo>
                  <a:pt x="2321" y="411"/>
                  <a:pt x="2321" y="412"/>
                  <a:pt x="2322" y="412"/>
                </a:cubicBezTo>
                <a:cubicBezTo>
                  <a:pt x="2324" y="412"/>
                  <a:pt x="2325" y="412"/>
                  <a:pt x="2326" y="412"/>
                </a:cubicBezTo>
                <a:cubicBezTo>
                  <a:pt x="2328" y="412"/>
                  <a:pt x="2328" y="414"/>
                  <a:pt x="2330" y="413"/>
                </a:cubicBezTo>
                <a:cubicBezTo>
                  <a:pt x="2331" y="413"/>
                  <a:pt x="2332" y="413"/>
                  <a:pt x="2332" y="412"/>
                </a:cubicBezTo>
                <a:cubicBezTo>
                  <a:pt x="2333" y="412"/>
                  <a:pt x="2334" y="412"/>
                  <a:pt x="2335" y="413"/>
                </a:cubicBezTo>
                <a:cubicBezTo>
                  <a:pt x="2336" y="413"/>
                  <a:pt x="2337" y="414"/>
                  <a:pt x="2338" y="415"/>
                </a:cubicBezTo>
                <a:cubicBezTo>
                  <a:pt x="2338" y="416"/>
                  <a:pt x="2339" y="416"/>
                  <a:pt x="2339" y="417"/>
                </a:cubicBezTo>
                <a:cubicBezTo>
                  <a:pt x="2339" y="417"/>
                  <a:pt x="2339" y="419"/>
                  <a:pt x="2339" y="420"/>
                </a:cubicBezTo>
                <a:cubicBezTo>
                  <a:pt x="2339" y="420"/>
                  <a:pt x="2338" y="421"/>
                  <a:pt x="2338" y="422"/>
                </a:cubicBezTo>
                <a:cubicBezTo>
                  <a:pt x="2337" y="422"/>
                  <a:pt x="2336" y="422"/>
                  <a:pt x="2337" y="423"/>
                </a:cubicBezTo>
                <a:cubicBezTo>
                  <a:pt x="2337" y="423"/>
                  <a:pt x="2338" y="423"/>
                  <a:pt x="2339" y="423"/>
                </a:cubicBezTo>
                <a:cubicBezTo>
                  <a:pt x="2341" y="424"/>
                  <a:pt x="2340" y="425"/>
                  <a:pt x="2339" y="426"/>
                </a:cubicBezTo>
                <a:cubicBezTo>
                  <a:pt x="2339" y="427"/>
                  <a:pt x="2339" y="427"/>
                  <a:pt x="2338" y="428"/>
                </a:cubicBezTo>
                <a:cubicBezTo>
                  <a:pt x="2337" y="428"/>
                  <a:pt x="2336" y="428"/>
                  <a:pt x="2336" y="429"/>
                </a:cubicBezTo>
                <a:cubicBezTo>
                  <a:pt x="2337" y="429"/>
                  <a:pt x="2339" y="429"/>
                  <a:pt x="2340" y="429"/>
                </a:cubicBezTo>
                <a:cubicBezTo>
                  <a:pt x="2340" y="431"/>
                  <a:pt x="2338" y="430"/>
                  <a:pt x="2337" y="430"/>
                </a:cubicBezTo>
                <a:cubicBezTo>
                  <a:pt x="2336" y="430"/>
                  <a:pt x="2336" y="431"/>
                  <a:pt x="2335" y="431"/>
                </a:cubicBezTo>
                <a:cubicBezTo>
                  <a:pt x="2335" y="432"/>
                  <a:pt x="2334" y="432"/>
                  <a:pt x="2334" y="432"/>
                </a:cubicBezTo>
                <a:cubicBezTo>
                  <a:pt x="2333" y="434"/>
                  <a:pt x="2337" y="433"/>
                  <a:pt x="2337" y="433"/>
                </a:cubicBezTo>
                <a:cubicBezTo>
                  <a:pt x="2338" y="433"/>
                  <a:pt x="2339" y="433"/>
                  <a:pt x="2339" y="433"/>
                </a:cubicBezTo>
                <a:cubicBezTo>
                  <a:pt x="2340" y="433"/>
                  <a:pt x="2340" y="434"/>
                  <a:pt x="2341" y="434"/>
                </a:cubicBezTo>
                <a:cubicBezTo>
                  <a:pt x="2341" y="434"/>
                  <a:pt x="2342" y="434"/>
                  <a:pt x="2342" y="435"/>
                </a:cubicBezTo>
                <a:cubicBezTo>
                  <a:pt x="2341" y="435"/>
                  <a:pt x="2341" y="435"/>
                  <a:pt x="2341" y="435"/>
                </a:cubicBezTo>
                <a:cubicBezTo>
                  <a:pt x="2340" y="435"/>
                  <a:pt x="2340" y="434"/>
                  <a:pt x="2339" y="434"/>
                </a:cubicBezTo>
                <a:cubicBezTo>
                  <a:pt x="2337" y="434"/>
                  <a:pt x="2337" y="435"/>
                  <a:pt x="2335" y="435"/>
                </a:cubicBezTo>
                <a:cubicBezTo>
                  <a:pt x="2334" y="434"/>
                  <a:pt x="2334" y="434"/>
                  <a:pt x="2333" y="434"/>
                </a:cubicBezTo>
                <a:cubicBezTo>
                  <a:pt x="2333" y="434"/>
                  <a:pt x="2332" y="434"/>
                  <a:pt x="2331" y="434"/>
                </a:cubicBezTo>
                <a:cubicBezTo>
                  <a:pt x="2329" y="434"/>
                  <a:pt x="2325" y="432"/>
                  <a:pt x="2323" y="434"/>
                </a:cubicBezTo>
                <a:cubicBezTo>
                  <a:pt x="2322" y="435"/>
                  <a:pt x="2322" y="435"/>
                  <a:pt x="2321" y="435"/>
                </a:cubicBezTo>
                <a:cubicBezTo>
                  <a:pt x="2320" y="435"/>
                  <a:pt x="2320" y="436"/>
                  <a:pt x="2321" y="436"/>
                </a:cubicBezTo>
                <a:cubicBezTo>
                  <a:pt x="2321" y="437"/>
                  <a:pt x="2322" y="436"/>
                  <a:pt x="2323" y="437"/>
                </a:cubicBezTo>
                <a:cubicBezTo>
                  <a:pt x="2324" y="437"/>
                  <a:pt x="2324" y="437"/>
                  <a:pt x="2325" y="437"/>
                </a:cubicBezTo>
                <a:cubicBezTo>
                  <a:pt x="2326" y="437"/>
                  <a:pt x="2326" y="437"/>
                  <a:pt x="2327" y="436"/>
                </a:cubicBezTo>
                <a:cubicBezTo>
                  <a:pt x="2327" y="436"/>
                  <a:pt x="2327" y="435"/>
                  <a:pt x="2328" y="436"/>
                </a:cubicBezTo>
                <a:cubicBezTo>
                  <a:pt x="2330" y="437"/>
                  <a:pt x="2330" y="440"/>
                  <a:pt x="2333" y="438"/>
                </a:cubicBezTo>
                <a:cubicBezTo>
                  <a:pt x="2333" y="438"/>
                  <a:pt x="2334" y="437"/>
                  <a:pt x="2335" y="437"/>
                </a:cubicBezTo>
                <a:cubicBezTo>
                  <a:pt x="2336" y="437"/>
                  <a:pt x="2336" y="437"/>
                  <a:pt x="2336" y="438"/>
                </a:cubicBezTo>
                <a:cubicBezTo>
                  <a:pt x="2337" y="438"/>
                  <a:pt x="2338" y="438"/>
                  <a:pt x="2338" y="439"/>
                </a:cubicBezTo>
                <a:cubicBezTo>
                  <a:pt x="2339" y="439"/>
                  <a:pt x="2337" y="440"/>
                  <a:pt x="2337" y="440"/>
                </a:cubicBezTo>
                <a:cubicBezTo>
                  <a:pt x="2336" y="440"/>
                  <a:pt x="2335" y="440"/>
                  <a:pt x="2335" y="441"/>
                </a:cubicBezTo>
                <a:cubicBezTo>
                  <a:pt x="2335" y="441"/>
                  <a:pt x="2335" y="442"/>
                  <a:pt x="2335" y="443"/>
                </a:cubicBezTo>
                <a:cubicBezTo>
                  <a:pt x="2334" y="446"/>
                  <a:pt x="2330" y="446"/>
                  <a:pt x="2328" y="448"/>
                </a:cubicBezTo>
                <a:cubicBezTo>
                  <a:pt x="2327" y="449"/>
                  <a:pt x="2327" y="450"/>
                  <a:pt x="2326" y="450"/>
                </a:cubicBezTo>
                <a:cubicBezTo>
                  <a:pt x="2325" y="451"/>
                  <a:pt x="2322" y="451"/>
                  <a:pt x="2322" y="453"/>
                </a:cubicBezTo>
                <a:cubicBezTo>
                  <a:pt x="2321" y="453"/>
                  <a:pt x="2322" y="454"/>
                  <a:pt x="2322" y="454"/>
                </a:cubicBezTo>
                <a:cubicBezTo>
                  <a:pt x="2323" y="455"/>
                  <a:pt x="2323" y="455"/>
                  <a:pt x="2324" y="455"/>
                </a:cubicBezTo>
                <a:cubicBezTo>
                  <a:pt x="2326" y="455"/>
                  <a:pt x="2327" y="456"/>
                  <a:pt x="2328" y="456"/>
                </a:cubicBezTo>
                <a:cubicBezTo>
                  <a:pt x="2330" y="456"/>
                  <a:pt x="2331" y="456"/>
                  <a:pt x="2333" y="456"/>
                </a:cubicBezTo>
                <a:cubicBezTo>
                  <a:pt x="2334" y="456"/>
                  <a:pt x="2335" y="456"/>
                  <a:pt x="2336" y="455"/>
                </a:cubicBezTo>
                <a:cubicBezTo>
                  <a:pt x="2336" y="455"/>
                  <a:pt x="2337" y="454"/>
                  <a:pt x="2338" y="454"/>
                </a:cubicBezTo>
                <a:cubicBezTo>
                  <a:pt x="2338" y="454"/>
                  <a:pt x="2339" y="453"/>
                  <a:pt x="2340" y="453"/>
                </a:cubicBezTo>
                <a:cubicBezTo>
                  <a:pt x="2341" y="453"/>
                  <a:pt x="2342" y="451"/>
                  <a:pt x="2342" y="450"/>
                </a:cubicBezTo>
                <a:cubicBezTo>
                  <a:pt x="2343" y="449"/>
                  <a:pt x="2343" y="449"/>
                  <a:pt x="2344" y="448"/>
                </a:cubicBezTo>
                <a:cubicBezTo>
                  <a:pt x="2344" y="448"/>
                  <a:pt x="2344" y="447"/>
                  <a:pt x="2344" y="447"/>
                </a:cubicBezTo>
                <a:cubicBezTo>
                  <a:pt x="2345" y="446"/>
                  <a:pt x="2346" y="447"/>
                  <a:pt x="2346" y="448"/>
                </a:cubicBezTo>
                <a:cubicBezTo>
                  <a:pt x="2345" y="448"/>
                  <a:pt x="2345" y="449"/>
                  <a:pt x="2344" y="449"/>
                </a:cubicBezTo>
                <a:cubicBezTo>
                  <a:pt x="2344" y="450"/>
                  <a:pt x="2344" y="451"/>
                  <a:pt x="2343" y="452"/>
                </a:cubicBezTo>
                <a:cubicBezTo>
                  <a:pt x="2341" y="453"/>
                  <a:pt x="2340" y="454"/>
                  <a:pt x="2339" y="455"/>
                </a:cubicBezTo>
                <a:cubicBezTo>
                  <a:pt x="2338" y="456"/>
                  <a:pt x="2337" y="457"/>
                  <a:pt x="2336" y="458"/>
                </a:cubicBezTo>
                <a:cubicBezTo>
                  <a:pt x="2334" y="458"/>
                  <a:pt x="2332" y="458"/>
                  <a:pt x="2331" y="458"/>
                </a:cubicBezTo>
                <a:cubicBezTo>
                  <a:pt x="2330" y="458"/>
                  <a:pt x="2329" y="458"/>
                  <a:pt x="2328" y="458"/>
                </a:cubicBezTo>
                <a:cubicBezTo>
                  <a:pt x="2327" y="459"/>
                  <a:pt x="2328" y="459"/>
                  <a:pt x="2327" y="460"/>
                </a:cubicBezTo>
                <a:cubicBezTo>
                  <a:pt x="2326" y="461"/>
                  <a:pt x="2324" y="461"/>
                  <a:pt x="2323" y="462"/>
                </a:cubicBezTo>
                <a:cubicBezTo>
                  <a:pt x="2323" y="462"/>
                  <a:pt x="2322" y="463"/>
                  <a:pt x="2322" y="463"/>
                </a:cubicBezTo>
                <a:cubicBezTo>
                  <a:pt x="2321" y="464"/>
                  <a:pt x="2320" y="463"/>
                  <a:pt x="2320" y="463"/>
                </a:cubicBezTo>
                <a:cubicBezTo>
                  <a:pt x="2318" y="463"/>
                  <a:pt x="2316" y="463"/>
                  <a:pt x="2316" y="465"/>
                </a:cubicBezTo>
                <a:cubicBezTo>
                  <a:pt x="2315" y="466"/>
                  <a:pt x="2318" y="467"/>
                  <a:pt x="2319" y="467"/>
                </a:cubicBezTo>
                <a:cubicBezTo>
                  <a:pt x="2320" y="468"/>
                  <a:pt x="2320" y="468"/>
                  <a:pt x="2321" y="468"/>
                </a:cubicBezTo>
                <a:cubicBezTo>
                  <a:pt x="2322" y="469"/>
                  <a:pt x="2323" y="469"/>
                  <a:pt x="2323" y="469"/>
                </a:cubicBezTo>
                <a:cubicBezTo>
                  <a:pt x="2325" y="469"/>
                  <a:pt x="2326" y="470"/>
                  <a:pt x="2327" y="471"/>
                </a:cubicBezTo>
                <a:cubicBezTo>
                  <a:pt x="2327" y="471"/>
                  <a:pt x="2327" y="472"/>
                  <a:pt x="2328" y="472"/>
                </a:cubicBezTo>
                <a:cubicBezTo>
                  <a:pt x="2328" y="472"/>
                  <a:pt x="2328" y="472"/>
                  <a:pt x="2328" y="472"/>
                </a:cubicBezTo>
                <a:cubicBezTo>
                  <a:pt x="2330" y="473"/>
                  <a:pt x="2331" y="474"/>
                  <a:pt x="2332" y="475"/>
                </a:cubicBezTo>
                <a:cubicBezTo>
                  <a:pt x="2334" y="475"/>
                  <a:pt x="2335" y="476"/>
                  <a:pt x="2337" y="477"/>
                </a:cubicBezTo>
                <a:cubicBezTo>
                  <a:pt x="2340" y="478"/>
                  <a:pt x="2343" y="479"/>
                  <a:pt x="2346" y="478"/>
                </a:cubicBezTo>
                <a:cubicBezTo>
                  <a:pt x="2349" y="477"/>
                  <a:pt x="2351" y="475"/>
                  <a:pt x="2354" y="475"/>
                </a:cubicBezTo>
                <a:cubicBezTo>
                  <a:pt x="2355" y="475"/>
                  <a:pt x="2357" y="475"/>
                  <a:pt x="2358" y="473"/>
                </a:cubicBezTo>
                <a:cubicBezTo>
                  <a:pt x="2358" y="472"/>
                  <a:pt x="2358" y="472"/>
                  <a:pt x="2358" y="471"/>
                </a:cubicBezTo>
                <a:cubicBezTo>
                  <a:pt x="2358" y="470"/>
                  <a:pt x="2357" y="470"/>
                  <a:pt x="2357" y="469"/>
                </a:cubicBezTo>
                <a:cubicBezTo>
                  <a:pt x="2357" y="469"/>
                  <a:pt x="2357" y="468"/>
                  <a:pt x="2356" y="468"/>
                </a:cubicBezTo>
                <a:cubicBezTo>
                  <a:pt x="2356" y="468"/>
                  <a:pt x="2355" y="467"/>
                  <a:pt x="2355" y="467"/>
                </a:cubicBezTo>
                <a:cubicBezTo>
                  <a:pt x="2354" y="467"/>
                  <a:pt x="2353" y="465"/>
                  <a:pt x="2355" y="465"/>
                </a:cubicBezTo>
                <a:cubicBezTo>
                  <a:pt x="2356" y="465"/>
                  <a:pt x="2357" y="466"/>
                  <a:pt x="2358" y="467"/>
                </a:cubicBezTo>
                <a:cubicBezTo>
                  <a:pt x="2359" y="467"/>
                  <a:pt x="2360" y="467"/>
                  <a:pt x="2360" y="467"/>
                </a:cubicBezTo>
                <a:cubicBezTo>
                  <a:pt x="2361" y="466"/>
                  <a:pt x="2360" y="465"/>
                  <a:pt x="2360" y="465"/>
                </a:cubicBezTo>
                <a:cubicBezTo>
                  <a:pt x="2359" y="463"/>
                  <a:pt x="2362" y="464"/>
                  <a:pt x="2363" y="463"/>
                </a:cubicBezTo>
                <a:cubicBezTo>
                  <a:pt x="2364" y="462"/>
                  <a:pt x="2364" y="462"/>
                  <a:pt x="2365" y="462"/>
                </a:cubicBezTo>
                <a:cubicBezTo>
                  <a:pt x="2365" y="461"/>
                  <a:pt x="2366" y="461"/>
                  <a:pt x="2366" y="461"/>
                </a:cubicBezTo>
                <a:cubicBezTo>
                  <a:pt x="2367" y="460"/>
                  <a:pt x="2366" y="458"/>
                  <a:pt x="2367" y="457"/>
                </a:cubicBezTo>
                <a:cubicBezTo>
                  <a:pt x="2367" y="455"/>
                  <a:pt x="2367" y="454"/>
                  <a:pt x="2366" y="453"/>
                </a:cubicBezTo>
                <a:cubicBezTo>
                  <a:pt x="2365" y="452"/>
                  <a:pt x="2364" y="451"/>
                  <a:pt x="2362" y="450"/>
                </a:cubicBezTo>
                <a:cubicBezTo>
                  <a:pt x="2361" y="450"/>
                  <a:pt x="2360" y="449"/>
                  <a:pt x="2360" y="447"/>
                </a:cubicBezTo>
                <a:cubicBezTo>
                  <a:pt x="2359" y="446"/>
                  <a:pt x="2358" y="445"/>
                  <a:pt x="2358" y="444"/>
                </a:cubicBezTo>
                <a:cubicBezTo>
                  <a:pt x="2358" y="442"/>
                  <a:pt x="2357" y="441"/>
                  <a:pt x="2357" y="440"/>
                </a:cubicBezTo>
                <a:cubicBezTo>
                  <a:pt x="2358" y="442"/>
                  <a:pt x="2359" y="445"/>
                  <a:pt x="2360" y="446"/>
                </a:cubicBezTo>
                <a:cubicBezTo>
                  <a:pt x="2361" y="448"/>
                  <a:pt x="2362" y="449"/>
                  <a:pt x="2363" y="450"/>
                </a:cubicBezTo>
                <a:cubicBezTo>
                  <a:pt x="2365" y="450"/>
                  <a:pt x="2366" y="451"/>
                  <a:pt x="2367" y="452"/>
                </a:cubicBezTo>
                <a:cubicBezTo>
                  <a:pt x="2369" y="454"/>
                  <a:pt x="2369" y="457"/>
                  <a:pt x="2368" y="459"/>
                </a:cubicBezTo>
                <a:cubicBezTo>
                  <a:pt x="2367" y="461"/>
                  <a:pt x="2369" y="461"/>
                  <a:pt x="2370" y="461"/>
                </a:cubicBezTo>
                <a:cubicBezTo>
                  <a:pt x="2372" y="460"/>
                  <a:pt x="2374" y="461"/>
                  <a:pt x="2375" y="460"/>
                </a:cubicBezTo>
                <a:cubicBezTo>
                  <a:pt x="2375" y="459"/>
                  <a:pt x="2375" y="458"/>
                  <a:pt x="2376" y="458"/>
                </a:cubicBezTo>
                <a:cubicBezTo>
                  <a:pt x="2376" y="457"/>
                  <a:pt x="2377" y="456"/>
                  <a:pt x="2377" y="456"/>
                </a:cubicBezTo>
                <a:cubicBezTo>
                  <a:pt x="2378" y="455"/>
                  <a:pt x="2380" y="453"/>
                  <a:pt x="2381" y="453"/>
                </a:cubicBezTo>
                <a:cubicBezTo>
                  <a:pt x="2380" y="454"/>
                  <a:pt x="2379" y="454"/>
                  <a:pt x="2379" y="455"/>
                </a:cubicBezTo>
                <a:cubicBezTo>
                  <a:pt x="2378" y="455"/>
                  <a:pt x="2377" y="456"/>
                  <a:pt x="2377" y="457"/>
                </a:cubicBezTo>
                <a:cubicBezTo>
                  <a:pt x="2377" y="458"/>
                  <a:pt x="2377" y="459"/>
                  <a:pt x="2377" y="460"/>
                </a:cubicBezTo>
                <a:cubicBezTo>
                  <a:pt x="2377" y="460"/>
                  <a:pt x="2376" y="461"/>
                  <a:pt x="2375" y="461"/>
                </a:cubicBezTo>
                <a:cubicBezTo>
                  <a:pt x="2374" y="462"/>
                  <a:pt x="2372" y="462"/>
                  <a:pt x="2371" y="462"/>
                </a:cubicBezTo>
                <a:cubicBezTo>
                  <a:pt x="2370" y="463"/>
                  <a:pt x="2369" y="463"/>
                  <a:pt x="2370" y="464"/>
                </a:cubicBezTo>
                <a:cubicBezTo>
                  <a:pt x="2370" y="464"/>
                  <a:pt x="2372" y="465"/>
                  <a:pt x="2370" y="465"/>
                </a:cubicBezTo>
                <a:cubicBezTo>
                  <a:pt x="2369" y="466"/>
                  <a:pt x="2367" y="464"/>
                  <a:pt x="2366" y="466"/>
                </a:cubicBezTo>
                <a:cubicBezTo>
                  <a:pt x="2365" y="467"/>
                  <a:pt x="2368" y="468"/>
                  <a:pt x="2369" y="469"/>
                </a:cubicBezTo>
                <a:cubicBezTo>
                  <a:pt x="2370" y="470"/>
                  <a:pt x="2370" y="471"/>
                  <a:pt x="2371" y="471"/>
                </a:cubicBezTo>
                <a:cubicBezTo>
                  <a:pt x="2373" y="472"/>
                  <a:pt x="2374" y="470"/>
                  <a:pt x="2375" y="469"/>
                </a:cubicBezTo>
                <a:cubicBezTo>
                  <a:pt x="2376" y="469"/>
                  <a:pt x="2376" y="468"/>
                  <a:pt x="2377" y="468"/>
                </a:cubicBezTo>
                <a:cubicBezTo>
                  <a:pt x="2378" y="468"/>
                  <a:pt x="2378" y="468"/>
                  <a:pt x="2379" y="468"/>
                </a:cubicBezTo>
                <a:cubicBezTo>
                  <a:pt x="2380" y="468"/>
                  <a:pt x="2380" y="467"/>
                  <a:pt x="2380" y="466"/>
                </a:cubicBezTo>
                <a:cubicBezTo>
                  <a:pt x="2379" y="466"/>
                  <a:pt x="2378" y="467"/>
                  <a:pt x="2377" y="466"/>
                </a:cubicBezTo>
                <a:cubicBezTo>
                  <a:pt x="2376" y="466"/>
                  <a:pt x="2377" y="465"/>
                  <a:pt x="2378" y="465"/>
                </a:cubicBezTo>
                <a:cubicBezTo>
                  <a:pt x="2379" y="465"/>
                  <a:pt x="2380" y="465"/>
                  <a:pt x="2381" y="465"/>
                </a:cubicBezTo>
                <a:cubicBezTo>
                  <a:pt x="2382" y="465"/>
                  <a:pt x="2384" y="465"/>
                  <a:pt x="2385" y="466"/>
                </a:cubicBezTo>
                <a:cubicBezTo>
                  <a:pt x="2387" y="467"/>
                  <a:pt x="2389" y="469"/>
                  <a:pt x="2392" y="468"/>
                </a:cubicBezTo>
                <a:cubicBezTo>
                  <a:pt x="2395" y="467"/>
                  <a:pt x="2399" y="469"/>
                  <a:pt x="2401" y="465"/>
                </a:cubicBezTo>
                <a:cubicBezTo>
                  <a:pt x="2401" y="465"/>
                  <a:pt x="2401" y="464"/>
                  <a:pt x="2402" y="464"/>
                </a:cubicBezTo>
                <a:cubicBezTo>
                  <a:pt x="2403" y="465"/>
                  <a:pt x="2402" y="466"/>
                  <a:pt x="2402" y="466"/>
                </a:cubicBezTo>
                <a:cubicBezTo>
                  <a:pt x="2401" y="467"/>
                  <a:pt x="2399" y="468"/>
                  <a:pt x="2398" y="468"/>
                </a:cubicBezTo>
                <a:cubicBezTo>
                  <a:pt x="2396" y="470"/>
                  <a:pt x="2393" y="470"/>
                  <a:pt x="2390" y="470"/>
                </a:cubicBezTo>
                <a:cubicBezTo>
                  <a:pt x="2386" y="470"/>
                  <a:pt x="2383" y="472"/>
                  <a:pt x="2380" y="473"/>
                </a:cubicBezTo>
                <a:cubicBezTo>
                  <a:pt x="2379" y="473"/>
                  <a:pt x="2375" y="474"/>
                  <a:pt x="2376" y="476"/>
                </a:cubicBezTo>
                <a:cubicBezTo>
                  <a:pt x="2377" y="477"/>
                  <a:pt x="2379" y="476"/>
                  <a:pt x="2380" y="476"/>
                </a:cubicBezTo>
                <a:cubicBezTo>
                  <a:pt x="2382" y="476"/>
                  <a:pt x="2383" y="476"/>
                  <a:pt x="2385" y="477"/>
                </a:cubicBezTo>
                <a:cubicBezTo>
                  <a:pt x="2387" y="477"/>
                  <a:pt x="2388" y="476"/>
                  <a:pt x="2390" y="476"/>
                </a:cubicBezTo>
                <a:cubicBezTo>
                  <a:pt x="2391" y="476"/>
                  <a:pt x="2393" y="475"/>
                  <a:pt x="2394" y="475"/>
                </a:cubicBezTo>
                <a:cubicBezTo>
                  <a:pt x="2396" y="475"/>
                  <a:pt x="2397" y="474"/>
                  <a:pt x="2399" y="473"/>
                </a:cubicBezTo>
                <a:cubicBezTo>
                  <a:pt x="2400" y="473"/>
                  <a:pt x="2401" y="473"/>
                  <a:pt x="2403" y="473"/>
                </a:cubicBezTo>
                <a:cubicBezTo>
                  <a:pt x="2404" y="473"/>
                  <a:pt x="2405" y="473"/>
                  <a:pt x="2406" y="473"/>
                </a:cubicBezTo>
                <a:cubicBezTo>
                  <a:pt x="2406" y="473"/>
                  <a:pt x="2407" y="473"/>
                  <a:pt x="2408" y="473"/>
                </a:cubicBezTo>
                <a:cubicBezTo>
                  <a:pt x="2408" y="475"/>
                  <a:pt x="2402" y="474"/>
                  <a:pt x="2401" y="474"/>
                </a:cubicBezTo>
                <a:cubicBezTo>
                  <a:pt x="2400" y="475"/>
                  <a:pt x="2398" y="475"/>
                  <a:pt x="2397" y="476"/>
                </a:cubicBezTo>
                <a:cubicBezTo>
                  <a:pt x="2397" y="476"/>
                  <a:pt x="2396" y="476"/>
                  <a:pt x="2396" y="476"/>
                </a:cubicBezTo>
                <a:cubicBezTo>
                  <a:pt x="2394" y="476"/>
                  <a:pt x="2394" y="476"/>
                  <a:pt x="2393" y="476"/>
                </a:cubicBezTo>
                <a:cubicBezTo>
                  <a:pt x="2392" y="477"/>
                  <a:pt x="2391" y="477"/>
                  <a:pt x="2391" y="478"/>
                </a:cubicBezTo>
                <a:cubicBezTo>
                  <a:pt x="2390" y="479"/>
                  <a:pt x="2390" y="481"/>
                  <a:pt x="2390" y="482"/>
                </a:cubicBezTo>
                <a:cubicBezTo>
                  <a:pt x="2389" y="483"/>
                  <a:pt x="2387" y="483"/>
                  <a:pt x="2386" y="483"/>
                </a:cubicBezTo>
                <a:cubicBezTo>
                  <a:pt x="2385" y="483"/>
                  <a:pt x="2384" y="484"/>
                  <a:pt x="2385" y="485"/>
                </a:cubicBezTo>
                <a:cubicBezTo>
                  <a:pt x="2385" y="485"/>
                  <a:pt x="2386" y="485"/>
                  <a:pt x="2387" y="485"/>
                </a:cubicBezTo>
                <a:cubicBezTo>
                  <a:pt x="2389" y="485"/>
                  <a:pt x="2390" y="486"/>
                  <a:pt x="2391" y="485"/>
                </a:cubicBezTo>
                <a:cubicBezTo>
                  <a:pt x="2393" y="484"/>
                  <a:pt x="2393" y="483"/>
                  <a:pt x="2394" y="482"/>
                </a:cubicBezTo>
                <a:cubicBezTo>
                  <a:pt x="2396" y="481"/>
                  <a:pt x="2397" y="481"/>
                  <a:pt x="2399" y="480"/>
                </a:cubicBezTo>
                <a:cubicBezTo>
                  <a:pt x="2399" y="480"/>
                  <a:pt x="2400" y="480"/>
                  <a:pt x="2400" y="479"/>
                </a:cubicBezTo>
                <a:cubicBezTo>
                  <a:pt x="2401" y="479"/>
                  <a:pt x="2400" y="477"/>
                  <a:pt x="2401" y="477"/>
                </a:cubicBezTo>
                <a:cubicBezTo>
                  <a:pt x="2402" y="477"/>
                  <a:pt x="2402" y="478"/>
                  <a:pt x="2403" y="478"/>
                </a:cubicBezTo>
                <a:cubicBezTo>
                  <a:pt x="2403" y="479"/>
                  <a:pt x="2404" y="479"/>
                  <a:pt x="2404" y="479"/>
                </a:cubicBezTo>
                <a:cubicBezTo>
                  <a:pt x="2405" y="483"/>
                  <a:pt x="2400" y="481"/>
                  <a:pt x="2398" y="482"/>
                </a:cubicBezTo>
                <a:cubicBezTo>
                  <a:pt x="2397" y="483"/>
                  <a:pt x="2396" y="484"/>
                  <a:pt x="2395" y="484"/>
                </a:cubicBezTo>
                <a:cubicBezTo>
                  <a:pt x="2394" y="485"/>
                  <a:pt x="2392" y="485"/>
                  <a:pt x="2391" y="486"/>
                </a:cubicBezTo>
                <a:cubicBezTo>
                  <a:pt x="2392" y="488"/>
                  <a:pt x="2396" y="487"/>
                  <a:pt x="2397" y="487"/>
                </a:cubicBezTo>
                <a:cubicBezTo>
                  <a:pt x="2398" y="487"/>
                  <a:pt x="2398" y="486"/>
                  <a:pt x="2399" y="486"/>
                </a:cubicBezTo>
                <a:cubicBezTo>
                  <a:pt x="2400" y="486"/>
                  <a:pt x="2401" y="487"/>
                  <a:pt x="2401" y="487"/>
                </a:cubicBezTo>
                <a:cubicBezTo>
                  <a:pt x="2403" y="487"/>
                  <a:pt x="2404" y="487"/>
                  <a:pt x="2406" y="487"/>
                </a:cubicBezTo>
                <a:cubicBezTo>
                  <a:pt x="2407" y="487"/>
                  <a:pt x="2407" y="488"/>
                  <a:pt x="2407" y="489"/>
                </a:cubicBezTo>
                <a:cubicBezTo>
                  <a:pt x="2407" y="490"/>
                  <a:pt x="2407" y="490"/>
                  <a:pt x="2408" y="490"/>
                </a:cubicBezTo>
                <a:cubicBezTo>
                  <a:pt x="2410" y="490"/>
                  <a:pt x="2411" y="490"/>
                  <a:pt x="2413" y="491"/>
                </a:cubicBezTo>
                <a:cubicBezTo>
                  <a:pt x="2414" y="491"/>
                  <a:pt x="2415" y="491"/>
                  <a:pt x="2417" y="492"/>
                </a:cubicBezTo>
                <a:cubicBezTo>
                  <a:pt x="2417" y="495"/>
                  <a:pt x="2410" y="492"/>
                  <a:pt x="2409" y="492"/>
                </a:cubicBezTo>
                <a:cubicBezTo>
                  <a:pt x="2409" y="492"/>
                  <a:pt x="2408" y="492"/>
                  <a:pt x="2407" y="491"/>
                </a:cubicBezTo>
                <a:cubicBezTo>
                  <a:pt x="2407" y="491"/>
                  <a:pt x="2406" y="490"/>
                  <a:pt x="2406" y="490"/>
                </a:cubicBezTo>
                <a:cubicBezTo>
                  <a:pt x="2405" y="490"/>
                  <a:pt x="2404" y="490"/>
                  <a:pt x="2403" y="490"/>
                </a:cubicBezTo>
                <a:cubicBezTo>
                  <a:pt x="2403" y="490"/>
                  <a:pt x="2402" y="489"/>
                  <a:pt x="2402" y="489"/>
                </a:cubicBezTo>
                <a:cubicBezTo>
                  <a:pt x="2401" y="489"/>
                  <a:pt x="2400" y="489"/>
                  <a:pt x="2399" y="489"/>
                </a:cubicBezTo>
                <a:cubicBezTo>
                  <a:pt x="2399" y="489"/>
                  <a:pt x="2398" y="490"/>
                  <a:pt x="2398" y="490"/>
                </a:cubicBezTo>
                <a:cubicBezTo>
                  <a:pt x="2397" y="491"/>
                  <a:pt x="2400" y="492"/>
                  <a:pt x="2401" y="492"/>
                </a:cubicBezTo>
                <a:cubicBezTo>
                  <a:pt x="2402" y="493"/>
                  <a:pt x="2403" y="494"/>
                  <a:pt x="2404" y="494"/>
                </a:cubicBezTo>
                <a:cubicBezTo>
                  <a:pt x="2406" y="494"/>
                  <a:pt x="2407" y="494"/>
                  <a:pt x="2409" y="494"/>
                </a:cubicBezTo>
                <a:cubicBezTo>
                  <a:pt x="2410" y="495"/>
                  <a:pt x="2411" y="496"/>
                  <a:pt x="2412" y="496"/>
                </a:cubicBezTo>
                <a:cubicBezTo>
                  <a:pt x="2413" y="497"/>
                  <a:pt x="2414" y="497"/>
                  <a:pt x="2415" y="497"/>
                </a:cubicBezTo>
                <a:cubicBezTo>
                  <a:pt x="2416" y="497"/>
                  <a:pt x="2417" y="496"/>
                  <a:pt x="2418" y="496"/>
                </a:cubicBezTo>
                <a:cubicBezTo>
                  <a:pt x="2418" y="496"/>
                  <a:pt x="2419" y="496"/>
                  <a:pt x="2419" y="497"/>
                </a:cubicBezTo>
                <a:cubicBezTo>
                  <a:pt x="2420" y="497"/>
                  <a:pt x="2420" y="498"/>
                  <a:pt x="2421" y="498"/>
                </a:cubicBezTo>
                <a:cubicBezTo>
                  <a:pt x="2421" y="499"/>
                  <a:pt x="2422" y="500"/>
                  <a:pt x="2423" y="500"/>
                </a:cubicBezTo>
                <a:cubicBezTo>
                  <a:pt x="2424" y="502"/>
                  <a:pt x="2422" y="502"/>
                  <a:pt x="2421" y="502"/>
                </a:cubicBezTo>
                <a:cubicBezTo>
                  <a:pt x="2421" y="502"/>
                  <a:pt x="2420" y="502"/>
                  <a:pt x="2419" y="501"/>
                </a:cubicBezTo>
                <a:cubicBezTo>
                  <a:pt x="2418" y="501"/>
                  <a:pt x="2418" y="501"/>
                  <a:pt x="2418" y="501"/>
                </a:cubicBezTo>
                <a:cubicBezTo>
                  <a:pt x="2417" y="500"/>
                  <a:pt x="2417" y="500"/>
                  <a:pt x="2416" y="500"/>
                </a:cubicBezTo>
                <a:cubicBezTo>
                  <a:pt x="2416" y="500"/>
                  <a:pt x="2415" y="500"/>
                  <a:pt x="2414" y="499"/>
                </a:cubicBezTo>
                <a:cubicBezTo>
                  <a:pt x="2414" y="499"/>
                  <a:pt x="2413" y="499"/>
                  <a:pt x="2413" y="499"/>
                </a:cubicBezTo>
                <a:cubicBezTo>
                  <a:pt x="2412" y="498"/>
                  <a:pt x="2411" y="498"/>
                  <a:pt x="2411" y="499"/>
                </a:cubicBezTo>
                <a:cubicBezTo>
                  <a:pt x="2410" y="499"/>
                  <a:pt x="2410" y="500"/>
                  <a:pt x="2410" y="500"/>
                </a:cubicBezTo>
                <a:cubicBezTo>
                  <a:pt x="2409" y="500"/>
                  <a:pt x="2409" y="500"/>
                  <a:pt x="2409" y="500"/>
                </a:cubicBezTo>
                <a:cubicBezTo>
                  <a:pt x="2408" y="501"/>
                  <a:pt x="2409" y="502"/>
                  <a:pt x="2409" y="502"/>
                </a:cubicBezTo>
                <a:cubicBezTo>
                  <a:pt x="2410" y="502"/>
                  <a:pt x="2410" y="502"/>
                  <a:pt x="2411" y="503"/>
                </a:cubicBezTo>
                <a:cubicBezTo>
                  <a:pt x="2412" y="504"/>
                  <a:pt x="2413" y="503"/>
                  <a:pt x="2414" y="502"/>
                </a:cubicBezTo>
                <a:cubicBezTo>
                  <a:pt x="2414" y="502"/>
                  <a:pt x="2415" y="500"/>
                  <a:pt x="2416" y="501"/>
                </a:cubicBezTo>
                <a:cubicBezTo>
                  <a:pt x="2417" y="502"/>
                  <a:pt x="2416" y="503"/>
                  <a:pt x="2417" y="503"/>
                </a:cubicBezTo>
                <a:cubicBezTo>
                  <a:pt x="2418" y="503"/>
                  <a:pt x="2420" y="503"/>
                  <a:pt x="2420" y="504"/>
                </a:cubicBezTo>
                <a:cubicBezTo>
                  <a:pt x="2420" y="505"/>
                  <a:pt x="2416" y="504"/>
                  <a:pt x="2417" y="505"/>
                </a:cubicBezTo>
                <a:cubicBezTo>
                  <a:pt x="2418" y="506"/>
                  <a:pt x="2421" y="505"/>
                  <a:pt x="2421" y="507"/>
                </a:cubicBezTo>
                <a:cubicBezTo>
                  <a:pt x="2420" y="508"/>
                  <a:pt x="2419" y="508"/>
                  <a:pt x="2419" y="508"/>
                </a:cubicBezTo>
                <a:cubicBezTo>
                  <a:pt x="2418" y="508"/>
                  <a:pt x="2418" y="509"/>
                  <a:pt x="2417" y="509"/>
                </a:cubicBezTo>
                <a:cubicBezTo>
                  <a:pt x="2416" y="509"/>
                  <a:pt x="2416" y="508"/>
                  <a:pt x="2415" y="508"/>
                </a:cubicBezTo>
                <a:cubicBezTo>
                  <a:pt x="2414" y="508"/>
                  <a:pt x="2414" y="508"/>
                  <a:pt x="2414" y="507"/>
                </a:cubicBezTo>
                <a:cubicBezTo>
                  <a:pt x="2414" y="506"/>
                  <a:pt x="2414" y="506"/>
                  <a:pt x="2412" y="506"/>
                </a:cubicBezTo>
                <a:cubicBezTo>
                  <a:pt x="2412" y="506"/>
                  <a:pt x="2411" y="506"/>
                  <a:pt x="2410" y="507"/>
                </a:cubicBezTo>
                <a:cubicBezTo>
                  <a:pt x="2409" y="508"/>
                  <a:pt x="2411" y="509"/>
                  <a:pt x="2412" y="509"/>
                </a:cubicBezTo>
                <a:cubicBezTo>
                  <a:pt x="2413" y="510"/>
                  <a:pt x="2415" y="509"/>
                  <a:pt x="2416" y="511"/>
                </a:cubicBezTo>
                <a:cubicBezTo>
                  <a:pt x="2417" y="511"/>
                  <a:pt x="2416" y="512"/>
                  <a:pt x="2416" y="512"/>
                </a:cubicBezTo>
                <a:cubicBezTo>
                  <a:pt x="2416" y="514"/>
                  <a:pt x="2417" y="513"/>
                  <a:pt x="2418" y="513"/>
                </a:cubicBezTo>
                <a:cubicBezTo>
                  <a:pt x="2419" y="513"/>
                  <a:pt x="2420" y="513"/>
                  <a:pt x="2421" y="513"/>
                </a:cubicBezTo>
                <a:cubicBezTo>
                  <a:pt x="2423" y="513"/>
                  <a:pt x="2424" y="511"/>
                  <a:pt x="2425" y="510"/>
                </a:cubicBezTo>
                <a:cubicBezTo>
                  <a:pt x="2426" y="510"/>
                  <a:pt x="2426" y="508"/>
                  <a:pt x="2427" y="508"/>
                </a:cubicBezTo>
                <a:cubicBezTo>
                  <a:pt x="2428" y="508"/>
                  <a:pt x="2427" y="510"/>
                  <a:pt x="2427" y="510"/>
                </a:cubicBezTo>
                <a:cubicBezTo>
                  <a:pt x="2426" y="510"/>
                  <a:pt x="2426" y="511"/>
                  <a:pt x="2425" y="512"/>
                </a:cubicBezTo>
                <a:cubicBezTo>
                  <a:pt x="2425" y="512"/>
                  <a:pt x="2424" y="512"/>
                  <a:pt x="2424" y="513"/>
                </a:cubicBezTo>
                <a:cubicBezTo>
                  <a:pt x="2423" y="513"/>
                  <a:pt x="2423" y="514"/>
                  <a:pt x="2424" y="514"/>
                </a:cubicBezTo>
                <a:cubicBezTo>
                  <a:pt x="2424" y="515"/>
                  <a:pt x="2426" y="514"/>
                  <a:pt x="2426" y="515"/>
                </a:cubicBezTo>
                <a:cubicBezTo>
                  <a:pt x="2426" y="515"/>
                  <a:pt x="2425" y="516"/>
                  <a:pt x="2425" y="516"/>
                </a:cubicBezTo>
                <a:cubicBezTo>
                  <a:pt x="2423" y="516"/>
                  <a:pt x="2421" y="516"/>
                  <a:pt x="2420" y="516"/>
                </a:cubicBezTo>
                <a:cubicBezTo>
                  <a:pt x="2418" y="516"/>
                  <a:pt x="2416" y="515"/>
                  <a:pt x="2414" y="515"/>
                </a:cubicBezTo>
                <a:cubicBezTo>
                  <a:pt x="2413" y="514"/>
                  <a:pt x="2411" y="514"/>
                  <a:pt x="2410" y="513"/>
                </a:cubicBezTo>
                <a:cubicBezTo>
                  <a:pt x="2409" y="513"/>
                  <a:pt x="2407" y="513"/>
                  <a:pt x="2406" y="512"/>
                </a:cubicBezTo>
                <a:cubicBezTo>
                  <a:pt x="2403" y="511"/>
                  <a:pt x="2400" y="510"/>
                  <a:pt x="2397" y="509"/>
                </a:cubicBezTo>
                <a:cubicBezTo>
                  <a:pt x="2395" y="508"/>
                  <a:pt x="2394" y="507"/>
                  <a:pt x="2392" y="506"/>
                </a:cubicBezTo>
                <a:cubicBezTo>
                  <a:pt x="2391" y="506"/>
                  <a:pt x="2389" y="505"/>
                  <a:pt x="2388" y="505"/>
                </a:cubicBezTo>
                <a:cubicBezTo>
                  <a:pt x="2386" y="504"/>
                  <a:pt x="2385" y="502"/>
                  <a:pt x="2384" y="502"/>
                </a:cubicBezTo>
                <a:cubicBezTo>
                  <a:pt x="2382" y="501"/>
                  <a:pt x="2380" y="501"/>
                  <a:pt x="2379" y="501"/>
                </a:cubicBezTo>
                <a:cubicBezTo>
                  <a:pt x="2377" y="500"/>
                  <a:pt x="2376" y="500"/>
                  <a:pt x="2374" y="500"/>
                </a:cubicBezTo>
                <a:cubicBezTo>
                  <a:pt x="2373" y="500"/>
                  <a:pt x="2371" y="501"/>
                  <a:pt x="2370" y="501"/>
                </a:cubicBezTo>
                <a:cubicBezTo>
                  <a:pt x="2368" y="501"/>
                  <a:pt x="2367" y="501"/>
                  <a:pt x="2365" y="501"/>
                </a:cubicBezTo>
                <a:cubicBezTo>
                  <a:pt x="2364" y="501"/>
                  <a:pt x="2362" y="500"/>
                  <a:pt x="2361" y="500"/>
                </a:cubicBezTo>
                <a:cubicBezTo>
                  <a:pt x="2358" y="499"/>
                  <a:pt x="2355" y="498"/>
                  <a:pt x="2352" y="498"/>
                </a:cubicBezTo>
                <a:cubicBezTo>
                  <a:pt x="2350" y="498"/>
                  <a:pt x="2349" y="498"/>
                  <a:pt x="2348" y="499"/>
                </a:cubicBezTo>
                <a:cubicBezTo>
                  <a:pt x="2346" y="500"/>
                  <a:pt x="2345" y="501"/>
                  <a:pt x="2344" y="502"/>
                </a:cubicBezTo>
                <a:cubicBezTo>
                  <a:pt x="2343" y="503"/>
                  <a:pt x="2340" y="504"/>
                  <a:pt x="2343" y="505"/>
                </a:cubicBezTo>
                <a:cubicBezTo>
                  <a:pt x="2344" y="505"/>
                  <a:pt x="2345" y="506"/>
                  <a:pt x="2347" y="507"/>
                </a:cubicBezTo>
                <a:cubicBezTo>
                  <a:pt x="2349" y="508"/>
                  <a:pt x="2352" y="509"/>
                  <a:pt x="2355" y="510"/>
                </a:cubicBezTo>
                <a:cubicBezTo>
                  <a:pt x="2358" y="511"/>
                  <a:pt x="2361" y="512"/>
                  <a:pt x="2364" y="513"/>
                </a:cubicBezTo>
                <a:cubicBezTo>
                  <a:pt x="2366" y="514"/>
                  <a:pt x="2369" y="515"/>
                  <a:pt x="2372" y="516"/>
                </a:cubicBezTo>
                <a:cubicBezTo>
                  <a:pt x="2378" y="518"/>
                  <a:pt x="2384" y="521"/>
                  <a:pt x="2391" y="524"/>
                </a:cubicBezTo>
                <a:cubicBezTo>
                  <a:pt x="2392" y="524"/>
                  <a:pt x="2394" y="525"/>
                  <a:pt x="2395" y="526"/>
                </a:cubicBezTo>
                <a:cubicBezTo>
                  <a:pt x="2396" y="526"/>
                  <a:pt x="2398" y="527"/>
                  <a:pt x="2399" y="527"/>
                </a:cubicBezTo>
                <a:cubicBezTo>
                  <a:pt x="2400" y="528"/>
                  <a:pt x="2402" y="528"/>
                  <a:pt x="2403" y="528"/>
                </a:cubicBezTo>
                <a:cubicBezTo>
                  <a:pt x="2404" y="528"/>
                  <a:pt x="2405" y="528"/>
                  <a:pt x="2406" y="528"/>
                </a:cubicBezTo>
                <a:cubicBezTo>
                  <a:pt x="2407" y="528"/>
                  <a:pt x="2408" y="529"/>
                  <a:pt x="2409" y="529"/>
                </a:cubicBezTo>
                <a:cubicBezTo>
                  <a:pt x="2410" y="528"/>
                  <a:pt x="2410" y="528"/>
                  <a:pt x="2411" y="527"/>
                </a:cubicBezTo>
                <a:cubicBezTo>
                  <a:pt x="2412" y="526"/>
                  <a:pt x="2413" y="527"/>
                  <a:pt x="2414" y="527"/>
                </a:cubicBezTo>
                <a:cubicBezTo>
                  <a:pt x="2416" y="526"/>
                  <a:pt x="2417" y="526"/>
                  <a:pt x="2418" y="527"/>
                </a:cubicBezTo>
                <a:cubicBezTo>
                  <a:pt x="2418" y="528"/>
                  <a:pt x="2419" y="528"/>
                  <a:pt x="2418" y="529"/>
                </a:cubicBezTo>
                <a:cubicBezTo>
                  <a:pt x="2417" y="529"/>
                  <a:pt x="2417" y="528"/>
                  <a:pt x="2416" y="528"/>
                </a:cubicBezTo>
                <a:cubicBezTo>
                  <a:pt x="2415" y="528"/>
                  <a:pt x="2415" y="528"/>
                  <a:pt x="2414" y="528"/>
                </a:cubicBezTo>
                <a:cubicBezTo>
                  <a:pt x="2414" y="529"/>
                  <a:pt x="2414" y="529"/>
                  <a:pt x="2413" y="529"/>
                </a:cubicBezTo>
                <a:cubicBezTo>
                  <a:pt x="2412" y="529"/>
                  <a:pt x="2411" y="529"/>
                  <a:pt x="2412" y="530"/>
                </a:cubicBezTo>
                <a:cubicBezTo>
                  <a:pt x="2412" y="530"/>
                  <a:pt x="2413" y="530"/>
                  <a:pt x="2414" y="530"/>
                </a:cubicBezTo>
                <a:cubicBezTo>
                  <a:pt x="2415" y="530"/>
                  <a:pt x="2417" y="530"/>
                  <a:pt x="2418" y="530"/>
                </a:cubicBezTo>
                <a:cubicBezTo>
                  <a:pt x="2421" y="530"/>
                  <a:pt x="2423" y="529"/>
                  <a:pt x="2426" y="528"/>
                </a:cubicBezTo>
                <a:cubicBezTo>
                  <a:pt x="2427" y="528"/>
                  <a:pt x="2429" y="527"/>
                  <a:pt x="2430" y="528"/>
                </a:cubicBezTo>
                <a:cubicBezTo>
                  <a:pt x="2430" y="529"/>
                  <a:pt x="2429" y="528"/>
                  <a:pt x="2429" y="528"/>
                </a:cubicBezTo>
                <a:cubicBezTo>
                  <a:pt x="2428" y="528"/>
                  <a:pt x="2428" y="529"/>
                  <a:pt x="2427" y="529"/>
                </a:cubicBezTo>
                <a:cubicBezTo>
                  <a:pt x="2427" y="529"/>
                  <a:pt x="2425" y="529"/>
                  <a:pt x="2425" y="530"/>
                </a:cubicBezTo>
                <a:cubicBezTo>
                  <a:pt x="2425" y="530"/>
                  <a:pt x="2427" y="532"/>
                  <a:pt x="2427" y="532"/>
                </a:cubicBezTo>
                <a:cubicBezTo>
                  <a:pt x="2428" y="533"/>
                  <a:pt x="2429" y="533"/>
                  <a:pt x="2429" y="533"/>
                </a:cubicBezTo>
                <a:cubicBezTo>
                  <a:pt x="2431" y="534"/>
                  <a:pt x="2430" y="534"/>
                  <a:pt x="2430" y="535"/>
                </a:cubicBezTo>
                <a:cubicBezTo>
                  <a:pt x="2431" y="536"/>
                  <a:pt x="2433" y="537"/>
                  <a:pt x="2431" y="538"/>
                </a:cubicBezTo>
                <a:cubicBezTo>
                  <a:pt x="2431" y="539"/>
                  <a:pt x="2430" y="538"/>
                  <a:pt x="2429" y="538"/>
                </a:cubicBezTo>
                <a:cubicBezTo>
                  <a:pt x="2429" y="539"/>
                  <a:pt x="2428" y="539"/>
                  <a:pt x="2427" y="540"/>
                </a:cubicBezTo>
                <a:cubicBezTo>
                  <a:pt x="2427" y="540"/>
                  <a:pt x="2426" y="540"/>
                  <a:pt x="2425" y="540"/>
                </a:cubicBezTo>
                <a:cubicBezTo>
                  <a:pt x="2425" y="540"/>
                  <a:pt x="2423" y="539"/>
                  <a:pt x="2423" y="540"/>
                </a:cubicBezTo>
                <a:cubicBezTo>
                  <a:pt x="2422" y="540"/>
                  <a:pt x="2424" y="540"/>
                  <a:pt x="2425" y="541"/>
                </a:cubicBezTo>
                <a:cubicBezTo>
                  <a:pt x="2426" y="541"/>
                  <a:pt x="2426" y="541"/>
                  <a:pt x="2426" y="542"/>
                </a:cubicBezTo>
                <a:cubicBezTo>
                  <a:pt x="2427" y="542"/>
                  <a:pt x="2428" y="542"/>
                  <a:pt x="2428" y="542"/>
                </a:cubicBezTo>
                <a:cubicBezTo>
                  <a:pt x="2429" y="543"/>
                  <a:pt x="2428" y="543"/>
                  <a:pt x="2427" y="543"/>
                </a:cubicBezTo>
                <a:cubicBezTo>
                  <a:pt x="2427" y="543"/>
                  <a:pt x="2427" y="543"/>
                  <a:pt x="2426" y="543"/>
                </a:cubicBezTo>
                <a:cubicBezTo>
                  <a:pt x="2426" y="543"/>
                  <a:pt x="2425" y="543"/>
                  <a:pt x="2425" y="543"/>
                </a:cubicBezTo>
                <a:cubicBezTo>
                  <a:pt x="2424" y="543"/>
                  <a:pt x="2424" y="543"/>
                  <a:pt x="2423" y="543"/>
                </a:cubicBezTo>
                <a:cubicBezTo>
                  <a:pt x="2423" y="543"/>
                  <a:pt x="2422" y="542"/>
                  <a:pt x="2422" y="542"/>
                </a:cubicBezTo>
                <a:cubicBezTo>
                  <a:pt x="2420" y="542"/>
                  <a:pt x="2420" y="543"/>
                  <a:pt x="2420" y="545"/>
                </a:cubicBezTo>
                <a:cubicBezTo>
                  <a:pt x="2420" y="545"/>
                  <a:pt x="2419" y="547"/>
                  <a:pt x="2420" y="548"/>
                </a:cubicBezTo>
                <a:cubicBezTo>
                  <a:pt x="2420" y="548"/>
                  <a:pt x="2423" y="546"/>
                  <a:pt x="2423" y="547"/>
                </a:cubicBezTo>
                <a:cubicBezTo>
                  <a:pt x="2423" y="548"/>
                  <a:pt x="2422" y="548"/>
                  <a:pt x="2422" y="548"/>
                </a:cubicBezTo>
                <a:cubicBezTo>
                  <a:pt x="2421" y="548"/>
                  <a:pt x="2421" y="548"/>
                  <a:pt x="2420" y="549"/>
                </a:cubicBezTo>
                <a:cubicBezTo>
                  <a:pt x="2419" y="550"/>
                  <a:pt x="2420" y="552"/>
                  <a:pt x="2420" y="553"/>
                </a:cubicBezTo>
                <a:cubicBezTo>
                  <a:pt x="2420" y="555"/>
                  <a:pt x="2419" y="556"/>
                  <a:pt x="2418" y="557"/>
                </a:cubicBezTo>
                <a:cubicBezTo>
                  <a:pt x="2418" y="557"/>
                  <a:pt x="2417" y="558"/>
                  <a:pt x="2417" y="558"/>
                </a:cubicBezTo>
                <a:cubicBezTo>
                  <a:pt x="2417" y="559"/>
                  <a:pt x="2418" y="559"/>
                  <a:pt x="2418" y="559"/>
                </a:cubicBezTo>
                <a:cubicBezTo>
                  <a:pt x="2420" y="558"/>
                  <a:pt x="2421" y="558"/>
                  <a:pt x="2422" y="558"/>
                </a:cubicBezTo>
                <a:cubicBezTo>
                  <a:pt x="2423" y="558"/>
                  <a:pt x="2424" y="558"/>
                  <a:pt x="2425" y="558"/>
                </a:cubicBezTo>
                <a:cubicBezTo>
                  <a:pt x="2426" y="557"/>
                  <a:pt x="2426" y="555"/>
                  <a:pt x="2427" y="556"/>
                </a:cubicBezTo>
                <a:cubicBezTo>
                  <a:pt x="2428" y="556"/>
                  <a:pt x="2427" y="558"/>
                  <a:pt x="2427" y="558"/>
                </a:cubicBezTo>
                <a:cubicBezTo>
                  <a:pt x="2428" y="559"/>
                  <a:pt x="2430" y="558"/>
                  <a:pt x="2430" y="558"/>
                </a:cubicBezTo>
                <a:cubicBezTo>
                  <a:pt x="2431" y="558"/>
                  <a:pt x="2432" y="558"/>
                  <a:pt x="2433" y="558"/>
                </a:cubicBezTo>
                <a:cubicBezTo>
                  <a:pt x="2433" y="558"/>
                  <a:pt x="2434" y="557"/>
                  <a:pt x="2434" y="558"/>
                </a:cubicBezTo>
                <a:cubicBezTo>
                  <a:pt x="2434" y="560"/>
                  <a:pt x="2432" y="560"/>
                  <a:pt x="2431" y="560"/>
                </a:cubicBezTo>
                <a:cubicBezTo>
                  <a:pt x="2430" y="560"/>
                  <a:pt x="2430" y="561"/>
                  <a:pt x="2429" y="561"/>
                </a:cubicBezTo>
                <a:cubicBezTo>
                  <a:pt x="2428" y="561"/>
                  <a:pt x="2428" y="561"/>
                  <a:pt x="2427" y="561"/>
                </a:cubicBezTo>
                <a:cubicBezTo>
                  <a:pt x="2426" y="561"/>
                  <a:pt x="2423" y="560"/>
                  <a:pt x="2423" y="562"/>
                </a:cubicBezTo>
                <a:cubicBezTo>
                  <a:pt x="2423" y="563"/>
                  <a:pt x="2424" y="562"/>
                  <a:pt x="2425" y="562"/>
                </a:cubicBezTo>
                <a:cubicBezTo>
                  <a:pt x="2425" y="562"/>
                  <a:pt x="2426" y="562"/>
                  <a:pt x="2427" y="562"/>
                </a:cubicBezTo>
                <a:cubicBezTo>
                  <a:pt x="2427" y="563"/>
                  <a:pt x="2428" y="563"/>
                  <a:pt x="2429" y="563"/>
                </a:cubicBezTo>
                <a:cubicBezTo>
                  <a:pt x="2429" y="563"/>
                  <a:pt x="2431" y="563"/>
                  <a:pt x="2431" y="563"/>
                </a:cubicBezTo>
                <a:cubicBezTo>
                  <a:pt x="2432" y="564"/>
                  <a:pt x="2431" y="565"/>
                  <a:pt x="2430" y="564"/>
                </a:cubicBezTo>
                <a:cubicBezTo>
                  <a:pt x="2430" y="564"/>
                  <a:pt x="2429" y="564"/>
                  <a:pt x="2428" y="564"/>
                </a:cubicBezTo>
                <a:cubicBezTo>
                  <a:pt x="2428" y="565"/>
                  <a:pt x="2429" y="566"/>
                  <a:pt x="2429" y="566"/>
                </a:cubicBezTo>
                <a:cubicBezTo>
                  <a:pt x="2429" y="567"/>
                  <a:pt x="2430" y="567"/>
                  <a:pt x="2430" y="568"/>
                </a:cubicBezTo>
                <a:cubicBezTo>
                  <a:pt x="2430" y="568"/>
                  <a:pt x="2430" y="569"/>
                  <a:pt x="2429" y="568"/>
                </a:cubicBezTo>
                <a:cubicBezTo>
                  <a:pt x="2428" y="568"/>
                  <a:pt x="2428" y="567"/>
                  <a:pt x="2428" y="567"/>
                </a:cubicBezTo>
                <a:cubicBezTo>
                  <a:pt x="2427" y="566"/>
                  <a:pt x="2427" y="566"/>
                  <a:pt x="2427" y="565"/>
                </a:cubicBezTo>
                <a:cubicBezTo>
                  <a:pt x="2426" y="565"/>
                  <a:pt x="2426" y="564"/>
                  <a:pt x="2425" y="564"/>
                </a:cubicBezTo>
                <a:cubicBezTo>
                  <a:pt x="2425" y="563"/>
                  <a:pt x="2424" y="563"/>
                  <a:pt x="2423" y="563"/>
                </a:cubicBezTo>
                <a:cubicBezTo>
                  <a:pt x="2423" y="563"/>
                  <a:pt x="2422" y="563"/>
                  <a:pt x="2421" y="563"/>
                </a:cubicBezTo>
                <a:cubicBezTo>
                  <a:pt x="2421" y="563"/>
                  <a:pt x="2420" y="564"/>
                  <a:pt x="2420" y="564"/>
                </a:cubicBezTo>
                <a:cubicBezTo>
                  <a:pt x="2419" y="564"/>
                  <a:pt x="2418" y="564"/>
                  <a:pt x="2418" y="564"/>
                </a:cubicBezTo>
                <a:cubicBezTo>
                  <a:pt x="2417" y="564"/>
                  <a:pt x="2418" y="563"/>
                  <a:pt x="2418" y="563"/>
                </a:cubicBezTo>
                <a:cubicBezTo>
                  <a:pt x="2418" y="562"/>
                  <a:pt x="2419" y="562"/>
                  <a:pt x="2419" y="562"/>
                </a:cubicBezTo>
                <a:cubicBezTo>
                  <a:pt x="2420" y="562"/>
                  <a:pt x="2420" y="562"/>
                  <a:pt x="2420" y="561"/>
                </a:cubicBezTo>
                <a:cubicBezTo>
                  <a:pt x="2420" y="561"/>
                  <a:pt x="2420" y="561"/>
                  <a:pt x="2419" y="561"/>
                </a:cubicBezTo>
                <a:cubicBezTo>
                  <a:pt x="2419" y="561"/>
                  <a:pt x="2418" y="561"/>
                  <a:pt x="2417" y="561"/>
                </a:cubicBezTo>
                <a:cubicBezTo>
                  <a:pt x="2416" y="561"/>
                  <a:pt x="2416" y="561"/>
                  <a:pt x="2415" y="562"/>
                </a:cubicBezTo>
                <a:cubicBezTo>
                  <a:pt x="2415" y="563"/>
                  <a:pt x="2416" y="565"/>
                  <a:pt x="2415" y="566"/>
                </a:cubicBezTo>
                <a:cubicBezTo>
                  <a:pt x="2415" y="567"/>
                  <a:pt x="2413" y="569"/>
                  <a:pt x="2414" y="570"/>
                </a:cubicBezTo>
                <a:cubicBezTo>
                  <a:pt x="2415" y="570"/>
                  <a:pt x="2415" y="569"/>
                  <a:pt x="2416" y="569"/>
                </a:cubicBezTo>
                <a:cubicBezTo>
                  <a:pt x="2416" y="569"/>
                  <a:pt x="2416" y="570"/>
                  <a:pt x="2415" y="570"/>
                </a:cubicBezTo>
                <a:cubicBezTo>
                  <a:pt x="2415" y="572"/>
                  <a:pt x="2413" y="572"/>
                  <a:pt x="2413" y="573"/>
                </a:cubicBezTo>
                <a:cubicBezTo>
                  <a:pt x="2412" y="574"/>
                  <a:pt x="2412" y="576"/>
                  <a:pt x="2413" y="575"/>
                </a:cubicBezTo>
                <a:cubicBezTo>
                  <a:pt x="2414" y="575"/>
                  <a:pt x="2414" y="575"/>
                  <a:pt x="2415" y="575"/>
                </a:cubicBezTo>
                <a:cubicBezTo>
                  <a:pt x="2415" y="574"/>
                  <a:pt x="2416" y="574"/>
                  <a:pt x="2416" y="574"/>
                </a:cubicBezTo>
                <a:cubicBezTo>
                  <a:pt x="2417" y="573"/>
                  <a:pt x="2418" y="573"/>
                  <a:pt x="2419" y="573"/>
                </a:cubicBezTo>
                <a:cubicBezTo>
                  <a:pt x="2420" y="573"/>
                  <a:pt x="2420" y="573"/>
                  <a:pt x="2421" y="572"/>
                </a:cubicBezTo>
                <a:cubicBezTo>
                  <a:pt x="2421" y="572"/>
                  <a:pt x="2421" y="571"/>
                  <a:pt x="2422" y="571"/>
                </a:cubicBezTo>
                <a:cubicBezTo>
                  <a:pt x="2423" y="571"/>
                  <a:pt x="2422" y="573"/>
                  <a:pt x="2422" y="574"/>
                </a:cubicBezTo>
                <a:cubicBezTo>
                  <a:pt x="2421" y="575"/>
                  <a:pt x="2419" y="575"/>
                  <a:pt x="2420" y="577"/>
                </a:cubicBezTo>
                <a:cubicBezTo>
                  <a:pt x="2420" y="578"/>
                  <a:pt x="2420" y="578"/>
                  <a:pt x="2419" y="578"/>
                </a:cubicBezTo>
                <a:cubicBezTo>
                  <a:pt x="2419" y="578"/>
                  <a:pt x="2418" y="578"/>
                  <a:pt x="2418" y="577"/>
                </a:cubicBezTo>
                <a:cubicBezTo>
                  <a:pt x="2417" y="577"/>
                  <a:pt x="2417" y="577"/>
                  <a:pt x="2416" y="577"/>
                </a:cubicBezTo>
                <a:cubicBezTo>
                  <a:pt x="2415" y="578"/>
                  <a:pt x="2416" y="579"/>
                  <a:pt x="2416" y="579"/>
                </a:cubicBezTo>
                <a:cubicBezTo>
                  <a:pt x="2415" y="581"/>
                  <a:pt x="2412" y="580"/>
                  <a:pt x="2411" y="580"/>
                </a:cubicBezTo>
                <a:cubicBezTo>
                  <a:pt x="2410" y="580"/>
                  <a:pt x="2409" y="580"/>
                  <a:pt x="2407" y="581"/>
                </a:cubicBezTo>
                <a:cubicBezTo>
                  <a:pt x="2405" y="581"/>
                  <a:pt x="2402" y="582"/>
                  <a:pt x="2399" y="582"/>
                </a:cubicBezTo>
                <a:cubicBezTo>
                  <a:pt x="2398" y="582"/>
                  <a:pt x="2397" y="581"/>
                  <a:pt x="2395" y="581"/>
                </a:cubicBezTo>
                <a:cubicBezTo>
                  <a:pt x="2394" y="581"/>
                  <a:pt x="2392" y="581"/>
                  <a:pt x="2390" y="581"/>
                </a:cubicBezTo>
                <a:cubicBezTo>
                  <a:pt x="2389" y="581"/>
                  <a:pt x="2387" y="582"/>
                  <a:pt x="2386" y="582"/>
                </a:cubicBezTo>
                <a:cubicBezTo>
                  <a:pt x="2385" y="582"/>
                  <a:pt x="2381" y="582"/>
                  <a:pt x="2383" y="583"/>
                </a:cubicBezTo>
                <a:cubicBezTo>
                  <a:pt x="2384" y="584"/>
                  <a:pt x="2388" y="582"/>
                  <a:pt x="2387" y="584"/>
                </a:cubicBezTo>
                <a:cubicBezTo>
                  <a:pt x="2386" y="585"/>
                  <a:pt x="2384" y="586"/>
                  <a:pt x="2383" y="586"/>
                </a:cubicBezTo>
                <a:cubicBezTo>
                  <a:pt x="2381" y="586"/>
                  <a:pt x="2380" y="586"/>
                  <a:pt x="2378" y="587"/>
                </a:cubicBezTo>
                <a:cubicBezTo>
                  <a:pt x="2378" y="587"/>
                  <a:pt x="2377" y="587"/>
                  <a:pt x="2376" y="588"/>
                </a:cubicBezTo>
                <a:cubicBezTo>
                  <a:pt x="2376" y="588"/>
                  <a:pt x="2375" y="589"/>
                  <a:pt x="2375" y="589"/>
                </a:cubicBezTo>
                <a:cubicBezTo>
                  <a:pt x="2374" y="590"/>
                  <a:pt x="2372" y="590"/>
                  <a:pt x="2370" y="589"/>
                </a:cubicBezTo>
                <a:cubicBezTo>
                  <a:pt x="2370" y="589"/>
                  <a:pt x="2369" y="589"/>
                  <a:pt x="2368" y="589"/>
                </a:cubicBezTo>
                <a:cubicBezTo>
                  <a:pt x="2368" y="590"/>
                  <a:pt x="2368" y="590"/>
                  <a:pt x="2368" y="591"/>
                </a:cubicBezTo>
                <a:cubicBezTo>
                  <a:pt x="2369" y="591"/>
                  <a:pt x="2370" y="591"/>
                  <a:pt x="2370" y="591"/>
                </a:cubicBezTo>
                <a:cubicBezTo>
                  <a:pt x="2371" y="591"/>
                  <a:pt x="2372" y="591"/>
                  <a:pt x="2372" y="592"/>
                </a:cubicBezTo>
                <a:cubicBezTo>
                  <a:pt x="2373" y="592"/>
                  <a:pt x="2374" y="591"/>
                  <a:pt x="2374" y="591"/>
                </a:cubicBezTo>
                <a:cubicBezTo>
                  <a:pt x="2375" y="590"/>
                  <a:pt x="2377" y="590"/>
                  <a:pt x="2377" y="591"/>
                </a:cubicBezTo>
                <a:cubicBezTo>
                  <a:pt x="2378" y="592"/>
                  <a:pt x="2377" y="592"/>
                  <a:pt x="2378" y="593"/>
                </a:cubicBezTo>
                <a:cubicBezTo>
                  <a:pt x="2379" y="593"/>
                  <a:pt x="2379" y="593"/>
                  <a:pt x="2380" y="593"/>
                </a:cubicBezTo>
                <a:cubicBezTo>
                  <a:pt x="2381" y="593"/>
                  <a:pt x="2381" y="593"/>
                  <a:pt x="2382" y="593"/>
                </a:cubicBezTo>
                <a:cubicBezTo>
                  <a:pt x="2382" y="592"/>
                  <a:pt x="2381" y="592"/>
                  <a:pt x="2380" y="591"/>
                </a:cubicBezTo>
                <a:cubicBezTo>
                  <a:pt x="2381" y="590"/>
                  <a:pt x="2383" y="591"/>
                  <a:pt x="2384" y="591"/>
                </a:cubicBezTo>
                <a:cubicBezTo>
                  <a:pt x="2386" y="591"/>
                  <a:pt x="2385" y="593"/>
                  <a:pt x="2386" y="594"/>
                </a:cubicBezTo>
                <a:cubicBezTo>
                  <a:pt x="2387" y="595"/>
                  <a:pt x="2388" y="595"/>
                  <a:pt x="2389" y="594"/>
                </a:cubicBezTo>
                <a:cubicBezTo>
                  <a:pt x="2391" y="594"/>
                  <a:pt x="2393" y="594"/>
                  <a:pt x="2394" y="593"/>
                </a:cubicBezTo>
                <a:cubicBezTo>
                  <a:pt x="2396" y="593"/>
                  <a:pt x="2397" y="592"/>
                  <a:pt x="2399" y="592"/>
                </a:cubicBezTo>
                <a:cubicBezTo>
                  <a:pt x="2400" y="592"/>
                  <a:pt x="2401" y="592"/>
                  <a:pt x="2403" y="592"/>
                </a:cubicBezTo>
                <a:cubicBezTo>
                  <a:pt x="2404" y="592"/>
                  <a:pt x="2406" y="592"/>
                  <a:pt x="2407" y="591"/>
                </a:cubicBezTo>
                <a:cubicBezTo>
                  <a:pt x="2408" y="591"/>
                  <a:pt x="2413" y="591"/>
                  <a:pt x="2412" y="589"/>
                </a:cubicBezTo>
                <a:cubicBezTo>
                  <a:pt x="2412" y="589"/>
                  <a:pt x="2411" y="589"/>
                  <a:pt x="2411" y="589"/>
                </a:cubicBezTo>
                <a:cubicBezTo>
                  <a:pt x="2410" y="588"/>
                  <a:pt x="2409" y="589"/>
                  <a:pt x="2408" y="588"/>
                </a:cubicBezTo>
                <a:cubicBezTo>
                  <a:pt x="2407" y="588"/>
                  <a:pt x="2407" y="587"/>
                  <a:pt x="2407" y="587"/>
                </a:cubicBezTo>
                <a:cubicBezTo>
                  <a:pt x="2406" y="587"/>
                  <a:pt x="2406" y="587"/>
                  <a:pt x="2407" y="586"/>
                </a:cubicBezTo>
                <a:cubicBezTo>
                  <a:pt x="2407" y="586"/>
                  <a:pt x="2409" y="586"/>
                  <a:pt x="2410" y="586"/>
                </a:cubicBezTo>
                <a:cubicBezTo>
                  <a:pt x="2411" y="586"/>
                  <a:pt x="2412" y="587"/>
                  <a:pt x="2412" y="586"/>
                </a:cubicBezTo>
                <a:cubicBezTo>
                  <a:pt x="2413" y="586"/>
                  <a:pt x="2414" y="586"/>
                  <a:pt x="2415" y="585"/>
                </a:cubicBezTo>
                <a:cubicBezTo>
                  <a:pt x="2415" y="585"/>
                  <a:pt x="2416" y="585"/>
                  <a:pt x="2417" y="585"/>
                </a:cubicBezTo>
                <a:cubicBezTo>
                  <a:pt x="2418" y="585"/>
                  <a:pt x="2418" y="584"/>
                  <a:pt x="2419" y="584"/>
                </a:cubicBezTo>
                <a:cubicBezTo>
                  <a:pt x="2421" y="582"/>
                  <a:pt x="2420" y="585"/>
                  <a:pt x="2419" y="586"/>
                </a:cubicBezTo>
                <a:cubicBezTo>
                  <a:pt x="2419" y="586"/>
                  <a:pt x="2418" y="587"/>
                  <a:pt x="2418" y="588"/>
                </a:cubicBezTo>
                <a:cubicBezTo>
                  <a:pt x="2417" y="589"/>
                  <a:pt x="2417" y="589"/>
                  <a:pt x="2416" y="590"/>
                </a:cubicBezTo>
                <a:cubicBezTo>
                  <a:pt x="2415" y="590"/>
                  <a:pt x="2415" y="591"/>
                  <a:pt x="2415" y="592"/>
                </a:cubicBezTo>
                <a:cubicBezTo>
                  <a:pt x="2414" y="593"/>
                  <a:pt x="2414" y="593"/>
                  <a:pt x="2413" y="594"/>
                </a:cubicBezTo>
                <a:cubicBezTo>
                  <a:pt x="2412" y="594"/>
                  <a:pt x="2408" y="592"/>
                  <a:pt x="2409" y="595"/>
                </a:cubicBezTo>
                <a:cubicBezTo>
                  <a:pt x="2409" y="595"/>
                  <a:pt x="2409" y="595"/>
                  <a:pt x="2410" y="595"/>
                </a:cubicBezTo>
                <a:cubicBezTo>
                  <a:pt x="2410" y="596"/>
                  <a:pt x="2410" y="596"/>
                  <a:pt x="2411" y="596"/>
                </a:cubicBezTo>
                <a:cubicBezTo>
                  <a:pt x="2412" y="597"/>
                  <a:pt x="2414" y="596"/>
                  <a:pt x="2416" y="597"/>
                </a:cubicBezTo>
                <a:cubicBezTo>
                  <a:pt x="2417" y="597"/>
                  <a:pt x="2417" y="599"/>
                  <a:pt x="2419" y="599"/>
                </a:cubicBezTo>
                <a:cubicBezTo>
                  <a:pt x="2419" y="599"/>
                  <a:pt x="2420" y="599"/>
                  <a:pt x="2421" y="600"/>
                </a:cubicBezTo>
                <a:cubicBezTo>
                  <a:pt x="2421" y="600"/>
                  <a:pt x="2422" y="600"/>
                  <a:pt x="2423" y="601"/>
                </a:cubicBezTo>
                <a:cubicBezTo>
                  <a:pt x="2423" y="601"/>
                  <a:pt x="2426" y="601"/>
                  <a:pt x="2427" y="602"/>
                </a:cubicBezTo>
                <a:cubicBezTo>
                  <a:pt x="2427" y="604"/>
                  <a:pt x="2423" y="603"/>
                  <a:pt x="2423" y="603"/>
                </a:cubicBezTo>
                <a:cubicBezTo>
                  <a:pt x="2421" y="603"/>
                  <a:pt x="2420" y="603"/>
                  <a:pt x="2418" y="602"/>
                </a:cubicBezTo>
                <a:cubicBezTo>
                  <a:pt x="2417" y="601"/>
                  <a:pt x="2416" y="600"/>
                  <a:pt x="2415" y="600"/>
                </a:cubicBezTo>
                <a:cubicBezTo>
                  <a:pt x="2413" y="598"/>
                  <a:pt x="2411" y="599"/>
                  <a:pt x="2410" y="599"/>
                </a:cubicBezTo>
                <a:cubicBezTo>
                  <a:pt x="2407" y="601"/>
                  <a:pt x="2403" y="599"/>
                  <a:pt x="2400" y="599"/>
                </a:cubicBezTo>
                <a:cubicBezTo>
                  <a:pt x="2399" y="599"/>
                  <a:pt x="2398" y="599"/>
                  <a:pt x="2397" y="599"/>
                </a:cubicBezTo>
                <a:cubicBezTo>
                  <a:pt x="2397" y="599"/>
                  <a:pt x="2396" y="598"/>
                  <a:pt x="2395" y="598"/>
                </a:cubicBezTo>
                <a:cubicBezTo>
                  <a:pt x="2393" y="597"/>
                  <a:pt x="2391" y="597"/>
                  <a:pt x="2389" y="596"/>
                </a:cubicBezTo>
                <a:cubicBezTo>
                  <a:pt x="2388" y="596"/>
                  <a:pt x="2388" y="596"/>
                  <a:pt x="2387" y="596"/>
                </a:cubicBezTo>
                <a:cubicBezTo>
                  <a:pt x="2386" y="596"/>
                  <a:pt x="2386" y="595"/>
                  <a:pt x="2385" y="595"/>
                </a:cubicBezTo>
                <a:cubicBezTo>
                  <a:pt x="2384" y="595"/>
                  <a:pt x="2384" y="595"/>
                  <a:pt x="2383" y="594"/>
                </a:cubicBezTo>
                <a:cubicBezTo>
                  <a:pt x="2382" y="594"/>
                  <a:pt x="2382" y="594"/>
                  <a:pt x="2381" y="594"/>
                </a:cubicBezTo>
                <a:cubicBezTo>
                  <a:pt x="2380" y="594"/>
                  <a:pt x="2380" y="595"/>
                  <a:pt x="2381" y="595"/>
                </a:cubicBezTo>
                <a:cubicBezTo>
                  <a:pt x="2382" y="596"/>
                  <a:pt x="2384" y="596"/>
                  <a:pt x="2384" y="597"/>
                </a:cubicBezTo>
                <a:cubicBezTo>
                  <a:pt x="2383" y="598"/>
                  <a:pt x="2381" y="597"/>
                  <a:pt x="2380" y="596"/>
                </a:cubicBezTo>
                <a:cubicBezTo>
                  <a:pt x="2380" y="596"/>
                  <a:pt x="2379" y="595"/>
                  <a:pt x="2378" y="595"/>
                </a:cubicBezTo>
                <a:cubicBezTo>
                  <a:pt x="2378" y="595"/>
                  <a:pt x="2377" y="596"/>
                  <a:pt x="2376" y="595"/>
                </a:cubicBezTo>
                <a:cubicBezTo>
                  <a:pt x="2375" y="595"/>
                  <a:pt x="2375" y="595"/>
                  <a:pt x="2374" y="594"/>
                </a:cubicBezTo>
                <a:cubicBezTo>
                  <a:pt x="2374" y="594"/>
                  <a:pt x="2373" y="594"/>
                  <a:pt x="2372" y="594"/>
                </a:cubicBezTo>
                <a:cubicBezTo>
                  <a:pt x="2371" y="594"/>
                  <a:pt x="2370" y="594"/>
                  <a:pt x="2370" y="594"/>
                </a:cubicBezTo>
                <a:cubicBezTo>
                  <a:pt x="2369" y="594"/>
                  <a:pt x="2369" y="595"/>
                  <a:pt x="2370" y="596"/>
                </a:cubicBezTo>
                <a:cubicBezTo>
                  <a:pt x="2371" y="596"/>
                  <a:pt x="2372" y="595"/>
                  <a:pt x="2373" y="596"/>
                </a:cubicBezTo>
                <a:cubicBezTo>
                  <a:pt x="2375" y="597"/>
                  <a:pt x="2373" y="599"/>
                  <a:pt x="2372" y="599"/>
                </a:cubicBezTo>
                <a:cubicBezTo>
                  <a:pt x="2370" y="601"/>
                  <a:pt x="2373" y="601"/>
                  <a:pt x="2374" y="601"/>
                </a:cubicBezTo>
                <a:cubicBezTo>
                  <a:pt x="2375" y="601"/>
                  <a:pt x="2375" y="602"/>
                  <a:pt x="2374" y="602"/>
                </a:cubicBezTo>
                <a:cubicBezTo>
                  <a:pt x="2374" y="602"/>
                  <a:pt x="2373" y="602"/>
                  <a:pt x="2372" y="603"/>
                </a:cubicBezTo>
                <a:cubicBezTo>
                  <a:pt x="2372" y="603"/>
                  <a:pt x="2371" y="603"/>
                  <a:pt x="2371" y="604"/>
                </a:cubicBezTo>
                <a:cubicBezTo>
                  <a:pt x="2372" y="605"/>
                  <a:pt x="2373" y="604"/>
                  <a:pt x="2374" y="604"/>
                </a:cubicBezTo>
                <a:cubicBezTo>
                  <a:pt x="2376" y="605"/>
                  <a:pt x="2372" y="606"/>
                  <a:pt x="2372" y="606"/>
                </a:cubicBezTo>
                <a:cubicBezTo>
                  <a:pt x="2370" y="606"/>
                  <a:pt x="2369" y="606"/>
                  <a:pt x="2368" y="605"/>
                </a:cubicBezTo>
                <a:cubicBezTo>
                  <a:pt x="2368" y="605"/>
                  <a:pt x="2367" y="604"/>
                  <a:pt x="2367" y="604"/>
                </a:cubicBezTo>
                <a:cubicBezTo>
                  <a:pt x="2366" y="604"/>
                  <a:pt x="2366" y="605"/>
                  <a:pt x="2366" y="605"/>
                </a:cubicBezTo>
                <a:cubicBezTo>
                  <a:pt x="2366" y="606"/>
                  <a:pt x="2368" y="607"/>
                  <a:pt x="2368" y="608"/>
                </a:cubicBezTo>
                <a:cubicBezTo>
                  <a:pt x="2368" y="609"/>
                  <a:pt x="2368" y="609"/>
                  <a:pt x="2367" y="609"/>
                </a:cubicBezTo>
                <a:cubicBezTo>
                  <a:pt x="2366" y="609"/>
                  <a:pt x="2366" y="608"/>
                  <a:pt x="2366" y="608"/>
                </a:cubicBezTo>
                <a:cubicBezTo>
                  <a:pt x="2365" y="607"/>
                  <a:pt x="2365" y="607"/>
                  <a:pt x="2364" y="607"/>
                </a:cubicBezTo>
                <a:cubicBezTo>
                  <a:pt x="2364" y="607"/>
                  <a:pt x="2364" y="607"/>
                  <a:pt x="2363" y="607"/>
                </a:cubicBezTo>
                <a:cubicBezTo>
                  <a:pt x="2363" y="608"/>
                  <a:pt x="2363" y="608"/>
                  <a:pt x="2362" y="608"/>
                </a:cubicBezTo>
                <a:cubicBezTo>
                  <a:pt x="2360" y="608"/>
                  <a:pt x="2362" y="609"/>
                  <a:pt x="2363" y="610"/>
                </a:cubicBezTo>
                <a:cubicBezTo>
                  <a:pt x="2364" y="611"/>
                  <a:pt x="2364" y="612"/>
                  <a:pt x="2364" y="614"/>
                </a:cubicBezTo>
                <a:cubicBezTo>
                  <a:pt x="2364" y="615"/>
                  <a:pt x="2363" y="617"/>
                  <a:pt x="2364" y="618"/>
                </a:cubicBezTo>
                <a:cubicBezTo>
                  <a:pt x="2364" y="618"/>
                  <a:pt x="2365" y="617"/>
                  <a:pt x="2365" y="617"/>
                </a:cubicBezTo>
                <a:cubicBezTo>
                  <a:pt x="2366" y="617"/>
                  <a:pt x="2367" y="616"/>
                  <a:pt x="2367" y="616"/>
                </a:cubicBezTo>
                <a:cubicBezTo>
                  <a:pt x="2369" y="615"/>
                  <a:pt x="2369" y="614"/>
                  <a:pt x="2371" y="613"/>
                </a:cubicBezTo>
                <a:cubicBezTo>
                  <a:pt x="2373" y="611"/>
                  <a:pt x="2376" y="609"/>
                  <a:pt x="2379" y="609"/>
                </a:cubicBezTo>
                <a:cubicBezTo>
                  <a:pt x="2381" y="609"/>
                  <a:pt x="2382" y="609"/>
                  <a:pt x="2384" y="609"/>
                </a:cubicBezTo>
                <a:cubicBezTo>
                  <a:pt x="2384" y="609"/>
                  <a:pt x="2385" y="608"/>
                  <a:pt x="2386" y="608"/>
                </a:cubicBezTo>
                <a:cubicBezTo>
                  <a:pt x="2386" y="607"/>
                  <a:pt x="2387" y="607"/>
                  <a:pt x="2388" y="607"/>
                </a:cubicBezTo>
                <a:cubicBezTo>
                  <a:pt x="2389" y="606"/>
                  <a:pt x="2390" y="605"/>
                  <a:pt x="2392" y="605"/>
                </a:cubicBezTo>
                <a:cubicBezTo>
                  <a:pt x="2394" y="603"/>
                  <a:pt x="2397" y="605"/>
                  <a:pt x="2400" y="604"/>
                </a:cubicBezTo>
                <a:cubicBezTo>
                  <a:pt x="2401" y="604"/>
                  <a:pt x="2402" y="602"/>
                  <a:pt x="2403" y="602"/>
                </a:cubicBezTo>
                <a:cubicBezTo>
                  <a:pt x="2403" y="604"/>
                  <a:pt x="2403" y="605"/>
                  <a:pt x="2402" y="605"/>
                </a:cubicBezTo>
                <a:cubicBezTo>
                  <a:pt x="2400" y="606"/>
                  <a:pt x="2400" y="607"/>
                  <a:pt x="2399" y="607"/>
                </a:cubicBezTo>
                <a:cubicBezTo>
                  <a:pt x="2398" y="608"/>
                  <a:pt x="2397" y="610"/>
                  <a:pt x="2398" y="610"/>
                </a:cubicBezTo>
                <a:cubicBezTo>
                  <a:pt x="2400" y="610"/>
                  <a:pt x="2401" y="609"/>
                  <a:pt x="2402" y="609"/>
                </a:cubicBezTo>
                <a:cubicBezTo>
                  <a:pt x="2403" y="609"/>
                  <a:pt x="2403" y="609"/>
                  <a:pt x="2404" y="610"/>
                </a:cubicBezTo>
                <a:cubicBezTo>
                  <a:pt x="2404" y="611"/>
                  <a:pt x="2405" y="610"/>
                  <a:pt x="2405" y="610"/>
                </a:cubicBezTo>
                <a:cubicBezTo>
                  <a:pt x="2407" y="609"/>
                  <a:pt x="2408" y="612"/>
                  <a:pt x="2409" y="610"/>
                </a:cubicBezTo>
                <a:cubicBezTo>
                  <a:pt x="2410" y="609"/>
                  <a:pt x="2410" y="607"/>
                  <a:pt x="2408" y="606"/>
                </a:cubicBezTo>
                <a:cubicBezTo>
                  <a:pt x="2407" y="606"/>
                  <a:pt x="2407" y="606"/>
                  <a:pt x="2406" y="605"/>
                </a:cubicBezTo>
                <a:cubicBezTo>
                  <a:pt x="2406" y="605"/>
                  <a:pt x="2406" y="604"/>
                  <a:pt x="2406" y="604"/>
                </a:cubicBezTo>
                <a:cubicBezTo>
                  <a:pt x="2406" y="604"/>
                  <a:pt x="2406" y="603"/>
                  <a:pt x="2406" y="603"/>
                </a:cubicBezTo>
                <a:cubicBezTo>
                  <a:pt x="2407" y="603"/>
                  <a:pt x="2408" y="603"/>
                  <a:pt x="2409" y="603"/>
                </a:cubicBezTo>
                <a:cubicBezTo>
                  <a:pt x="2410" y="603"/>
                  <a:pt x="2410" y="603"/>
                  <a:pt x="2411" y="602"/>
                </a:cubicBezTo>
                <a:cubicBezTo>
                  <a:pt x="2412" y="602"/>
                  <a:pt x="2412" y="602"/>
                  <a:pt x="2412" y="602"/>
                </a:cubicBezTo>
                <a:cubicBezTo>
                  <a:pt x="2413" y="602"/>
                  <a:pt x="2413" y="602"/>
                  <a:pt x="2413" y="602"/>
                </a:cubicBezTo>
                <a:cubicBezTo>
                  <a:pt x="2414" y="602"/>
                  <a:pt x="2414" y="602"/>
                  <a:pt x="2415" y="603"/>
                </a:cubicBezTo>
                <a:cubicBezTo>
                  <a:pt x="2416" y="604"/>
                  <a:pt x="2416" y="604"/>
                  <a:pt x="2417" y="604"/>
                </a:cubicBezTo>
                <a:cubicBezTo>
                  <a:pt x="2417" y="605"/>
                  <a:pt x="2417" y="606"/>
                  <a:pt x="2416" y="606"/>
                </a:cubicBezTo>
                <a:cubicBezTo>
                  <a:pt x="2416" y="607"/>
                  <a:pt x="2415" y="610"/>
                  <a:pt x="2417" y="609"/>
                </a:cubicBezTo>
                <a:cubicBezTo>
                  <a:pt x="2417" y="609"/>
                  <a:pt x="2417" y="609"/>
                  <a:pt x="2417" y="609"/>
                </a:cubicBezTo>
                <a:cubicBezTo>
                  <a:pt x="2418" y="608"/>
                  <a:pt x="2418" y="608"/>
                  <a:pt x="2418" y="608"/>
                </a:cubicBezTo>
                <a:cubicBezTo>
                  <a:pt x="2419" y="608"/>
                  <a:pt x="2420" y="609"/>
                  <a:pt x="2421" y="608"/>
                </a:cubicBezTo>
                <a:cubicBezTo>
                  <a:pt x="2421" y="608"/>
                  <a:pt x="2422" y="607"/>
                  <a:pt x="2423" y="607"/>
                </a:cubicBezTo>
                <a:cubicBezTo>
                  <a:pt x="2424" y="606"/>
                  <a:pt x="2424" y="606"/>
                  <a:pt x="2425" y="605"/>
                </a:cubicBezTo>
                <a:cubicBezTo>
                  <a:pt x="2426" y="605"/>
                  <a:pt x="2426" y="605"/>
                  <a:pt x="2427" y="605"/>
                </a:cubicBezTo>
                <a:cubicBezTo>
                  <a:pt x="2428" y="605"/>
                  <a:pt x="2428" y="606"/>
                  <a:pt x="2429" y="607"/>
                </a:cubicBezTo>
                <a:cubicBezTo>
                  <a:pt x="2429" y="607"/>
                  <a:pt x="2430" y="606"/>
                  <a:pt x="2431" y="607"/>
                </a:cubicBezTo>
                <a:cubicBezTo>
                  <a:pt x="2433" y="608"/>
                  <a:pt x="2430" y="609"/>
                  <a:pt x="2429" y="609"/>
                </a:cubicBezTo>
                <a:cubicBezTo>
                  <a:pt x="2428" y="610"/>
                  <a:pt x="2426" y="610"/>
                  <a:pt x="2425" y="611"/>
                </a:cubicBezTo>
                <a:cubicBezTo>
                  <a:pt x="2424" y="611"/>
                  <a:pt x="2423" y="612"/>
                  <a:pt x="2421" y="613"/>
                </a:cubicBezTo>
                <a:cubicBezTo>
                  <a:pt x="2421" y="613"/>
                  <a:pt x="2417" y="613"/>
                  <a:pt x="2419" y="614"/>
                </a:cubicBezTo>
                <a:cubicBezTo>
                  <a:pt x="2419" y="615"/>
                  <a:pt x="2422" y="613"/>
                  <a:pt x="2422" y="613"/>
                </a:cubicBezTo>
                <a:cubicBezTo>
                  <a:pt x="2423" y="613"/>
                  <a:pt x="2424" y="612"/>
                  <a:pt x="2425" y="612"/>
                </a:cubicBezTo>
                <a:cubicBezTo>
                  <a:pt x="2426" y="612"/>
                  <a:pt x="2426" y="612"/>
                  <a:pt x="2427" y="612"/>
                </a:cubicBezTo>
                <a:cubicBezTo>
                  <a:pt x="2429" y="612"/>
                  <a:pt x="2429" y="610"/>
                  <a:pt x="2431" y="610"/>
                </a:cubicBezTo>
                <a:cubicBezTo>
                  <a:pt x="2432" y="610"/>
                  <a:pt x="2433" y="611"/>
                  <a:pt x="2433" y="611"/>
                </a:cubicBezTo>
                <a:cubicBezTo>
                  <a:pt x="2434" y="611"/>
                  <a:pt x="2435" y="611"/>
                  <a:pt x="2435" y="612"/>
                </a:cubicBezTo>
                <a:cubicBezTo>
                  <a:pt x="2436" y="612"/>
                  <a:pt x="2437" y="612"/>
                  <a:pt x="2437" y="612"/>
                </a:cubicBezTo>
                <a:cubicBezTo>
                  <a:pt x="2437" y="613"/>
                  <a:pt x="2436" y="613"/>
                  <a:pt x="2436" y="613"/>
                </a:cubicBezTo>
                <a:cubicBezTo>
                  <a:pt x="2434" y="614"/>
                  <a:pt x="2433" y="614"/>
                  <a:pt x="2432" y="615"/>
                </a:cubicBezTo>
                <a:cubicBezTo>
                  <a:pt x="2430" y="615"/>
                  <a:pt x="2429" y="616"/>
                  <a:pt x="2427" y="616"/>
                </a:cubicBezTo>
                <a:cubicBezTo>
                  <a:pt x="2426" y="616"/>
                  <a:pt x="2424" y="616"/>
                  <a:pt x="2423" y="616"/>
                </a:cubicBezTo>
                <a:cubicBezTo>
                  <a:pt x="2420" y="616"/>
                  <a:pt x="2417" y="616"/>
                  <a:pt x="2414" y="614"/>
                </a:cubicBezTo>
                <a:cubicBezTo>
                  <a:pt x="2411" y="613"/>
                  <a:pt x="2409" y="614"/>
                  <a:pt x="2406" y="613"/>
                </a:cubicBezTo>
                <a:cubicBezTo>
                  <a:pt x="2405" y="612"/>
                  <a:pt x="2403" y="612"/>
                  <a:pt x="2402" y="612"/>
                </a:cubicBezTo>
                <a:cubicBezTo>
                  <a:pt x="2401" y="612"/>
                  <a:pt x="2400" y="612"/>
                  <a:pt x="2398" y="612"/>
                </a:cubicBezTo>
                <a:cubicBezTo>
                  <a:pt x="2396" y="612"/>
                  <a:pt x="2394" y="612"/>
                  <a:pt x="2393" y="612"/>
                </a:cubicBezTo>
                <a:cubicBezTo>
                  <a:pt x="2392" y="611"/>
                  <a:pt x="2391" y="611"/>
                  <a:pt x="2390" y="611"/>
                </a:cubicBezTo>
                <a:cubicBezTo>
                  <a:pt x="2388" y="610"/>
                  <a:pt x="2387" y="610"/>
                  <a:pt x="2385" y="610"/>
                </a:cubicBezTo>
                <a:cubicBezTo>
                  <a:pt x="2384" y="610"/>
                  <a:pt x="2382" y="611"/>
                  <a:pt x="2381" y="611"/>
                </a:cubicBezTo>
                <a:cubicBezTo>
                  <a:pt x="2380" y="612"/>
                  <a:pt x="2379" y="613"/>
                  <a:pt x="2377" y="614"/>
                </a:cubicBezTo>
                <a:cubicBezTo>
                  <a:pt x="2376" y="615"/>
                  <a:pt x="2373" y="615"/>
                  <a:pt x="2371" y="616"/>
                </a:cubicBezTo>
                <a:cubicBezTo>
                  <a:pt x="2370" y="616"/>
                  <a:pt x="2369" y="617"/>
                  <a:pt x="2368" y="618"/>
                </a:cubicBezTo>
                <a:cubicBezTo>
                  <a:pt x="2367" y="618"/>
                  <a:pt x="2366" y="618"/>
                  <a:pt x="2366" y="619"/>
                </a:cubicBezTo>
                <a:cubicBezTo>
                  <a:pt x="2365" y="619"/>
                  <a:pt x="2364" y="620"/>
                  <a:pt x="2363" y="620"/>
                </a:cubicBezTo>
                <a:cubicBezTo>
                  <a:pt x="2362" y="622"/>
                  <a:pt x="2359" y="622"/>
                  <a:pt x="2358" y="623"/>
                </a:cubicBezTo>
                <a:cubicBezTo>
                  <a:pt x="2357" y="624"/>
                  <a:pt x="2357" y="625"/>
                  <a:pt x="2357" y="626"/>
                </a:cubicBezTo>
                <a:cubicBezTo>
                  <a:pt x="2357" y="627"/>
                  <a:pt x="2358" y="628"/>
                  <a:pt x="2359" y="629"/>
                </a:cubicBezTo>
                <a:cubicBezTo>
                  <a:pt x="2360" y="629"/>
                  <a:pt x="2361" y="628"/>
                  <a:pt x="2362" y="628"/>
                </a:cubicBezTo>
                <a:cubicBezTo>
                  <a:pt x="2363" y="628"/>
                  <a:pt x="2364" y="628"/>
                  <a:pt x="2365" y="628"/>
                </a:cubicBezTo>
                <a:cubicBezTo>
                  <a:pt x="2365" y="627"/>
                  <a:pt x="2365" y="627"/>
                  <a:pt x="2366" y="626"/>
                </a:cubicBezTo>
                <a:cubicBezTo>
                  <a:pt x="2367" y="626"/>
                  <a:pt x="2368" y="626"/>
                  <a:pt x="2368" y="626"/>
                </a:cubicBezTo>
                <a:cubicBezTo>
                  <a:pt x="2370" y="625"/>
                  <a:pt x="2370" y="624"/>
                  <a:pt x="2371" y="625"/>
                </a:cubicBezTo>
                <a:cubicBezTo>
                  <a:pt x="2373" y="625"/>
                  <a:pt x="2374" y="627"/>
                  <a:pt x="2375" y="627"/>
                </a:cubicBezTo>
                <a:cubicBezTo>
                  <a:pt x="2375" y="627"/>
                  <a:pt x="2376" y="626"/>
                  <a:pt x="2376" y="626"/>
                </a:cubicBezTo>
                <a:cubicBezTo>
                  <a:pt x="2377" y="625"/>
                  <a:pt x="2378" y="625"/>
                  <a:pt x="2378" y="625"/>
                </a:cubicBezTo>
                <a:cubicBezTo>
                  <a:pt x="2380" y="625"/>
                  <a:pt x="2381" y="624"/>
                  <a:pt x="2382" y="624"/>
                </a:cubicBezTo>
                <a:cubicBezTo>
                  <a:pt x="2384" y="623"/>
                  <a:pt x="2385" y="623"/>
                  <a:pt x="2387" y="623"/>
                </a:cubicBezTo>
                <a:cubicBezTo>
                  <a:pt x="2388" y="623"/>
                  <a:pt x="2390" y="623"/>
                  <a:pt x="2391" y="623"/>
                </a:cubicBezTo>
                <a:cubicBezTo>
                  <a:pt x="2393" y="623"/>
                  <a:pt x="2394" y="623"/>
                  <a:pt x="2396" y="623"/>
                </a:cubicBezTo>
                <a:cubicBezTo>
                  <a:pt x="2397" y="623"/>
                  <a:pt x="2399" y="623"/>
                  <a:pt x="2400" y="623"/>
                </a:cubicBezTo>
                <a:cubicBezTo>
                  <a:pt x="2402" y="623"/>
                  <a:pt x="2403" y="623"/>
                  <a:pt x="2405" y="623"/>
                </a:cubicBezTo>
                <a:cubicBezTo>
                  <a:pt x="2406" y="623"/>
                  <a:pt x="2407" y="624"/>
                  <a:pt x="2408" y="625"/>
                </a:cubicBezTo>
                <a:cubicBezTo>
                  <a:pt x="2408" y="626"/>
                  <a:pt x="2409" y="628"/>
                  <a:pt x="2409" y="629"/>
                </a:cubicBezTo>
                <a:cubicBezTo>
                  <a:pt x="2408" y="629"/>
                  <a:pt x="2408" y="628"/>
                  <a:pt x="2408" y="627"/>
                </a:cubicBezTo>
                <a:cubicBezTo>
                  <a:pt x="2407" y="626"/>
                  <a:pt x="2407" y="626"/>
                  <a:pt x="2406" y="626"/>
                </a:cubicBezTo>
                <a:cubicBezTo>
                  <a:pt x="2404" y="624"/>
                  <a:pt x="2402" y="624"/>
                  <a:pt x="2399" y="624"/>
                </a:cubicBezTo>
                <a:cubicBezTo>
                  <a:pt x="2398" y="624"/>
                  <a:pt x="2397" y="624"/>
                  <a:pt x="2396" y="624"/>
                </a:cubicBezTo>
                <a:cubicBezTo>
                  <a:pt x="2394" y="624"/>
                  <a:pt x="2392" y="624"/>
                  <a:pt x="2390" y="624"/>
                </a:cubicBezTo>
                <a:cubicBezTo>
                  <a:pt x="2388" y="624"/>
                  <a:pt x="2387" y="625"/>
                  <a:pt x="2385" y="625"/>
                </a:cubicBezTo>
                <a:cubicBezTo>
                  <a:pt x="2384" y="625"/>
                  <a:pt x="2382" y="626"/>
                  <a:pt x="2380" y="626"/>
                </a:cubicBezTo>
                <a:cubicBezTo>
                  <a:pt x="2379" y="626"/>
                  <a:pt x="2378" y="626"/>
                  <a:pt x="2376" y="627"/>
                </a:cubicBezTo>
                <a:cubicBezTo>
                  <a:pt x="2375" y="627"/>
                  <a:pt x="2373" y="627"/>
                  <a:pt x="2372" y="627"/>
                </a:cubicBezTo>
                <a:cubicBezTo>
                  <a:pt x="2370" y="627"/>
                  <a:pt x="2368" y="627"/>
                  <a:pt x="2367" y="627"/>
                </a:cubicBezTo>
                <a:cubicBezTo>
                  <a:pt x="2365" y="628"/>
                  <a:pt x="2365" y="629"/>
                  <a:pt x="2363" y="630"/>
                </a:cubicBezTo>
                <a:cubicBezTo>
                  <a:pt x="2362" y="630"/>
                  <a:pt x="2360" y="629"/>
                  <a:pt x="2359" y="630"/>
                </a:cubicBezTo>
                <a:cubicBezTo>
                  <a:pt x="2359" y="630"/>
                  <a:pt x="2359" y="630"/>
                  <a:pt x="2358" y="630"/>
                </a:cubicBezTo>
                <a:cubicBezTo>
                  <a:pt x="2358" y="630"/>
                  <a:pt x="2357" y="630"/>
                  <a:pt x="2357" y="630"/>
                </a:cubicBezTo>
                <a:cubicBezTo>
                  <a:pt x="2356" y="631"/>
                  <a:pt x="2356" y="632"/>
                  <a:pt x="2356" y="632"/>
                </a:cubicBezTo>
                <a:cubicBezTo>
                  <a:pt x="2357" y="633"/>
                  <a:pt x="2357" y="633"/>
                  <a:pt x="2358" y="633"/>
                </a:cubicBezTo>
                <a:cubicBezTo>
                  <a:pt x="2358" y="634"/>
                  <a:pt x="2358" y="634"/>
                  <a:pt x="2359" y="635"/>
                </a:cubicBezTo>
                <a:cubicBezTo>
                  <a:pt x="2360" y="635"/>
                  <a:pt x="2361" y="635"/>
                  <a:pt x="2361" y="635"/>
                </a:cubicBezTo>
                <a:cubicBezTo>
                  <a:pt x="2362" y="636"/>
                  <a:pt x="2361" y="636"/>
                  <a:pt x="2360" y="636"/>
                </a:cubicBezTo>
                <a:cubicBezTo>
                  <a:pt x="2360" y="636"/>
                  <a:pt x="2358" y="636"/>
                  <a:pt x="2358" y="636"/>
                </a:cubicBezTo>
                <a:cubicBezTo>
                  <a:pt x="2358" y="637"/>
                  <a:pt x="2359" y="638"/>
                  <a:pt x="2359" y="638"/>
                </a:cubicBezTo>
                <a:cubicBezTo>
                  <a:pt x="2360" y="638"/>
                  <a:pt x="2362" y="638"/>
                  <a:pt x="2363" y="639"/>
                </a:cubicBezTo>
                <a:cubicBezTo>
                  <a:pt x="2364" y="640"/>
                  <a:pt x="2366" y="640"/>
                  <a:pt x="2367" y="640"/>
                </a:cubicBezTo>
                <a:cubicBezTo>
                  <a:pt x="2369" y="639"/>
                  <a:pt x="2370" y="640"/>
                  <a:pt x="2372" y="639"/>
                </a:cubicBezTo>
                <a:cubicBezTo>
                  <a:pt x="2374" y="639"/>
                  <a:pt x="2375" y="639"/>
                  <a:pt x="2377" y="639"/>
                </a:cubicBezTo>
                <a:cubicBezTo>
                  <a:pt x="2379" y="639"/>
                  <a:pt x="2380" y="639"/>
                  <a:pt x="2381" y="639"/>
                </a:cubicBezTo>
                <a:cubicBezTo>
                  <a:pt x="2382" y="639"/>
                  <a:pt x="2384" y="639"/>
                  <a:pt x="2384" y="639"/>
                </a:cubicBezTo>
                <a:cubicBezTo>
                  <a:pt x="2385" y="638"/>
                  <a:pt x="2384" y="638"/>
                  <a:pt x="2385" y="637"/>
                </a:cubicBezTo>
                <a:cubicBezTo>
                  <a:pt x="2385" y="636"/>
                  <a:pt x="2386" y="638"/>
                  <a:pt x="2386" y="638"/>
                </a:cubicBezTo>
                <a:cubicBezTo>
                  <a:pt x="2387" y="638"/>
                  <a:pt x="2388" y="638"/>
                  <a:pt x="2388" y="639"/>
                </a:cubicBezTo>
                <a:cubicBezTo>
                  <a:pt x="2388" y="640"/>
                  <a:pt x="2386" y="639"/>
                  <a:pt x="2387" y="641"/>
                </a:cubicBezTo>
                <a:cubicBezTo>
                  <a:pt x="2387" y="641"/>
                  <a:pt x="2388" y="641"/>
                  <a:pt x="2387" y="642"/>
                </a:cubicBezTo>
                <a:cubicBezTo>
                  <a:pt x="2385" y="643"/>
                  <a:pt x="2384" y="642"/>
                  <a:pt x="2383" y="641"/>
                </a:cubicBezTo>
                <a:cubicBezTo>
                  <a:pt x="2381" y="641"/>
                  <a:pt x="2380" y="642"/>
                  <a:pt x="2379" y="642"/>
                </a:cubicBezTo>
                <a:cubicBezTo>
                  <a:pt x="2377" y="642"/>
                  <a:pt x="2376" y="642"/>
                  <a:pt x="2374" y="643"/>
                </a:cubicBezTo>
                <a:cubicBezTo>
                  <a:pt x="2374" y="643"/>
                  <a:pt x="2373" y="644"/>
                  <a:pt x="2374" y="644"/>
                </a:cubicBezTo>
                <a:cubicBezTo>
                  <a:pt x="2375" y="644"/>
                  <a:pt x="2375" y="643"/>
                  <a:pt x="2376" y="643"/>
                </a:cubicBezTo>
                <a:cubicBezTo>
                  <a:pt x="2377" y="643"/>
                  <a:pt x="2377" y="643"/>
                  <a:pt x="2378" y="643"/>
                </a:cubicBezTo>
                <a:cubicBezTo>
                  <a:pt x="2379" y="643"/>
                  <a:pt x="2380" y="643"/>
                  <a:pt x="2380" y="643"/>
                </a:cubicBezTo>
                <a:cubicBezTo>
                  <a:pt x="2381" y="644"/>
                  <a:pt x="2381" y="644"/>
                  <a:pt x="2380" y="644"/>
                </a:cubicBezTo>
                <a:cubicBezTo>
                  <a:pt x="2380" y="644"/>
                  <a:pt x="2379" y="645"/>
                  <a:pt x="2378" y="645"/>
                </a:cubicBezTo>
                <a:cubicBezTo>
                  <a:pt x="2377" y="646"/>
                  <a:pt x="2375" y="645"/>
                  <a:pt x="2374" y="645"/>
                </a:cubicBezTo>
                <a:cubicBezTo>
                  <a:pt x="2373" y="645"/>
                  <a:pt x="2373" y="646"/>
                  <a:pt x="2374" y="646"/>
                </a:cubicBezTo>
                <a:cubicBezTo>
                  <a:pt x="2374" y="646"/>
                  <a:pt x="2375" y="646"/>
                  <a:pt x="2376" y="646"/>
                </a:cubicBezTo>
                <a:cubicBezTo>
                  <a:pt x="2378" y="646"/>
                  <a:pt x="2379" y="646"/>
                  <a:pt x="2381" y="645"/>
                </a:cubicBezTo>
                <a:cubicBezTo>
                  <a:pt x="2381" y="645"/>
                  <a:pt x="2382" y="645"/>
                  <a:pt x="2382" y="646"/>
                </a:cubicBezTo>
                <a:cubicBezTo>
                  <a:pt x="2382" y="647"/>
                  <a:pt x="2381" y="647"/>
                  <a:pt x="2380" y="647"/>
                </a:cubicBezTo>
                <a:cubicBezTo>
                  <a:pt x="2377" y="647"/>
                  <a:pt x="2374" y="648"/>
                  <a:pt x="2371" y="648"/>
                </a:cubicBezTo>
                <a:cubicBezTo>
                  <a:pt x="2370" y="647"/>
                  <a:pt x="2369" y="648"/>
                  <a:pt x="2367" y="648"/>
                </a:cubicBezTo>
                <a:cubicBezTo>
                  <a:pt x="2367" y="649"/>
                  <a:pt x="2366" y="649"/>
                  <a:pt x="2366" y="650"/>
                </a:cubicBezTo>
                <a:cubicBezTo>
                  <a:pt x="2367" y="650"/>
                  <a:pt x="2368" y="650"/>
                  <a:pt x="2368" y="651"/>
                </a:cubicBezTo>
                <a:cubicBezTo>
                  <a:pt x="2369" y="651"/>
                  <a:pt x="2369" y="651"/>
                  <a:pt x="2370" y="652"/>
                </a:cubicBezTo>
                <a:cubicBezTo>
                  <a:pt x="2370" y="652"/>
                  <a:pt x="2371" y="652"/>
                  <a:pt x="2371" y="652"/>
                </a:cubicBezTo>
                <a:cubicBezTo>
                  <a:pt x="2373" y="652"/>
                  <a:pt x="2374" y="652"/>
                  <a:pt x="2376" y="651"/>
                </a:cubicBezTo>
                <a:cubicBezTo>
                  <a:pt x="2377" y="651"/>
                  <a:pt x="2382" y="651"/>
                  <a:pt x="2383" y="653"/>
                </a:cubicBezTo>
                <a:cubicBezTo>
                  <a:pt x="2381" y="653"/>
                  <a:pt x="2379" y="652"/>
                  <a:pt x="2377" y="652"/>
                </a:cubicBezTo>
                <a:cubicBezTo>
                  <a:pt x="2376" y="652"/>
                  <a:pt x="2376" y="652"/>
                  <a:pt x="2375" y="652"/>
                </a:cubicBezTo>
                <a:cubicBezTo>
                  <a:pt x="2375" y="653"/>
                  <a:pt x="2374" y="653"/>
                  <a:pt x="2373" y="653"/>
                </a:cubicBezTo>
                <a:cubicBezTo>
                  <a:pt x="2373" y="653"/>
                  <a:pt x="2372" y="654"/>
                  <a:pt x="2372" y="654"/>
                </a:cubicBezTo>
                <a:cubicBezTo>
                  <a:pt x="2371" y="654"/>
                  <a:pt x="2370" y="653"/>
                  <a:pt x="2370" y="653"/>
                </a:cubicBezTo>
                <a:cubicBezTo>
                  <a:pt x="2369" y="653"/>
                  <a:pt x="2367" y="653"/>
                  <a:pt x="2365" y="653"/>
                </a:cubicBezTo>
                <a:cubicBezTo>
                  <a:pt x="2364" y="653"/>
                  <a:pt x="2363" y="654"/>
                  <a:pt x="2362" y="654"/>
                </a:cubicBezTo>
                <a:cubicBezTo>
                  <a:pt x="2361" y="656"/>
                  <a:pt x="2363" y="655"/>
                  <a:pt x="2363" y="656"/>
                </a:cubicBezTo>
                <a:cubicBezTo>
                  <a:pt x="2363" y="658"/>
                  <a:pt x="2361" y="657"/>
                  <a:pt x="2361" y="658"/>
                </a:cubicBezTo>
                <a:cubicBezTo>
                  <a:pt x="2360" y="659"/>
                  <a:pt x="2361" y="659"/>
                  <a:pt x="2362" y="659"/>
                </a:cubicBezTo>
                <a:cubicBezTo>
                  <a:pt x="2362" y="660"/>
                  <a:pt x="2362" y="660"/>
                  <a:pt x="2363" y="661"/>
                </a:cubicBezTo>
                <a:cubicBezTo>
                  <a:pt x="2364" y="661"/>
                  <a:pt x="2367" y="660"/>
                  <a:pt x="2366" y="662"/>
                </a:cubicBezTo>
                <a:cubicBezTo>
                  <a:pt x="2366" y="663"/>
                  <a:pt x="2365" y="663"/>
                  <a:pt x="2365" y="663"/>
                </a:cubicBezTo>
                <a:cubicBezTo>
                  <a:pt x="2364" y="664"/>
                  <a:pt x="2364" y="664"/>
                  <a:pt x="2363" y="664"/>
                </a:cubicBezTo>
                <a:cubicBezTo>
                  <a:pt x="2363" y="665"/>
                  <a:pt x="2362" y="665"/>
                  <a:pt x="2362" y="666"/>
                </a:cubicBezTo>
                <a:cubicBezTo>
                  <a:pt x="2362" y="667"/>
                  <a:pt x="2364" y="667"/>
                  <a:pt x="2365" y="667"/>
                </a:cubicBezTo>
                <a:cubicBezTo>
                  <a:pt x="2366" y="667"/>
                  <a:pt x="2367" y="667"/>
                  <a:pt x="2367" y="668"/>
                </a:cubicBezTo>
                <a:cubicBezTo>
                  <a:pt x="2368" y="669"/>
                  <a:pt x="2365" y="668"/>
                  <a:pt x="2366" y="670"/>
                </a:cubicBezTo>
                <a:cubicBezTo>
                  <a:pt x="2367" y="670"/>
                  <a:pt x="2369" y="670"/>
                  <a:pt x="2369" y="670"/>
                </a:cubicBezTo>
                <a:cubicBezTo>
                  <a:pt x="2369" y="671"/>
                  <a:pt x="2367" y="671"/>
                  <a:pt x="2366" y="671"/>
                </a:cubicBezTo>
                <a:cubicBezTo>
                  <a:pt x="2366" y="672"/>
                  <a:pt x="2368" y="672"/>
                  <a:pt x="2368" y="672"/>
                </a:cubicBezTo>
                <a:cubicBezTo>
                  <a:pt x="2369" y="671"/>
                  <a:pt x="2370" y="672"/>
                  <a:pt x="2371" y="672"/>
                </a:cubicBezTo>
                <a:cubicBezTo>
                  <a:pt x="2372" y="672"/>
                  <a:pt x="2373" y="671"/>
                  <a:pt x="2375" y="671"/>
                </a:cubicBezTo>
                <a:cubicBezTo>
                  <a:pt x="2375" y="672"/>
                  <a:pt x="2374" y="672"/>
                  <a:pt x="2373" y="672"/>
                </a:cubicBezTo>
                <a:cubicBezTo>
                  <a:pt x="2373" y="672"/>
                  <a:pt x="2373" y="673"/>
                  <a:pt x="2372" y="673"/>
                </a:cubicBezTo>
                <a:cubicBezTo>
                  <a:pt x="2372" y="673"/>
                  <a:pt x="2371" y="673"/>
                  <a:pt x="2371" y="673"/>
                </a:cubicBezTo>
                <a:cubicBezTo>
                  <a:pt x="2369" y="673"/>
                  <a:pt x="2370" y="674"/>
                  <a:pt x="2371" y="674"/>
                </a:cubicBezTo>
                <a:cubicBezTo>
                  <a:pt x="2372" y="675"/>
                  <a:pt x="2373" y="675"/>
                  <a:pt x="2374" y="675"/>
                </a:cubicBezTo>
                <a:cubicBezTo>
                  <a:pt x="2374" y="675"/>
                  <a:pt x="2375" y="674"/>
                  <a:pt x="2376" y="675"/>
                </a:cubicBezTo>
                <a:cubicBezTo>
                  <a:pt x="2376" y="675"/>
                  <a:pt x="2375" y="676"/>
                  <a:pt x="2375" y="676"/>
                </a:cubicBezTo>
                <a:cubicBezTo>
                  <a:pt x="2374" y="677"/>
                  <a:pt x="2373" y="678"/>
                  <a:pt x="2372" y="679"/>
                </a:cubicBezTo>
                <a:cubicBezTo>
                  <a:pt x="2372" y="679"/>
                  <a:pt x="2371" y="678"/>
                  <a:pt x="2370" y="679"/>
                </a:cubicBezTo>
                <a:cubicBezTo>
                  <a:pt x="2370" y="680"/>
                  <a:pt x="2371" y="680"/>
                  <a:pt x="2371" y="680"/>
                </a:cubicBezTo>
                <a:cubicBezTo>
                  <a:pt x="2372" y="679"/>
                  <a:pt x="2374" y="680"/>
                  <a:pt x="2375" y="679"/>
                </a:cubicBezTo>
                <a:cubicBezTo>
                  <a:pt x="2375" y="678"/>
                  <a:pt x="2375" y="677"/>
                  <a:pt x="2376" y="677"/>
                </a:cubicBezTo>
                <a:cubicBezTo>
                  <a:pt x="2377" y="677"/>
                  <a:pt x="2377" y="678"/>
                  <a:pt x="2376" y="679"/>
                </a:cubicBezTo>
                <a:cubicBezTo>
                  <a:pt x="2376" y="680"/>
                  <a:pt x="2375" y="679"/>
                  <a:pt x="2374" y="680"/>
                </a:cubicBezTo>
                <a:cubicBezTo>
                  <a:pt x="2374" y="680"/>
                  <a:pt x="2374" y="681"/>
                  <a:pt x="2373" y="681"/>
                </a:cubicBezTo>
                <a:cubicBezTo>
                  <a:pt x="2372" y="681"/>
                  <a:pt x="2371" y="681"/>
                  <a:pt x="2371" y="681"/>
                </a:cubicBezTo>
                <a:cubicBezTo>
                  <a:pt x="2371" y="682"/>
                  <a:pt x="2372" y="682"/>
                  <a:pt x="2373" y="682"/>
                </a:cubicBezTo>
                <a:cubicBezTo>
                  <a:pt x="2373" y="682"/>
                  <a:pt x="2374" y="682"/>
                  <a:pt x="2375" y="682"/>
                </a:cubicBezTo>
                <a:cubicBezTo>
                  <a:pt x="2376" y="682"/>
                  <a:pt x="2376" y="681"/>
                  <a:pt x="2376" y="681"/>
                </a:cubicBezTo>
                <a:cubicBezTo>
                  <a:pt x="2378" y="681"/>
                  <a:pt x="2377" y="683"/>
                  <a:pt x="2377" y="684"/>
                </a:cubicBezTo>
                <a:cubicBezTo>
                  <a:pt x="2376" y="685"/>
                  <a:pt x="2374" y="684"/>
                  <a:pt x="2373" y="684"/>
                </a:cubicBezTo>
                <a:cubicBezTo>
                  <a:pt x="2372" y="685"/>
                  <a:pt x="2372" y="686"/>
                  <a:pt x="2373" y="686"/>
                </a:cubicBezTo>
                <a:cubicBezTo>
                  <a:pt x="2373" y="686"/>
                  <a:pt x="2374" y="686"/>
                  <a:pt x="2375" y="686"/>
                </a:cubicBezTo>
                <a:cubicBezTo>
                  <a:pt x="2376" y="685"/>
                  <a:pt x="2377" y="686"/>
                  <a:pt x="2378" y="684"/>
                </a:cubicBezTo>
                <a:cubicBezTo>
                  <a:pt x="2378" y="682"/>
                  <a:pt x="2379" y="681"/>
                  <a:pt x="2380" y="682"/>
                </a:cubicBezTo>
                <a:cubicBezTo>
                  <a:pt x="2382" y="684"/>
                  <a:pt x="2380" y="684"/>
                  <a:pt x="2380" y="685"/>
                </a:cubicBezTo>
                <a:cubicBezTo>
                  <a:pt x="2379" y="687"/>
                  <a:pt x="2382" y="687"/>
                  <a:pt x="2383" y="687"/>
                </a:cubicBezTo>
                <a:cubicBezTo>
                  <a:pt x="2384" y="687"/>
                  <a:pt x="2384" y="688"/>
                  <a:pt x="2385" y="688"/>
                </a:cubicBezTo>
                <a:cubicBezTo>
                  <a:pt x="2386" y="688"/>
                  <a:pt x="2387" y="688"/>
                  <a:pt x="2387" y="688"/>
                </a:cubicBezTo>
                <a:cubicBezTo>
                  <a:pt x="2387" y="688"/>
                  <a:pt x="2387" y="689"/>
                  <a:pt x="2387" y="690"/>
                </a:cubicBezTo>
                <a:cubicBezTo>
                  <a:pt x="2387" y="690"/>
                  <a:pt x="2388" y="690"/>
                  <a:pt x="2388" y="691"/>
                </a:cubicBezTo>
                <a:cubicBezTo>
                  <a:pt x="2388" y="692"/>
                  <a:pt x="2388" y="691"/>
                  <a:pt x="2387" y="692"/>
                </a:cubicBezTo>
                <a:cubicBezTo>
                  <a:pt x="2386" y="692"/>
                  <a:pt x="2385" y="693"/>
                  <a:pt x="2385" y="694"/>
                </a:cubicBezTo>
                <a:cubicBezTo>
                  <a:pt x="2385" y="694"/>
                  <a:pt x="2385" y="695"/>
                  <a:pt x="2385" y="695"/>
                </a:cubicBezTo>
                <a:cubicBezTo>
                  <a:pt x="2385" y="696"/>
                  <a:pt x="2386" y="696"/>
                  <a:pt x="2386" y="696"/>
                </a:cubicBezTo>
                <a:cubicBezTo>
                  <a:pt x="2386" y="696"/>
                  <a:pt x="2386" y="697"/>
                  <a:pt x="2386" y="697"/>
                </a:cubicBezTo>
                <a:cubicBezTo>
                  <a:pt x="2387" y="698"/>
                  <a:pt x="2388" y="695"/>
                  <a:pt x="2388" y="695"/>
                </a:cubicBezTo>
                <a:cubicBezTo>
                  <a:pt x="2389" y="694"/>
                  <a:pt x="2392" y="694"/>
                  <a:pt x="2391" y="696"/>
                </a:cubicBezTo>
                <a:cubicBezTo>
                  <a:pt x="2391" y="696"/>
                  <a:pt x="2390" y="696"/>
                  <a:pt x="2390" y="697"/>
                </a:cubicBezTo>
                <a:cubicBezTo>
                  <a:pt x="2390" y="698"/>
                  <a:pt x="2391" y="698"/>
                  <a:pt x="2392" y="698"/>
                </a:cubicBezTo>
                <a:cubicBezTo>
                  <a:pt x="2393" y="698"/>
                  <a:pt x="2392" y="700"/>
                  <a:pt x="2391" y="700"/>
                </a:cubicBezTo>
                <a:cubicBezTo>
                  <a:pt x="2390" y="701"/>
                  <a:pt x="2389" y="701"/>
                  <a:pt x="2391" y="702"/>
                </a:cubicBezTo>
                <a:cubicBezTo>
                  <a:pt x="2391" y="702"/>
                  <a:pt x="2392" y="702"/>
                  <a:pt x="2392" y="703"/>
                </a:cubicBezTo>
                <a:cubicBezTo>
                  <a:pt x="2392" y="703"/>
                  <a:pt x="2392" y="704"/>
                  <a:pt x="2393" y="704"/>
                </a:cubicBezTo>
                <a:cubicBezTo>
                  <a:pt x="2394" y="704"/>
                  <a:pt x="2394" y="704"/>
                  <a:pt x="2395" y="705"/>
                </a:cubicBezTo>
                <a:cubicBezTo>
                  <a:pt x="2395" y="705"/>
                  <a:pt x="2395" y="706"/>
                  <a:pt x="2394" y="706"/>
                </a:cubicBezTo>
                <a:cubicBezTo>
                  <a:pt x="2394" y="707"/>
                  <a:pt x="2393" y="706"/>
                  <a:pt x="2392" y="707"/>
                </a:cubicBezTo>
                <a:cubicBezTo>
                  <a:pt x="2392" y="707"/>
                  <a:pt x="2392" y="708"/>
                  <a:pt x="2391" y="709"/>
                </a:cubicBezTo>
                <a:cubicBezTo>
                  <a:pt x="2391" y="709"/>
                  <a:pt x="2390" y="710"/>
                  <a:pt x="2391" y="710"/>
                </a:cubicBezTo>
                <a:cubicBezTo>
                  <a:pt x="2392" y="711"/>
                  <a:pt x="2393" y="711"/>
                  <a:pt x="2393" y="711"/>
                </a:cubicBezTo>
                <a:cubicBezTo>
                  <a:pt x="2395" y="711"/>
                  <a:pt x="2396" y="712"/>
                  <a:pt x="2397" y="711"/>
                </a:cubicBezTo>
                <a:cubicBezTo>
                  <a:pt x="2398" y="711"/>
                  <a:pt x="2399" y="710"/>
                  <a:pt x="2400" y="709"/>
                </a:cubicBezTo>
                <a:cubicBezTo>
                  <a:pt x="2400" y="708"/>
                  <a:pt x="2400" y="707"/>
                  <a:pt x="2401" y="707"/>
                </a:cubicBezTo>
                <a:cubicBezTo>
                  <a:pt x="2401" y="706"/>
                  <a:pt x="2402" y="706"/>
                  <a:pt x="2403" y="706"/>
                </a:cubicBezTo>
                <a:cubicBezTo>
                  <a:pt x="2403" y="705"/>
                  <a:pt x="2404" y="704"/>
                  <a:pt x="2405" y="704"/>
                </a:cubicBezTo>
                <a:cubicBezTo>
                  <a:pt x="2405" y="706"/>
                  <a:pt x="2401" y="707"/>
                  <a:pt x="2402" y="708"/>
                </a:cubicBezTo>
                <a:cubicBezTo>
                  <a:pt x="2403" y="708"/>
                  <a:pt x="2404" y="708"/>
                  <a:pt x="2404" y="708"/>
                </a:cubicBezTo>
                <a:cubicBezTo>
                  <a:pt x="2405" y="708"/>
                  <a:pt x="2406" y="708"/>
                  <a:pt x="2406" y="707"/>
                </a:cubicBezTo>
                <a:cubicBezTo>
                  <a:pt x="2408" y="707"/>
                  <a:pt x="2408" y="705"/>
                  <a:pt x="2410" y="705"/>
                </a:cubicBezTo>
                <a:cubicBezTo>
                  <a:pt x="2410" y="705"/>
                  <a:pt x="2410" y="705"/>
                  <a:pt x="2410" y="705"/>
                </a:cubicBezTo>
                <a:cubicBezTo>
                  <a:pt x="2409" y="706"/>
                  <a:pt x="2408" y="708"/>
                  <a:pt x="2407" y="708"/>
                </a:cubicBezTo>
                <a:cubicBezTo>
                  <a:pt x="2406" y="709"/>
                  <a:pt x="2404" y="709"/>
                  <a:pt x="2403" y="709"/>
                </a:cubicBezTo>
                <a:cubicBezTo>
                  <a:pt x="2401" y="709"/>
                  <a:pt x="2401" y="708"/>
                  <a:pt x="2399" y="710"/>
                </a:cubicBezTo>
                <a:cubicBezTo>
                  <a:pt x="2398" y="711"/>
                  <a:pt x="2398" y="712"/>
                  <a:pt x="2397" y="713"/>
                </a:cubicBezTo>
                <a:cubicBezTo>
                  <a:pt x="2396" y="714"/>
                  <a:pt x="2394" y="714"/>
                  <a:pt x="2393" y="715"/>
                </a:cubicBezTo>
                <a:cubicBezTo>
                  <a:pt x="2392" y="717"/>
                  <a:pt x="2393" y="718"/>
                  <a:pt x="2393" y="720"/>
                </a:cubicBezTo>
                <a:cubicBezTo>
                  <a:pt x="2395" y="723"/>
                  <a:pt x="2392" y="728"/>
                  <a:pt x="2396" y="731"/>
                </a:cubicBezTo>
                <a:cubicBezTo>
                  <a:pt x="2398" y="732"/>
                  <a:pt x="2400" y="730"/>
                  <a:pt x="2401" y="729"/>
                </a:cubicBezTo>
                <a:cubicBezTo>
                  <a:pt x="2402" y="727"/>
                  <a:pt x="2402" y="726"/>
                  <a:pt x="2403" y="725"/>
                </a:cubicBezTo>
                <a:cubicBezTo>
                  <a:pt x="2404" y="724"/>
                  <a:pt x="2406" y="723"/>
                  <a:pt x="2406" y="722"/>
                </a:cubicBezTo>
                <a:cubicBezTo>
                  <a:pt x="2407" y="721"/>
                  <a:pt x="2407" y="720"/>
                  <a:pt x="2408" y="718"/>
                </a:cubicBezTo>
                <a:cubicBezTo>
                  <a:pt x="2408" y="718"/>
                  <a:pt x="2409" y="718"/>
                  <a:pt x="2409" y="717"/>
                </a:cubicBezTo>
                <a:cubicBezTo>
                  <a:pt x="2410" y="717"/>
                  <a:pt x="2410" y="716"/>
                  <a:pt x="2410" y="715"/>
                </a:cubicBezTo>
                <a:cubicBezTo>
                  <a:pt x="2411" y="714"/>
                  <a:pt x="2412" y="713"/>
                  <a:pt x="2413" y="712"/>
                </a:cubicBezTo>
                <a:cubicBezTo>
                  <a:pt x="2414" y="711"/>
                  <a:pt x="2415" y="712"/>
                  <a:pt x="2414" y="713"/>
                </a:cubicBezTo>
                <a:cubicBezTo>
                  <a:pt x="2413" y="714"/>
                  <a:pt x="2412" y="716"/>
                  <a:pt x="2412" y="717"/>
                </a:cubicBezTo>
                <a:cubicBezTo>
                  <a:pt x="2413" y="719"/>
                  <a:pt x="2415" y="717"/>
                  <a:pt x="2416" y="717"/>
                </a:cubicBezTo>
                <a:cubicBezTo>
                  <a:pt x="2417" y="716"/>
                  <a:pt x="2418" y="715"/>
                  <a:pt x="2419" y="714"/>
                </a:cubicBezTo>
                <a:cubicBezTo>
                  <a:pt x="2421" y="714"/>
                  <a:pt x="2423" y="714"/>
                  <a:pt x="2424" y="711"/>
                </a:cubicBezTo>
                <a:cubicBezTo>
                  <a:pt x="2424" y="711"/>
                  <a:pt x="2424" y="710"/>
                  <a:pt x="2423" y="710"/>
                </a:cubicBezTo>
                <a:cubicBezTo>
                  <a:pt x="2423" y="709"/>
                  <a:pt x="2423" y="710"/>
                  <a:pt x="2422" y="709"/>
                </a:cubicBezTo>
                <a:cubicBezTo>
                  <a:pt x="2422" y="709"/>
                  <a:pt x="2423" y="708"/>
                  <a:pt x="2423" y="708"/>
                </a:cubicBezTo>
                <a:cubicBezTo>
                  <a:pt x="2423" y="706"/>
                  <a:pt x="2422" y="706"/>
                  <a:pt x="2420" y="705"/>
                </a:cubicBezTo>
                <a:cubicBezTo>
                  <a:pt x="2419" y="704"/>
                  <a:pt x="2419" y="703"/>
                  <a:pt x="2419" y="701"/>
                </a:cubicBezTo>
                <a:cubicBezTo>
                  <a:pt x="2419" y="700"/>
                  <a:pt x="2419" y="700"/>
                  <a:pt x="2418" y="699"/>
                </a:cubicBezTo>
                <a:cubicBezTo>
                  <a:pt x="2418" y="699"/>
                  <a:pt x="2417" y="699"/>
                  <a:pt x="2417" y="698"/>
                </a:cubicBezTo>
                <a:cubicBezTo>
                  <a:pt x="2418" y="698"/>
                  <a:pt x="2420" y="698"/>
                  <a:pt x="2420" y="699"/>
                </a:cubicBezTo>
                <a:cubicBezTo>
                  <a:pt x="2422" y="699"/>
                  <a:pt x="2421" y="701"/>
                  <a:pt x="2421" y="702"/>
                </a:cubicBezTo>
                <a:cubicBezTo>
                  <a:pt x="2421" y="705"/>
                  <a:pt x="2424" y="707"/>
                  <a:pt x="2424" y="710"/>
                </a:cubicBezTo>
                <a:cubicBezTo>
                  <a:pt x="2425" y="712"/>
                  <a:pt x="2425" y="712"/>
                  <a:pt x="2427" y="713"/>
                </a:cubicBezTo>
                <a:cubicBezTo>
                  <a:pt x="2428" y="713"/>
                  <a:pt x="2431" y="714"/>
                  <a:pt x="2432" y="712"/>
                </a:cubicBezTo>
                <a:cubicBezTo>
                  <a:pt x="2433" y="711"/>
                  <a:pt x="2433" y="711"/>
                  <a:pt x="2434" y="711"/>
                </a:cubicBezTo>
                <a:cubicBezTo>
                  <a:pt x="2435" y="710"/>
                  <a:pt x="2436" y="709"/>
                  <a:pt x="2437" y="711"/>
                </a:cubicBezTo>
                <a:cubicBezTo>
                  <a:pt x="2437" y="712"/>
                  <a:pt x="2437" y="713"/>
                  <a:pt x="2436" y="714"/>
                </a:cubicBezTo>
                <a:cubicBezTo>
                  <a:pt x="2436" y="715"/>
                  <a:pt x="2436" y="716"/>
                  <a:pt x="2435" y="718"/>
                </a:cubicBezTo>
                <a:cubicBezTo>
                  <a:pt x="2434" y="719"/>
                  <a:pt x="2435" y="720"/>
                  <a:pt x="2437" y="721"/>
                </a:cubicBezTo>
                <a:cubicBezTo>
                  <a:pt x="2438" y="722"/>
                  <a:pt x="2439" y="722"/>
                  <a:pt x="2440" y="723"/>
                </a:cubicBezTo>
                <a:cubicBezTo>
                  <a:pt x="2440" y="723"/>
                  <a:pt x="2440" y="723"/>
                  <a:pt x="2440" y="724"/>
                </a:cubicBezTo>
                <a:cubicBezTo>
                  <a:pt x="2440" y="35"/>
                  <a:pt x="2440" y="35"/>
                  <a:pt x="2440" y="35"/>
                </a:cubicBezTo>
                <a:cubicBezTo>
                  <a:pt x="2440" y="35"/>
                  <a:pt x="2440" y="35"/>
                  <a:pt x="2440" y="35"/>
                </a:cubicBezTo>
                <a:cubicBezTo>
                  <a:pt x="2439" y="35"/>
                  <a:pt x="2437" y="35"/>
                  <a:pt x="2436" y="35"/>
                </a:cubicBezTo>
                <a:close/>
                <a:moveTo>
                  <a:pt x="2379" y="663"/>
                </a:moveTo>
                <a:cubicBezTo>
                  <a:pt x="2378" y="663"/>
                  <a:pt x="2376" y="665"/>
                  <a:pt x="2375" y="665"/>
                </a:cubicBezTo>
                <a:cubicBezTo>
                  <a:pt x="2375" y="664"/>
                  <a:pt x="2378" y="662"/>
                  <a:pt x="2378" y="662"/>
                </a:cubicBezTo>
                <a:cubicBezTo>
                  <a:pt x="2380" y="661"/>
                  <a:pt x="2381" y="659"/>
                  <a:pt x="2382" y="659"/>
                </a:cubicBezTo>
                <a:cubicBezTo>
                  <a:pt x="2382" y="660"/>
                  <a:pt x="2379" y="662"/>
                  <a:pt x="2379" y="663"/>
                </a:cubicBezTo>
                <a:close/>
                <a:moveTo>
                  <a:pt x="2385" y="673"/>
                </a:moveTo>
                <a:cubicBezTo>
                  <a:pt x="2384" y="673"/>
                  <a:pt x="2383" y="673"/>
                  <a:pt x="2383" y="673"/>
                </a:cubicBezTo>
                <a:cubicBezTo>
                  <a:pt x="2382" y="673"/>
                  <a:pt x="2381" y="674"/>
                  <a:pt x="2381" y="673"/>
                </a:cubicBezTo>
                <a:cubicBezTo>
                  <a:pt x="2379" y="673"/>
                  <a:pt x="2381" y="672"/>
                  <a:pt x="2382" y="672"/>
                </a:cubicBezTo>
                <a:cubicBezTo>
                  <a:pt x="2383" y="672"/>
                  <a:pt x="2384" y="671"/>
                  <a:pt x="2385" y="671"/>
                </a:cubicBezTo>
                <a:cubicBezTo>
                  <a:pt x="2386" y="672"/>
                  <a:pt x="2388" y="673"/>
                  <a:pt x="2388" y="674"/>
                </a:cubicBezTo>
                <a:cubicBezTo>
                  <a:pt x="2388" y="676"/>
                  <a:pt x="2385" y="673"/>
                  <a:pt x="2385" y="673"/>
                </a:cubicBezTo>
                <a:close/>
                <a:moveTo>
                  <a:pt x="2398" y="684"/>
                </a:moveTo>
                <a:cubicBezTo>
                  <a:pt x="2398" y="685"/>
                  <a:pt x="2397" y="686"/>
                  <a:pt x="2396" y="686"/>
                </a:cubicBezTo>
                <a:cubicBezTo>
                  <a:pt x="2396" y="685"/>
                  <a:pt x="2397" y="685"/>
                  <a:pt x="2398" y="684"/>
                </a:cubicBezTo>
                <a:cubicBezTo>
                  <a:pt x="2398" y="683"/>
                  <a:pt x="2397" y="682"/>
                  <a:pt x="2398" y="682"/>
                </a:cubicBezTo>
                <a:cubicBezTo>
                  <a:pt x="2398" y="682"/>
                  <a:pt x="2400" y="682"/>
                  <a:pt x="2400" y="682"/>
                </a:cubicBezTo>
                <a:cubicBezTo>
                  <a:pt x="2401" y="683"/>
                  <a:pt x="2399" y="683"/>
                  <a:pt x="2398" y="684"/>
                </a:cubicBezTo>
                <a:close/>
                <a:moveTo>
                  <a:pt x="2399" y="671"/>
                </a:moveTo>
                <a:cubicBezTo>
                  <a:pt x="2399" y="671"/>
                  <a:pt x="2398" y="671"/>
                  <a:pt x="2398" y="671"/>
                </a:cubicBezTo>
                <a:cubicBezTo>
                  <a:pt x="2397" y="671"/>
                  <a:pt x="2396" y="671"/>
                  <a:pt x="2396" y="671"/>
                </a:cubicBezTo>
                <a:cubicBezTo>
                  <a:pt x="2395" y="671"/>
                  <a:pt x="2395" y="670"/>
                  <a:pt x="2395" y="670"/>
                </a:cubicBezTo>
                <a:cubicBezTo>
                  <a:pt x="2396" y="670"/>
                  <a:pt x="2397" y="670"/>
                  <a:pt x="2397" y="670"/>
                </a:cubicBezTo>
                <a:cubicBezTo>
                  <a:pt x="2398" y="670"/>
                  <a:pt x="2399" y="669"/>
                  <a:pt x="2401" y="669"/>
                </a:cubicBezTo>
                <a:cubicBezTo>
                  <a:pt x="2402" y="670"/>
                  <a:pt x="2401" y="672"/>
                  <a:pt x="2399" y="671"/>
                </a:cubicBezTo>
                <a:close/>
                <a:moveTo>
                  <a:pt x="2420" y="680"/>
                </a:moveTo>
                <a:cubicBezTo>
                  <a:pt x="2419" y="679"/>
                  <a:pt x="2418" y="679"/>
                  <a:pt x="2418" y="679"/>
                </a:cubicBezTo>
                <a:cubicBezTo>
                  <a:pt x="2417" y="679"/>
                  <a:pt x="2416" y="679"/>
                  <a:pt x="2415" y="679"/>
                </a:cubicBezTo>
                <a:cubicBezTo>
                  <a:pt x="2414" y="678"/>
                  <a:pt x="2412" y="679"/>
                  <a:pt x="2411" y="679"/>
                </a:cubicBezTo>
                <a:cubicBezTo>
                  <a:pt x="2411" y="679"/>
                  <a:pt x="2410" y="679"/>
                  <a:pt x="2410" y="679"/>
                </a:cubicBezTo>
                <a:cubicBezTo>
                  <a:pt x="2409" y="679"/>
                  <a:pt x="2409" y="678"/>
                  <a:pt x="2410" y="678"/>
                </a:cubicBezTo>
                <a:cubicBezTo>
                  <a:pt x="2410" y="678"/>
                  <a:pt x="2411" y="679"/>
                  <a:pt x="2411" y="678"/>
                </a:cubicBezTo>
                <a:cubicBezTo>
                  <a:pt x="2412" y="678"/>
                  <a:pt x="2412" y="678"/>
                  <a:pt x="2413" y="678"/>
                </a:cubicBezTo>
                <a:cubicBezTo>
                  <a:pt x="2414" y="678"/>
                  <a:pt x="2415" y="678"/>
                  <a:pt x="2416" y="678"/>
                </a:cubicBezTo>
                <a:cubicBezTo>
                  <a:pt x="2417" y="679"/>
                  <a:pt x="2421" y="678"/>
                  <a:pt x="2421" y="680"/>
                </a:cubicBezTo>
                <a:cubicBezTo>
                  <a:pt x="2420" y="680"/>
                  <a:pt x="2420" y="680"/>
                  <a:pt x="2420" y="680"/>
                </a:cubicBezTo>
                <a:close/>
                <a:moveTo>
                  <a:pt x="2417" y="640"/>
                </a:moveTo>
                <a:cubicBezTo>
                  <a:pt x="2417" y="641"/>
                  <a:pt x="2418" y="641"/>
                  <a:pt x="2418" y="641"/>
                </a:cubicBezTo>
                <a:cubicBezTo>
                  <a:pt x="2419" y="642"/>
                  <a:pt x="2419" y="643"/>
                  <a:pt x="2418" y="642"/>
                </a:cubicBezTo>
                <a:cubicBezTo>
                  <a:pt x="2418" y="642"/>
                  <a:pt x="2418" y="642"/>
                  <a:pt x="2417" y="641"/>
                </a:cubicBezTo>
                <a:cubicBezTo>
                  <a:pt x="2417" y="641"/>
                  <a:pt x="2417" y="641"/>
                  <a:pt x="2417" y="641"/>
                </a:cubicBezTo>
                <a:cubicBezTo>
                  <a:pt x="2416" y="641"/>
                  <a:pt x="2415" y="641"/>
                  <a:pt x="2414" y="641"/>
                </a:cubicBezTo>
                <a:cubicBezTo>
                  <a:pt x="2411" y="641"/>
                  <a:pt x="2409" y="643"/>
                  <a:pt x="2407" y="645"/>
                </a:cubicBezTo>
                <a:cubicBezTo>
                  <a:pt x="2406" y="646"/>
                  <a:pt x="2405" y="647"/>
                  <a:pt x="2403" y="647"/>
                </a:cubicBezTo>
                <a:cubicBezTo>
                  <a:pt x="2402" y="648"/>
                  <a:pt x="2400" y="648"/>
                  <a:pt x="2399" y="648"/>
                </a:cubicBezTo>
                <a:cubicBezTo>
                  <a:pt x="2398" y="649"/>
                  <a:pt x="2396" y="651"/>
                  <a:pt x="2395" y="652"/>
                </a:cubicBezTo>
                <a:cubicBezTo>
                  <a:pt x="2394" y="653"/>
                  <a:pt x="2392" y="655"/>
                  <a:pt x="2391" y="655"/>
                </a:cubicBezTo>
                <a:cubicBezTo>
                  <a:pt x="2391" y="654"/>
                  <a:pt x="2392" y="654"/>
                  <a:pt x="2393" y="653"/>
                </a:cubicBezTo>
                <a:cubicBezTo>
                  <a:pt x="2394" y="653"/>
                  <a:pt x="2395" y="652"/>
                  <a:pt x="2395" y="651"/>
                </a:cubicBezTo>
                <a:cubicBezTo>
                  <a:pt x="2397" y="650"/>
                  <a:pt x="2398" y="648"/>
                  <a:pt x="2400" y="647"/>
                </a:cubicBezTo>
                <a:cubicBezTo>
                  <a:pt x="2401" y="646"/>
                  <a:pt x="2403" y="647"/>
                  <a:pt x="2404" y="646"/>
                </a:cubicBezTo>
                <a:cubicBezTo>
                  <a:pt x="2406" y="645"/>
                  <a:pt x="2407" y="644"/>
                  <a:pt x="2408" y="643"/>
                </a:cubicBezTo>
                <a:cubicBezTo>
                  <a:pt x="2410" y="641"/>
                  <a:pt x="2411" y="641"/>
                  <a:pt x="2412" y="640"/>
                </a:cubicBezTo>
                <a:cubicBezTo>
                  <a:pt x="2414" y="639"/>
                  <a:pt x="2415" y="639"/>
                  <a:pt x="2417" y="638"/>
                </a:cubicBezTo>
                <a:cubicBezTo>
                  <a:pt x="2418" y="638"/>
                  <a:pt x="2424" y="634"/>
                  <a:pt x="2424" y="636"/>
                </a:cubicBezTo>
                <a:cubicBezTo>
                  <a:pt x="2423" y="637"/>
                  <a:pt x="2417" y="637"/>
                  <a:pt x="2417" y="640"/>
                </a:cubicBezTo>
                <a:close/>
                <a:moveTo>
                  <a:pt x="2436" y="723"/>
                </a:moveTo>
                <a:cubicBezTo>
                  <a:pt x="2435" y="722"/>
                  <a:pt x="2434" y="722"/>
                  <a:pt x="2433" y="721"/>
                </a:cubicBezTo>
                <a:cubicBezTo>
                  <a:pt x="2433" y="720"/>
                  <a:pt x="2433" y="718"/>
                  <a:pt x="2432" y="717"/>
                </a:cubicBezTo>
                <a:cubicBezTo>
                  <a:pt x="2431" y="716"/>
                  <a:pt x="2431" y="716"/>
                  <a:pt x="2430" y="716"/>
                </a:cubicBezTo>
                <a:cubicBezTo>
                  <a:pt x="2429" y="715"/>
                  <a:pt x="2429" y="715"/>
                  <a:pt x="2428" y="715"/>
                </a:cubicBezTo>
                <a:cubicBezTo>
                  <a:pt x="2428" y="714"/>
                  <a:pt x="2427" y="714"/>
                  <a:pt x="2426" y="715"/>
                </a:cubicBezTo>
                <a:cubicBezTo>
                  <a:pt x="2425" y="715"/>
                  <a:pt x="2426" y="716"/>
                  <a:pt x="2425" y="716"/>
                </a:cubicBezTo>
                <a:cubicBezTo>
                  <a:pt x="2424" y="717"/>
                  <a:pt x="2422" y="716"/>
                  <a:pt x="2421" y="716"/>
                </a:cubicBezTo>
                <a:cubicBezTo>
                  <a:pt x="2420" y="717"/>
                  <a:pt x="2420" y="717"/>
                  <a:pt x="2420" y="718"/>
                </a:cubicBezTo>
                <a:cubicBezTo>
                  <a:pt x="2421" y="718"/>
                  <a:pt x="2422" y="718"/>
                  <a:pt x="2422" y="718"/>
                </a:cubicBezTo>
                <a:cubicBezTo>
                  <a:pt x="2423" y="718"/>
                  <a:pt x="2423" y="718"/>
                  <a:pt x="2423" y="719"/>
                </a:cubicBezTo>
                <a:cubicBezTo>
                  <a:pt x="2424" y="719"/>
                  <a:pt x="2423" y="719"/>
                  <a:pt x="2424" y="720"/>
                </a:cubicBezTo>
                <a:cubicBezTo>
                  <a:pt x="2424" y="720"/>
                  <a:pt x="2424" y="720"/>
                  <a:pt x="2425" y="720"/>
                </a:cubicBezTo>
                <a:cubicBezTo>
                  <a:pt x="2426" y="720"/>
                  <a:pt x="2426" y="720"/>
                  <a:pt x="2427" y="720"/>
                </a:cubicBezTo>
                <a:cubicBezTo>
                  <a:pt x="2429" y="721"/>
                  <a:pt x="2427" y="722"/>
                  <a:pt x="2427" y="722"/>
                </a:cubicBezTo>
                <a:cubicBezTo>
                  <a:pt x="2427" y="723"/>
                  <a:pt x="2427" y="723"/>
                  <a:pt x="2427" y="723"/>
                </a:cubicBezTo>
                <a:cubicBezTo>
                  <a:pt x="2428" y="724"/>
                  <a:pt x="2428" y="726"/>
                  <a:pt x="2429" y="727"/>
                </a:cubicBezTo>
                <a:cubicBezTo>
                  <a:pt x="2430" y="727"/>
                  <a:pt x="2430" y="727"/>
                  <a:pt x="2430" y="728"/>
                </a:cubicBezTo>
                <a:cubicBezTo>
                  <a:pt x="2430" y="729"/>
                  <a:pt x="2429" y="729"/>
                  <a:pt x="2429" y="730"/>
                </a:cubicBezTo>
                <a:cubicBezTo>
                  <a:pt x="2429" y="731"/>
                  <a:pt x="2432" y="730"/>
                  <a:pt x="2433" y="731"/>
                </a:cubicBezTo>
                <a:cubicBezTo>
                  <a:pt x="2434" y="731"/>
                  <a:pt x="2436" y="731"/>
                  <a:pt x="2436" y="733"/>
                </a:cubicBezTo>
                <a:cubicBezTo>
                  <a:pt x="2435" y="732"/>
                  <a:pt x="2433" y="731"/>
                  <a:pt x="2431" y="731"/>
                </a:cubicBezTo>
                <a:cubicBezTo>
                  <a:pt x="2430" y="731"/>
                  <a:pt x="2430" y="732"/>
                  <a:pt x="2429" y="732"/>
                </a:cubicBezTo>
                <a:cubicBezTo>
                  <a:pt x="2429" y="732"/>
                  <a:pt x="2428" y="733"/>
                  <a:pt x="2427" y="733"/>
                </a:cubicBezTo>
                <a:cubicBezTo>
                  <a:pt x="2426" y="733"/>
                  <a:pt x="2425" y="732"/>
                  <a:pt x="2423" y="732"/>
                </a:cubicBezTo>
                <a:cubicBezTo>
                  <a:pt x="2422" y="732"/>
                  <a:pt x="2422" y="733"/>
                  <a:pt x="2421" y="733"/>
                </a:cubicBezTo>
                <a:cubicBezTo>
                  <a:pt x="2420" y="733"/>
                  <a:pt x="2420" y="733"/>
                  <a:pt x="2419" y="734"/>
                </a:cubicBezTo>
                <a:cubicBezTo>
                  <a:pt x="2418" y="734"/>
                  <a:pt x="2418" y="734"/>
                  <a:pt x="2417" y="735"/>
                </a:cubicBezTo>
                <a:cubicBezTo>
                  <a:pt x="2416" y="735"/>
                  <a:pt x="2415" y="735"/>
                  <a:pt x="2415" y="734"/>
                </a:cubicBezTo>
                <a:cubicBezTo>
                  <a:pt x="2416" y="734"/>
                  <a:pt x="2417" y="734"/>
                  <a:pt x="2418" y="734"/>
                </a:cubicBezTo>
                <a:cubicBezTo>
                  <a:pt x="2418" y="734"/>
                  <a:pt x="2419" y="733"/>
                  <a:pt x="2419" y="733"/>
                </a:cubicBezTo>
                <a:cubicBezTo>
                  <a:pt x="2420" y="732"/>
                  <a:pt x="2421" y="732"/>
                  <a:pt x="2422" y="731"/>
                </a:cubicBezTo>
                <a:cubicBezTo>
                  <a:pt x="2423" y="731"/>
                  <a:pt x="2424" y="731"/>
                  <a:pt x="2425" y="730"/>
                </a:cubicBezTo>
                <a:cubicBezTo>
                  <a:pt x="2426" y="729"/>
                  <a:pt x="2427" y="729"/>
                  <a:pt x="2428" y="728"/>
                </a:cubicBezTo>
                <a:cubicBezTo>
                  <a:pt x="2429" y="726"/>
                  <a:pt x="2428" y="725"/>
                  <a:pt x="2427" y="724"/>
                </a:cubicBezTo>
                <a:cubicBezTo>
                  <a:pt x="2426" y="724"/>
                  <a:pt x="2426" y="724"/>
                  <a:pt x="2425" y="724"/>
                </a:cubicBezTo>
                <a:cubicBezTo>
                  <a:pt x="2425" y="724"/>
                  <a:pt x="2425" y="723"/>
                  <a:pt x="2424" y="723"/>
                </a:cubicBezTo>
                <a:cubicBezTo>
                  <a:pt x="2423" y="724"/>
                  <a:pt x="2423" y="724"/>
                  <a:pt x="2422" y="724"/>
                </a:cubicBezTo>
                <a:cubicBezTo>
                  <a:pt x="2422" y="724"/>
                  <a:pt x="2422" y="723"/>
                  <a:pt x="2421" y="724"/>
                </a:cubicBezTo>
                <a:cubicBezTo>
                  <a:pt x="2420" y="724"/>
                  <a:pt x="2420" y="724"/>
                  <a:pt x="2420" y="724"/>
                </a:cubicBezTo>
                <a:cubicBezTo>
                  <a:pt x="2419" y="725"/>
                  <a:pt x="2419" y="724"/>
                  <a:pt x="2418" y="725"/>
                </a:cubicBezTo>
                <a:cubicBezTo>
                  <a:pt x="2418" y="726"/>
                  <a:pt x="2418" y="728"/>
                  <a:pt x="2419" y="728"/>
                </a:cubicBezTo>
                <a:cubicBezTo>
                  <a:pt x="2420" y="729"/>
                  <a:pt x="2419" y="730"/>
                  <a:pt x="2418" y="730"/>
                </a:cubicBezTo>
                <a:cubicBezTo>
                  <a:pt x="2416" y="730"/>
                  <a:pt x="2415" y="730"/>
                  <a:pt x="2414" y="731"/>
                </a:cubicBezTo>
                <a:cubicBezTo>
                  <a:pt x="2413" y="731"/>
                  <a:pt x="2413" y="732"/>
                  <a:pt x="2412" y="732"/>
                </a:cubicBezTo>
                <a:cubicBezTo>
                  <a:pt x="2411" y="732"/>
                  <a:pt x="2411" y="732"/>
                  <a:pt x="2410" y="731"/>
                </a:cubicBezTo>
                <a:cubicBezTo>
                  <a:pt x="2409" y="730"/>
                  <a:pt x="2407" y="731"/>
                  <a:pt x="2406" y="731"/>
                </a:cubicBezTo>
                <a:cubicBezTo>
                  <a:pt x="2405" y="731"/>
                  <a:pt x="2402" y="730"/>
                  <a:pt x="2402" y="732"/>
                </a:cubicBezTo>
                <a:cubicBezTo>
                  <a:pt x="2403" y="732"/>
                  <a:pt x="2404" y="731"/>
                  <a:pt x="2405" y="732"/>
                </a:cubicBezTo>
                <a:cubicBezTo>
                  <a:pt x="2406" y="733"/>
                  <a:pt x="2404" y="733"/>
                  <a:pt x="2403" y="734"/>
                </a:cubicBezTo>
                <a:cubicBezTo>
                  <a:pt x="2403" y="736"/>
                  <a:pt x="2407" y="735"/>
                  <a:pt x="2408" y="735"/>
                </a:cubicBezTo>
                <a:cubicBezTo>
                  <a:pt x="2409" y="735"/>
                  <a:pt x="2411" y="735"/>
                  <a:pt x="2410" y="736"/>
                </a:cubicBezTo>
                <a:cubicBezTo>
                  <a:pt x="2409" y="737"/>
                  <a:pt x="2407" y="736"/>
                  <a:pt x="2407" y="736"/>
                </a:cubicBezTo>
                <a:cubicBezTo>
                  <a:pt x="2406" y="736"/>
                  <a:pt x="2405" y="736"/>
                  <a:pt x="2404" y="736"/>
                </a:cubicBezTo>
                <a:cubicBezTo>
                  <a:pt x="2404" y="737"/>
                  <a:pt x="2405" y="737"/>
                  <a:pt x="2406" y="737"/>
                </a:cubicBezTo>
                <a:cubicBezTo>
                  <a:pt x="2407" y="737"/>
                  <a:pt x="2407" y="738"/>
                  <a:pt x="2408" y="738"/>
                </a:cubicBezTo>
                <a:cubicBezTo>
                  <a:pt x="2409" y="739"/>
                  <a:pt x="2409" y="739"/>
                  <a:pt x="2408" y="740"/>
                </a:cubicBezTo>
                <a:cubicBezTo>
                  <a:pt x="2408" y="741"/>
                  <a:pt x="2408" y="741"/>
                  <a:pt x="2408" y="741"/>
                </a:cubicBezTo>
                <a:cubicBezTo>
                  <a:pt x="2407" y="742"/>
                  <a:pt x="2406" y="742"/>
                  <a:pt x="2407" y="743"/>
                </a:cubicBezTo>
                <a:cubicBezTo>
                  <a:pt x="2408" y="743"/>
                  <a:pt x="2409" y="743"/>
                  <a:pt x="2409" y="743"/>
                </a:cubicBezTo>
                <a:cubicBezTo>
                  <a:pt x="2410" y="743"/>
                  <a:pt x="2410" y="744"/>
                  <a:pt x="2409" y="744"/>
                </a:cubicBezTo>
                <a:cubicBezTo>
                  <a:pt x="2408" y="744"/>
                  <a:pt x="2408" y="744"/>
                  <a:pt x="2407" y="744"/>
                </a:cubicBezTo>
                <a:cubicBezTo>
                  <a:pt x="2406" y="745"/>
                  <a:pt x="2407" y="745"/>
                  <a:pt x="2407" y="746"/>
                </a:cubicBezTo>
                <a:cubicBezTo>
                  <a:pt x="2409" y="747"/>
                  <a:pt x="2406" y="747"/>
                  <a:pt x="2406" y="748"/>
                </a:cubicBezTo>
                <a:cubicBezTo>
                  <a:pt x="2406" y="749"/>
                  <a:pt x="2407" y="749"/>
                  <a:pt x="2407" y="750"/>
                </a:cubicBezTo>
                <a:cubicBezTo>
                  <a:pt x="2408" y="750"/>
                  <a:pt x="2408" y="751"/>
                  <a:pt x="2408" y="751"/>
                </a:cubicBezTo>
                <a:cubicBezTo>
                  <a:pt x="2408" y="753"/>
                  <a:pt x="2408" y="753"/>
                  <a:pt x="2409" y="753"/>
                </a:cubicBezTo>
                <a:cubicBezTo>
                  <a:pt x="2410" y="753"/>
                  <a:pt x="2411" y="755"/>
                  <a:pt x="2412" y="755"/>
                </a:cubicBezTo>
                <a:cubicBezTo>
                  <a:pt x="2413" y="755"/>
                  <a:pt x="2413" y="754"/>
                  <a:pt x="2414" y="754"/>
                </a:cubicBezTo>
                <a:cubicBezTo>
                  <a:pt x="2414" y="753"/>
                  <a:pt x="2416" y="752"/>
                  <a:pt x="2416" y="753"/>
                </a:cubicBezTo>
                <a:cubicBezTo>
                  <a:pt x="2416" y="754"/>
                  <a:pt x="2415" y="754"/>
                  <a:pt x="2414" y="754"/>
                </a:cubicBezTo>
                <a:cubicBezTo>
                  <a:pt x="2414" y="754"/>
                  <a:pt x="2412" y="757"/>
                  <a:pt x="2412" y="757"/>
                </a:cubicBezTo>
                <a:cubicBezTo>
                  <a:pt x="2412" y="758"/>
                  <a:pt x="2413" y="757"/>
                  <a:pt x="2414" y="757"/>
                </a:cubicBezTo>
                <a:cubicBezTo>
                  <a:pt x="2414" y="756"/>
                  <a:pt x="2414" y="755"/>
                  <a:pt x="2415" y="756"/>
                </a:cubicBezTo>
                <a:cubicBezTo>
                  <a:pt x="2416" y="756"/>
                  <a:pt x="2416" y="757"/>
                  <a:pt x="2416" y="757"/>
                </a:cubicBezTo>
                <a:cubicBezTo>
                  <a:pt x="2416" y="758"/>
                  <a:pt x="2416" y="759"/>
                  <a:pt x="2415" y="759"/>
                </a:cubicBezTo>
                <a:cubicBezTo>
                  <a:pt x="2414" y="760"/>
                  <a:pt x="2414" y="760"/>
                  <a:pt x="2415" y="761"/>
                </a:cubicBezTo>
                <a:cubicBezTo>
                  <a:pt x="2415" y="762"/>
                  <a:pt x="2415" y="763"/>
                  <a:pt x="2415" y="763"/>
                </a:cubicBezTo>
                <a:cubicBezTo>
                  <a:pt x="2416" y="764"/>
                  <a:pt x="2417" y="763"/>
                  <a:pt x="2417" y="764"/>
                </a:cubicBezTo>
                <a:cubicBezTo>
                  <a:pt x="2418" y="764"/>
                  <a:pt x="2418" y="765"/>
                  <a:pt x="2418" y="765"/>
                </a:cubicBezTo>
                <a:cubicBezTo>
                  <a:pt x="2420" y="767"/>
                  <a:pt x="2423" y="763"/>
                  <a:pt x="2425" y="763"/>
                </a:cubicBezTo>
                <a:cubicBezTo>
                  <a:pt x="2425" y="763"/>
                  <a:pt x="2426" y="764"/>
                  <a:pt x="2426" y="764"/>
                </a:cubicBezTo>
                <a:cubicBezTo>
                  <a:pt x="2427" y="764"/>
                  <a:pt x="2428" y="764"/>
                  <a:pt x="2428" y="764"/>
                </a:cubicBezTo>
                <a:cubicBezTo>
                  <a:pt x="2429" y="764"/>
                  <a:pt x="2429" y="765"/>
                  <a:pt x="2428" y="766"/>
                </a:cubicBezTo>
                <a:cubicBezTo>
                  <a:pt x="2427" y="767"/>
                  <a:pt x="2426" y="766"/>
                  <a:pt x="2425" y="768"/>
                </a:cubicBezTo>
                <a:cubicBezTo>
                  <a:pt x="2425" y="769"/>
                  <a:pt x="2424" y="771"/>
                  <a:pt x="2426" y="772"/>
                </a:cubicBezTo>
                <a:cubicBezTo>
                  <a:pt x="2427" y="772"/>
                  <a:pt x="2428" y="772"/>
                  <a:pt x="2429" y="772"/>
                </a:cubicBezTo>
                <a:cubicBezTo>
                  <a:pt x="2429" y="772"/>
                  <a:pt x="2430" y="772"/>
                  <a:pt x="2431" y="772"/>
                </a:cubicBezTo>
                <a:cubicBezTo>
                  <a:pt x="2431" y="771"/>
                  <a:pt x="2433" y="768"/>
                  <a:pt x="2434" y="770"/>
                </a:cubicBezTo>
                <a:cubicBezTo>
                  <a:pt x="2434" y="771"/>
                  <a:pt x="2432" y="772"/>
                  <a:pt x="2431" y="773"/>
                </a:cubicBezTo>
                <a:cubicBezTo>
                  <a:pt x="2430" y="773"/>
                  <a:pt x="2429" y="775"/>
                  <a:pt x="2429" y="776"/>
                </a:cubicBezTo>
                <a:cubicBezTo>
                  <a:pt x="2429" y="777"/>
                  <a:pt x="2429" y="778"/>
                  <a:pt x="2430" y="777"/>
                </a:cubicBezTo>
                <a:cubicBezTo>
                  <a:pt x="2431" y="777"/>
                  <a:pt x="2431" y="775"/>
                  <a:pt x="2432" y="775"/>
                </a:cubicBezTo>
                <a:cubicBezTo>
                  <a:pt x="2433" y="775"/>
                  <a:pt x="2432" y="777"/>
                  <a:pt x="2432" y="777"/>
                </a:cubicBezTo>
                <a:cubicBezTo>
                  <a:pt x="2431" y="778"/>
                  <a:pt x="2431" y="778"/>
                  <a:pt x="2431" y="779"/>
                </a:cubicBezTo>
                <a:cubicBezTo>
                  <a:pt x="2431" y="780"/>
                  <a:pt x="2432" y="781"/>
                  <a:pt x="2432" y="780"/>
                </a:cubicBezTo>
                <a:cubicBezTo>
                  <a:pt x="2433" y="780"/>
                  <a:pt x="2433" y="779"/>
                  <a:pt x="2433" y="779"/>
                </a:cubicBezTo>
                <a:cubicBezTo>
                  <a:pt x="2434" y="778"/>
                  <a:pt x="2434" y="777"/>
                  <a:pt x="2434" y="776"/>
                </a:cubicBezTo>
                <a:cubicBezTo>
                  <a:pt x="2435" y="776"/>
                  <a:pt x="2435" y="777"/>
                  <a:pt x="2436" y="777"/>
                </a:cubicBezTo>
                <a:cubicBezTo>
                  <a:pt x="2436" y="781"/>
                  <a:pt x="2432" y="781"/>
                  <a:pt x="2431" y="784"/>
                </a:cubicBezTo>
                <a:cubicBezTo>
                  <a:pt x="2431" y="785"/>
                  <a:pt x="2431" y="787"/>
                  <a:pt x="2432" y="788"/>
                </a:cubicBezTo>
                <a:cubicBezTo>
                  <a:pt x="2433" y="789"/>
                  <a:pt x="2434" y="790"/>
                  <a:pt x="2435" y="790"/>
                </a:cubicBezTo>
                <a:cubicBezTo>
                  <a:pt x="2436" y="791"/>
                  <a:pt x="2437" y="792"/>
                  <a:pt x="2439" y="792"/>
                </a:cubicBezTo>
                <a:cubicBezTo>
                  <a:pt x="2439" y="792"/>
                  <a:pt x="2440" y="792"/>
                  <a:pt x="2440" y="793"/>
                </a:cubicBezTo>
                <a:cubicBezTo>
                  <a:pt x="2440" y="725"/>
                  <a:pt x="2440" y="725"/>
                  <a:pt x="2440" y="725"/>
                </a:cubicBezTo>
                <a:cubicBezTo>
                  <a:pt x="2440" y="725"/>
                  <a:pt x="2440" y="724"/>
                  <a:pt x="2439" y="724"/>
                </a:cubicBezTo>
                <a:cubicBezTo>
                  <a:pt x="2438" y="724"/>
                  <a:pt x="2437" y="724"/>
                  <a:pt x="2436" y="723"/>
                </a:cubicBezTo>
                <a:close/>
                <a:moveTo>
                  <a:pt x="2118" y="1903"/>
                </a:moveTo>
                <a:cubicBezTo>
                  <a:pt x="2117" y="1903"/>
                  <a:pt x="2114" y="1904"/>
                  <a:pt x="2114" y="1905"/>
                </a:cubicBezTo>
                <a:cubicBezTo>
                  <a:pt x="2115" y="1905"/>
                  <a:pt x="2116" y="1905"/>
                  <a:pt x="2116" y="1904"/>
                </a:cubicBezTo>
                <a:cubicBezTo>
                  <a:pt x="2117" y="1904"/>
                  <a:pt x="2117" y="1904"/>
                  <a:pt x="2118" y="1904"/>
                </a:cubicBezTo>
                <a:cubicBezTo>
                  <a:pt x="2119" y="1904"/>
                  <a:pt x="2119" y="1904"/>
                  <a:pt x="2120" y="1904"/>
                </a:cubicBezTo>
                <a:cubicBezTo>
                  <a:pt x="2120" y="1904"/>
                  <a:pt x="2120" y="1904"/>
                  <a:pt x="2120" y="1903"/>
                </a:cubicBezTo>
                <a:cubicBezTo>
                  <a:pt x="2120" y="1903"/>
                  <a:pt x="2119" y="1903"/>
                  <a:pt x="2119" y="1903"/>
                </a:cubicBezTo>
                <a:cubicBezTo>
                  <a:pt x="2118" y="1903"/>
                  <a:pt x="2118" y="1903"/>
                  <a:pt x="2118" y="1903"/>
                </a:cubicBezTo>
                <a:close/>
                <a:moveTo>
                  <a:pt x="1617" y="263"/>
                </a:moveTo>
                <a:cubicBezTo>
                  <a:pt x="1618" y="263"/>
                  <a:pt x="1618" y="262"/>
                  <a:pt x="1618" y="261"/>
                </a:cubicBezTo>
                <a:cubicBezTo>
                  <a:pt x="1618" y="260"/>
                  <a:pt x="1617" y="260"/>
                  <a:pt x="1617" y="260"/>
                </a:cubicBezTo>
                <a:cubicBezTo>
                  <a:pt x="1616" y="259"/>
                  <a:pt x="1616" y="258"/>
                  <a:pt x="1616" y="258"/>
                </a:cubicBezTo>
                <a:cubicBezTo>
                  <a:pt x="1615" y="257"/>
                  <a:pt x="1614" y="257"/>
                  <a:pt x="1613" y="257"/>
                </a:cubicBezTo>
                <a:cubicBezTo>
                  <a:pt x="1612" y="256"/>
                  <a:pt x="1611" y="255"/>
                  <a:pt x="1610" y="255"/>
                </a:cubicBezTo>
                <a:cubicBezTo>
                  <a:pt x="1608" y="256"/>
                  <a:pt x="1607" y="256"/>
                  <a:pt x="1606" y="257"/>
                </a:cubicBezTo>
                <a:cubicBezTo>
                  <a:pt x="1604" y="257"/>
                  <a:pt x="1601" y="257"/>
                  <a:pt x="1600" y="258"/>
                </a:cubicBezTo>
                <a:cubicBezTo>
                  <a:pt x="1599" y="258"/>
                  <a:pt x="1599" y="259"/>
                  <a:pt x="1599" y="259"/>
                </a:cubicBezTo>
                <a:cubicBezTo>
                  <a:pt x="1599" y="261"/>
                  <a:pt x="1600" y="261"/>
                  <a:pt x="1601" y="262"/>
                </a:cubicBezTo>
                <a:cubicBezTo>
                  <a:pt x="1602" y="263"/>
                  <a:pt x="1603" y="264"/>
                  <a:pt x="1604" y="265"/>
                </a:cubicBezTo>
                <a:cubicBezTo>
                  <a:pt x="1605" y="266"/>
                  <a:pt x="1606" y="267"/>
                  <a:pt x="1607" y="268"/>
                </a:cubicBezTo>
                <a:cubicBezTo>
                  <a:pt x="1608" y="269"/>
                  <a:pt x="1608" y="270"/>
                  <a:pt x="1610" y="271"/>
                </a:cubicBezTo>
                <a:cubicBezTo>
                  <a:pt x="1610" y="271"/>
                  <a:pt x="1611" y="271"/>
                  <a:pt x="1612" y="271"/>
                </a:cubicBezTo>
                <a:cubicBezTo>
                  <a:pt x="1613" y="271"/>
                  <a:pt x="1613" y="272"/>
                  <a:pt x="1614" y="272"/>
                </a:cubicBezTo>
                <a:cubicBezTo>
                  <a:pt x="1616" y="272"/>
                  <a:pt x="1617" y="271"/>
                  <a:pt x="1617" y="269"/>
                </a:cubicBezTo>
                <a:cubicBezTo>
                  <a:pt x="1616" y="268"/>
                  <a:pt x="1615" y="267"/>
                  <a:pt x="1614" y="266"/>
                </a:cubicBezTo>
                <a:cubicBezTo>
                  <a:pt x="1614" y="264"/>
                  <a:pt x="1616" y="264"/>
                  <a:pt x="1617" y="263"/>
                </a:cubicBezTo>
                <a:close/>
                <a:moveTo>
                  <a:pt x="1499" y="214"/>
                </a:moveTo>
                <a:cubicBezTo>
                  <a:pt x="1499" y="213"/>
                  <a:pt x="1498" y="213"/>
                  <a:pt x="1498" y="214"/>
                </a:cubicBezTo>
                <a:cubicBezTo>
                  <a:pt x="1496" y="214"/>
                  <a:pt x="1495" y="215"/>
                  <a:pt x="1493" y="215"/>
                </a:cubicBezTo>
                <a:cubicBezTo>
                  <a:pt x="1492" y="216"/>
                  <a:pt x="1490" y="215"/>
                  <a:pt x="1489" y="215"/>
                </a:cubicBezTo>
                <a:cubicBezTo>
                  <a:pt x="1487" y="215"/>
                  <a:pt x="1485" y="216"/>
                  <a:pt x="1484" y="217"/>
                </a:cubicBezTo>
                <a:cubicBezTo>
                  <a:pt x="1484" y="218"/>
                  <a:pt x="1484" y="218"/>
                  <a:pt x="1484" y="218"/>
                </a:cubicBezTo>
                <a:cubicBezTo>
                  <a:pt x="1483" y="219"/>
                  <a:pt x="1481" y="220"/>
                  <a:pt x="1482" y="222"/>
                </a:cubicBezTo>
                <a:cubicBezTo>
                  <a:pt x="1482" y="223"/>
                  <a:pt x="1482" y="223"/>
                  <a:pt x="1483" y="224"/>
                </a:cubicBezTo>
                <a:cubicBezTo>
                  <a:pt x="1483" y="225"/>
                  <a:pt x="1483" y="225"/>
                  <a:pt x="1484" y="226"/>
                </a:cubicBezTo>
                <a:cubicBezTo>
                  <a:pt x="1485" y="227"/>
                  <a:pt x="1486" y="227"/>
                  <a:pt x="1487" y="227"/>
                </a:cubicBezTo>
                <a:cubicBezTo>
                  <a:pt x="1489" y="228"/>
                  <a:pt x="1490" y="228"/>
                  <a:pt x="1492" y="228"/>
                </a:cubicBezTo>
                <a:cubicBezTo>
                  <a:pt x="1494" y="229"/>
                  <a:pt x="1496" y="228"/>
                  <a:pt x="1498" y="228"/>
                </a:cubicBezTo>
                <a:cubicBezTo>
                  <a:pt x="1501" y="229"/>
                  <a:pt x="1504" y="229"/>
                  <a:pt x="1506" y="229"/>
                </a:cubicBezTo>
                <a:cubicBezTo>
                  <a:pt x="1508" y="229"/>
                  <a:pt x="1510" y="229"/>
                  <a:pt x="1512" y="228"/>
                </a:cubicBezTo>
                <a:cubicBezTo>
                  <a:pt x="1514" y="227"/>
                  <a:pt x="1515" y="227"/>
                  <a:pt x="1517" y="227"/>
                </a:cubicBezTo>
                <a:cubicBezTo>
                  <a:pt x="1518" y="228"/>
                  <a:pt x="1519" y="228"/>
                  <a:pt x="1520" y="228"/>
                </a:cubicBezTo>
                <a:cubicBezTo>
                  <a:pt x="1521" y="228"/>
                  <a:pt x="1522" y="228"/>
                  <a:pt x="1523" y="228"/>
                </a:cubicBezTo>
                <a:cubicBezTo>
                  <a:pt x="1525" y="229"/>
                  <a:pt x="1526" y="230"/>
                  <a:pt x="1528" y="230"/>
                </a:cubicBezTo>
                <a:cubicBezTo>
                  <a:pt x="1530" y="230"/>
                  <a:pt x="1532" y="230"/>
                  <a:pt x="1533" y="230"/>
                </a:cubicBezTo>
                <a:cubicBezTo>
                  <a:pt x="1536" y="230"/>
                  <a:pt x="1537" y="230"/>
                  <a:pt x="1538" y="228"/>
                </a:cubicBezTo>
                <a:cubicBezTo>
                  <a:pt x="1539" y="227"/>
                  <a:pt x="1540" y="225"/>
                  <a:pt x="1541" y="224"/>
                </a:cubicBezTo>
                <a:cubicBezTo>
                  <a:pt x="1542" y="222"/>
                  <a:pt x="1544" y="221"/>
                  <a:pt x="1545" y="220"/>
                </a:cubicBezTo>
                <a:cubicBezTo>
                  <a:pt x="1546" y="218"/>
                  <a:pt x="1544" y="217"/>
                  <a:pt x="1543" y="217"/>
                </a:cubicBezTo>
                <a:cubicBezTo>
                  <a:pt x="1541" y="216"/>
                  <a:pt x="1540" y="215"/>
                  <a:pt x="1538" y="215"/>
                </a:cubicBezTo>
                <a:cubicBezTo>
                  <a:pt x="1536" y="215"/>
                  <a:pt x="1535" y="215"/>
                  <a:pt x="1534" y="216"/>
                </a:cubicBezTo>
                <a:cubicBezTo>
                  <a:pt x="1532" y="217"/>
                  <a:pt x="1530" y="216"/>
                  <a:pt x="1529" y="216"/>
                </a:cubicBezTo>
                <a:cubicBezTo>
                  <a:pt x="1528" y="215"/>
                  <a:pt x="1527" y="215"/>
                  <a:pt x="1526" y="215"/>
                </a:cubicBezTo>
                <a:cubicBezTo>
                  <a:pt x="1526" y="215"/>
                  <a:pt x="1525" y="215"/>
                  <a:pt x="1524" y="215"/>
                </a:cubicBezTo>
                <a:cubicBezTo>
                  <a:pt x="1522" y="215"/>
                  <a:pt x="1520" y="215"/>
                  <a:pt x="1518" y="215"/>
                </a:cubicBezTo>
                <a:cubicBezTo>
                  <a:pt x="1516" y="215"/>
                  <a:pt x="1515" y="214"/>
                  <a:pt x="1513" y="214"/>
                </a:cubicBezTo>
                <a:cubicBezTo>
                  <a:pt x="1511" y="214"/>
                  <a:pt x="1510" y="215"/>
                  <a:pt x="1508" y="215"/>
                </a:cubicBezTo>
                <a:cubicBezTo>
                  <a:pt x="1507" y="216"/>
                  <a:pt x="1506" y="216"/>
                  <a:pt x="1505" y="216"/>
                </a:cubicBezTo>
                <a:cubicBezTo>
                  <a:pt x="1504" y="216"/>
                  <a:pt x="1504" y="215"/>
                  <a:pt x="1503" y="216"/>
                </a:cubicBezTo>
                <a:cubicBezTo>
                  <a:pt x="1502" y="216"/>
                  <a:pt x="1499" y="218"/>
                  <a:pt x="1499" y="216"/>
                </a:cubicBezTo>
                <a:cubicBezTo>
                  <a:pt x="1499" y="215"/>
                  <a:pt x="1500" y="214"/>
                  <a:pt x="1499" y="214"/>
                </a:cubicBezTo>
                <a:close/>
                <a:moveTo>
                  <a:pt x="1618" y="231"/>
                </a:moveTo>
                <a:cubicBezTo>
                  <a:pt x="1617" y="230"/>
                  <a:pt x="1616" y="229"/>
                  <a:pt x="1615" y="227"/>
                </a:cubicBezTo>
                <a:cubicBezTo>
                  <a:pt x="1615" y="226"/>
                  <a:pt x="1614" y="225"/>
                  <a:pt x="1612" y="224"/>
                </a:cubicBezTo>
                <a:cubicBezTo>
                  <a:pt x="1611" y="223"/>
                  <a:pt x="1609" y="223"/>
                  <a:pt x="1607" y="223"/>
                </a:cubicBezTo>
                <a:cubicBezTo>
                  <a:pt x="1606" y="222"/>
                  <a:pt x="1605" y="221"/>
                  <a:pt x="1603" y="221"/>
                </a:cubicBezTo>
                <a:cubicBezTo>
                  <a:pt x="1601" y="221"/>
                  <a:pt x="1599" y="221"/>
                  <a:pt x="1598" y="221"/>
                </a:cubicBezTo>
                <a:cubicBezTo>
                  <a:pt x="1596" y="221"/>
                  <a:pt x="1595" y="220"/>
                  <a:pt x="1593" y="220"/>
                </a:cubicBezTo>
                <a:cubicBezTo>
                  <a:pt x="1592" y="220"/>
                  <a:pt x="1591" y="221"/>
                  <a:pt x="1590" y="221"/>
                </a:cubicBezTo>
                <a:cubicBezTo>
                  <a:pt x="1587" y="222"/>
                  <a:pt x="1586" y="224"/>
                  <a:pt x="1585" y="227"/>
                </a:cubicBezTo>
                <a:cubicBezTo>
                  <a:pt x="1585" y="228"/>
                  <a:pt x="1585" y="230"/>
                  <a:pt x="1586" y="231"/>
                </a:cubicBezTo>
                <a:cubicBezTo>
                  <a:pt x="1587" y="232"/>
                  <a:pt x="1588" y="233"/>
                  <a:pt x="1589" y="234"/>
                </a:cubicBezTo>
                <a:cubicBezTo>
                  <a:pt x="1591" y="235"/>
                  <a:pt x="1592" y="235"/>
                  <a:pt x="1593" y="236"/>
                </a:cubicBezTo>
                <a:cubicBezTo>
                  <a:pt x="1595" y="236"/>
                  <a:pt x="1596" y="237"/>
                  <a:pt x="1598" y="237"/>
                </a:cubicBezTo>
                <a:cubicBezTo>
                  <a:pt x="1599" y="238"/>
                  <a:pt x="1600" y="239"/>
                  <a:pt x="1602" y="240"/>
                </a:cubicBezTo>
                <a:cubicBezTo>
                  <a:pt x="1603" y="241"/>
                  <a:pt x="1604" y="240"/>
                  <a:pt x="1606" y="240"/>
                </a:cubicBezTo>
                <a:cubicBezTo>
                  <a:pt x="1607" y="239"/>
                  <a:pt x="1609" y="238"/>
                  <a:pt x="1610" y="238"/>
                </a:cubicBezTo>
                <a:cubicBezTo>
                  <a:pt x="1612" y="238"/>
                  <a:pt x="1613" y="237"/>
                  <a:pt x="1615" y="237"/>
                </a:cubicBezTo>
                <a:cubicBezTo>
                  <a:pt x="1616" y="237"/>
                  <a:pt x="1617" y="236"/>
                  <a:pt x="1618" y="235"/>
                </a:cubicBezTo>
                <a:cubicBezTo>
                  <a:pt x="1620" y="234"/>
                  <a:pt x="1618" y="232"/>
                  <a:pt x="1618" y="231"/>
                </a:cubicBezTo>
                <a:close/>
                <a:moveTo>
                  <a:pt x="1893" y="410"/>
                </a:moveTo>
                <a:cubicBezTo>
                  <a:pt x="1890" y="410"/>
                  <a:pt x="1889" y="408"/>
                  <a:pt x="1888" y="407"/>
                </a:cubicBezTo>
                <a:cubicBezTo>
                  <a:pt x="1887" y="405"/>
                  <a:pt x="1887" y="404"/>
                  <a:pt x="1886" y="403"/>
                </a:cubicBezTo>
                <a:cubicBezTo>
                  <a:pt x="1885" y="402"/>
                  <a:pt x="1884" y="401"/>
                  <a:pt x="1882" y="401"/>
                </a:cubicBezTo>
                <a:cubicBezTo>
                  <a:pt x="1882" y="401"/>
                  <a:pt x="1881" y="401"/>
                  <a:pt x="1880" y="400"/>
                </a:cubicBezTo>
                <a:cubicBezTo>
                  <a:pt x="1880" y="400"/>
                  <a:pt x="1879" y="399"/>
                  <a:pt x="1879" y="399"/>
                </a:cubicBezTo>
                <a:cubicBezTo>
                  <a:pt x="1878" y="398"/>
                  <a:pt x="1877" y="396"/>
                  <a:pt x="1876" y="395"/>
                </a:cubicBezTo>
                <a:cubicBezTo>
                  <a:pt x="1875" y="395"/>
                  <a:pt x="1874" y="394"/>
                  <a:pt x="1873" y="393"/>
                </a:cubicBezTo>
                <a:cubicBezTo>
                  <a:pt x="1870" y="392"/>
                  <a:pt x="1867" y="391"/>
                  <a:pt x="1865" y="390"/>
                </a:cubicBezTo>
                <a:cubicBezTo>
                  <a:pt x="1859" y="388"/>
                  <a:pt x="1852" y="387"/>
                  <a:pt x="1846" y="388"/>
                </a:cubicBezTo>
                <a:cubicBezTo>
                  <a:pt x="1845" y="388"/>
                  <a:pt x="1843" y="388"/>
                  <a:pt x="1841" y="388"/>
                </a:cubicBezTo>
                <a:cubicBezTo>
                  <a:pt x="1841" y="388"/>
                  <a:pt x="1840" y="388"/>
                  <a:pt x="1839" y="388"/>
                </a:cubicBezTo>
                <a:cubicBezTo>
                  <a:pt x="1838" y="388"/>
                  <a:pt x="1837" y="389"/>
                  <a:pt x="1836" y="389"/>
                </a:cubicBezTo>
                <a:cubicBezTo>
                  <a:pt x="1834" y="389"/>
                  <a:pt x="1832" y="389"/>
                  <a:pt x="1830" y="389"/>
                </a:cubicBezTo>
                <a:cubicBezTo>
                  <a:pt x="1828" y="389"/>
                  <a:pt x="1827" y="388"/>
                  <a:pt x="1825" y="387"/>
                </a:cubicBezTo>
                <a:cubicBezTo>
                  <a:pt x="1824" y="387"/>
                  <a:pt x="1823" y="387"/>
                  <a:pt x="1821" y="386"/>
                </a:cubicBezTo>
                <a:cubicBezTo>
                  <a:pt x="1820" y="386"/>
                  <a:pt x="1819" y="385"/>
                  <a:pt x="1818" y="385"/>
                </a:cubicBezTo>
                <a:cubicBezTo>
                  <a:pt x="1816" y="385"/>
                  <a:pt x="1815" y="387"/>
                  <a:pt x="1814" y="386"/>
                </a:cubicBezTo>
                <a:cubicBezTo>
                  <a:pt x="1812" y="386"/>
                  <a:pt x="1811" y="384"/>
                  <a:pt x="1809" y="384"/>
                </a:cubicBezTo>
                <a:cubicBezTo>
                  <a:pt x="1808" y="384"/>
                  <a:pt x="1807" y="384"/>
                  <a:pt x="1805" y="384"/>
                </a:cubicBezTo>
                <a:cubicBezTo>
                  <a:pt x="1804" y="384"/>
                  <a:pt x="1801" y="383"/>
                  <a:pt x="1800" y="384"/>
                </a:cubicBezTo>
                <a:cubicBezTo>
                  <a:pt x="1799" y="385"/>
                  <a:pt x="1800" y="386"/>
                  <a:pt x="1801" y="387"/>
                </a:cubicBezTo>
                <a:cubicBezTo>
                  <a:pt x="1801" y="387"/>
                  <a:pt x="1801" y="388"/>
                  <a:pt x="1801" y="389"/>
                </a:cubicBezTo>
                <a:cubicBezTo>
                  <a:pt x="1800" y="389"/>
                  <a:pt x="1800" y="390"/>
                  <a:pt x="1800" y="390"/>
                </a:cubicBezTo>
                <a:cubicBezTo>
                  <a:pt x="1799" y="392"/>
                  <a:pt x="1800" y="393"/>
                  <a:pt x="1801" y="394"/>
                </a:cubicBezTo>
                <a:cubicBezTo>
                  <a:pt x="1803" y="395"/>
                  <a:pt x="1802" y="396"/>
                  <a:pt x="1801" y="397"/>
                </a:cubicBezTo>
                <a:cubicBezTo>
                  <a:pt x="1799" y="397"/>
                  <a:pt x="1799" y="398"/>
                  <a:pt x="1799" y="400"/>
                </a:cubicBezTo>
                <a:cubicBezTo>
                  <a:pt x="1799" y="403"/>
                  <a:pt x="1802" y="404"/>
                  <a:pt x="1805" y="404"/>
                </a:cubicBezTo>
                <a:cubicBezTo>
                  <a:pt x="1808" y="405"/>
                  <a:pt x="1813" y="403"/>
                  <a:pt x="1814" y="406"/>
                </a:cubicBezTo>
                <a:cubicBezTo>
                  <a:pt x="1815" y="409"/>
                  <a:pt x="1814" y="413"/>
                  <a:pt x="1815" y="416"/>
                </a:cubicBezTo>
                <a:cubicBezTo>
                  <a:pt x="1817" y="421"/>
                  <a:pt x="1824" y="425"/>
                  <a:pt x="1830" y="425"/>
                </a:cubicBezTo>
                <a:cubicBezTo>
                  <a:pt x="1833" y="424"/>
                  <a:pt x="1836" y="423"/>
                  <a:pt x="1839" y="423"/>
                </a:cubicBezTo>
                <a:cubicBezTo>
                  <a:pt x="1840" y="422"/>
                  <a:pt x="1842" y="421"/>
                  <a:pt x="1843" y="421"/>
                </a:cubicBezTo>
                <a:cubicBezTo>
                  <a:pt x="1845" y="421"/>
                  <a:pt x="1846" y="420"/>
                  <a:pt x="1848" y="420"/>
                </a:cubicBezTo>
                <a:cubicBezTo>
                  <a:pt x="1851" y="420"/>
                  <a:pt x="1855" y="419"/>
                  <a:pt x="1858" y="418"/>
                </a:cubicBezTo>
                <a:cubicBezTo>
                  <a:pt x="1862" y="418"/>
                  <a:pt x="1867" y="418"/>
                  <a:pt x="1871" y="418"/>
                </a:cubicBezTo>
                <a:cubicBezTo>
                  <a:pt x="1873" y="418"/>
                  <a:pt x="1874" y="418"/>
                  <a:pt x="1876" y="418"/>
                </a:cubicBezTo>
                <a:cubicBezTo>
                  <a:pt x="1878" y="419"/>
                  <a:pt x="1880" y="418"/>
                  <a:pt x="1882" y="418"/>
                </a:cubicBezTo>
                <a:cubicBezTo>
                  <a:pt x="1885" y="419"/>
                  <a:pt x="1888" y="419"/>
                  <a:pt x="1890" y="419"/>
                </a:cubicBezTo>
                <a:cubicBezTo>
                  <a:pt x="1892" y="419"/>
                  <a:pt x="1894" y="419"/>
                  <a:pt x="1896" y="419"/>
                </a:cubicBezTo>
                <a:cubicBezTo>
                  <a:pt x="1896" y="419"/>
                  <a:pt x="1899" y="419"/>
                  <a:pt x="1899" y="418"/>
                </a:cubicBezTo>
                <a:cubicBezTo>
                  <a:pt x="1900" y="418"/>
                  <a:pt x="1899" y="418"/>
                  <a:pt x="1898" y="417"/>
                </a:cubicBezTo>
                <a:cubicBezTo>
                  <a:pt x="1898" y="417"/>
                  <a:pt x="1897" y="416"/>
                  <a:pt x="1896" y="416"/>
                </a:cubicBezTo>
                <a:cubicBezTo>
                  <a:pt x="1896" y="416"/>
                  <a:pt x="1895" y="416"/>
                  <a:pt x="1894" y="416"/>
                </a:cubicBezTo>
                <a:cubicBezTo>
                  <a:pt x="1893" y="415"/>
                  <a:pt x="1894" y="413"/>
                  <a:pt x="1895" y="412"/>
                </a:cubicBezTo>
                <a:cubicBezTo>
                  <a:pt x="1896" y="410"/>
                  <a:pt x="1894" y="410"/>
                  <a:pt x="1893" y="410"/>
                </a:cubicBezTo>
                <a:close/>
                <a:moveTo>
                  <a:pt x="1837" y="291"/>
                </a:moveTo>
                <a:cubicBezTo>
                  <a:pt x="1837" y="291"/>
                  <a:pt x="1838" y="290"/>
                  <a:pt x="1838" y="290"/>
                </a:cubicBezTo>
                <a:cubicBezTo>
                  <a:pt x="1839" y="289"/>
                  <a:pt x="1841" y="287"/>
                  <a:pt x="1840" y="287"/>
                </a:cubicBezTo>
                <a:cubicBezTo>
                  <a:pt x="1840" y="286"/>
                  <a:pt x="1839" y="287"/>
                  <a:pt x="1838" y="287"/>
                </a:cubicBezTo>
                <a:cubicBezTo>
                  <a:pt x="1837" y="287"/>
                  <a:pt x="1837" y="287"/>
                  <a:pt x="1836" y="287"/>
                </a:cubicBezTo>
                <a:cubicBezTo>
                  <a:pt x="1834" y="288"/>
                  <a:pt x="1833" y="290"/>
                  <a:pt x="1832" y="291"/>
                </a:cubicBezTo>
                <a:cubicBezTo>
                  <a:pt x="1831" y="291"/>
                  <a:pt x="1831" y="291"/>
                  <a:pt x="1830" y="291"/>
                </a:cubicBezTo>
                <a:cubicBezTo>
                  <a:pt x="1829" y="291"/>
                  <a:pt x="1829" y="292"/>
                  <a:pt x="1828" y="293"/>
                </a:cubicBezTo>
                <a:cubicBezTo>
                  <a:pt x="1827" y="294"/>
                  <a:pt x="1826" y="295"/>
                  <a:pt x="1825" y="296"/>
                </a:cubicBezTo>
                <a:cubicBezTo>
                  <a:pt x="1824" y="296"/>
                  <a:pt x="1823" y="297"/>
                  <a:pt x="1823" y="297"/>
                </a:cubicBezTo>
                <a:cubicBezTo>
                  <a:pt x="1824" y="298"/>
                  <a:pt x="1825" y="298"/>
                  <a:pt x="1825" y="298"/>
                </a:cubicBezTo>
                <a:cubicBezTo>
                  <a:pt x="1826" y="298"/>
                  <a:pt x="1826" y="299"/>
                  <a:pt x="1827" y="299"/>
                </a:cubicBezTo>
                <a:cubicBezTo>
                  <a:pt x="1828" y="300"/>
                  <a:pt x="1828" y="301"/>
                  <a:pt x="1829" y="301"/>
                </a:cubicBezTo>
                <a:cubicBezTo>
                  <a:pt x="1830" y="302"/>
                  <a:pt x="1832" y="300"/>
                  <a:pt x="1833" y="299"/>
                </a:cubicBezTo>
                <a:cubicBezTo>
                  <a:pt x="1834" y="299"/>
                  <a:pt x="1835" y="297"/>
                  <a:pt x="1837" y="298"/>
                </a:cubicBezTo>
                <a:cubicBezTo>
                  <a:pt x="1837" y="298"/>
                  <a:pt x="1840" y="300"/>
                  <a:pt x="1840" y="299"/>
                </a:cubicBezTo>
                <a:cubicBezTo>
                  <a:pt x="1841" y="298"/>
                  <a:pt x="1839" y="297"/>
                  <a:pt x="1839" y="297"/>
                </a:cubicBezTo>
                <a:cubicBezTo>
                  <a:pt x="1838" y="297"/>
                  <a:pt x="1838" y="296"/>
                  <a:pt x="1837" y="296"/>
                </a:cubicBezTo>
                <a:cubicBezTo>
                  <a:pt x="1836" y="295"/>
                  <a:pt x="1834" y="295"/>
                  <a:pt x="1835" y="293"/>
                </a:cubicBezTo>
                <a:cubicBezTo>
                  <a:pt x="1835" y="292"/>
                  <a:pt x="1836" y="292"/>
                  <a:pt x="1837" y="291"/>
                </a:cubicBezTo>
                <a:close/>
                <a:moveTo>
                  <a:pt x="1339" y="272"/>
                </a:moveTo>
                <a:cubicBezTo>
                  <a:pt x="1338" y="272"/>
                  <a:pt x="1337" y="272"/>
                  <a:pt x="1336" y="271"/>
                </a:cubicBezTo>
                <a:cubicBezTo>
                  <a:pt x="1335" y="271"/>
                  <a:pt x="1334" y="270"/>
                  <a:pt x="1334" y="270"/>
                </a:cubicBezTo>
                <a:cubicBezTo>
                  <a:pt x="1331" y="268"/>
                  <a:pt x="1328" y="267"/>
                  <a:pt x="1325" y="266"/>
                </a:cubicBezTo>
                <a:cubicBezTo>
                  <a:pt x="1324" y="265"/>
                  <a:pt x="1323" y="264"/>
                  <a:pt x="1321" y="264"/>
                </a:cubicBezTo>
                <a:cubicBezTo>
                  <a:pt x="1320" y="263"/>
                  <a:pt x="1320" y="263"/>
                  <a:pt x="1319" y="263"/>
                </a:cubicBezTo>
                <a:cubicBezTo>
                  <a:pt x="1318" y="263"/>
                  <a:pt x="1316" y="263"/>
                  <a:pt x="1315" y="264"/>
                </a:cubicBezTo>
                <a:cubicBezTo>
                  <a:pt x="1314" y="265"/>
                  <a:pt x="1312" y="265"/>
                  <a:pt x="1311" y="265"/>
                </a:cubicBezTo>
                <a:cubicBezTo>
                  <a:pt x="1310" y="265"/>
                  <a:pt x="1308" y="266"/>
                  <a:pt x="1308" y="268"/>
                </a:cubicBezTo>
                <a:cubicBezTo>
                  <a:pt x="1308" y="268"/>
                  <a:pt x="1309" y="269"/>
                  <a:pt x="1310" y="270"/>
                </a:cubicBezTo>
                <a:cubicBezTo>
                  <a:pt x="1310" y="270"/>
                  <a:pt x="1310" y="271"/>
                  <a:pt x="1310" y="271"/>
                </a:cubicBezTo>
                <a:cubicBezTo>
                  <a:pt x="1311" y="272"/>
                  <a:pt x="1314" y="271"/>
                  <a:pt x="1313" y="273"/>
                </a:cubicBezTo>
                <a:cubicBezTo>
                  <a:pt x="1313" y="274"/>
                  <a:pt x="1312" y="274"/>
                  <a:pt x="1312" y="275"/>
                </a:cubicBezTo>
                <a:cubicBezTo>
                  <a:pt x="1313" y="276"/>
                  <a:pt x="1313" y="275"/>
                  <a:pt x="1314" y="276"/>
                </a:cubicBezTo>
                <a:cubicBezTo>
                  <a:pt x="1315" y="277"/>
                  <a:pt x="1312" y="278"/>
                  <a:pt x="1315" y="279"/>
                </a:cubicBezTo>
                <a:cubicBezTo>
                  <a:pt x="1316" y="279"/>
                  <a:pt x="1318" y="279"/>
                  <a:pt x="1319" y="279"/>
                </a:cubicBezTo>
                <a:cubicBezTo>
                  <a:pt x="1321" y="279"/>
                  <a:pt x="1322" y="279"/>
                  <a:pt x="1324" y="279"/>
                </a:cubicBezTo>
                <a:cubicBezTo>
                  <a:pt x="1326" y="279"/>
                  <a:pt x="1327" y="279"/>
                  <a:pt x="1329" y="279"/>
                </a:cubicBezTo>
                <a:cubicBezTo>
                  <a:pt x="1330" y="279"/>
                  <a:pt x="1332" y="279"/>
                  <a:pt x="1334" y="279"/>
                </a:cubicBezTo>
                <a:cubicBezTo>
                  <a:pt x="1335" y="278"/>
                  <a:pt x="1337" y="278"/>
                  <a:pt x="1338" y="277"/>
                </a:cubicBezTo>
                <a:cubicBezTo>
                  <a:pt x="1339" y="277"/>
                  <a:pt x="1339" y="276"/>
                  <a:pt x="1340" y="276"/>
                </a:cubicBezTo>
                <a:cubicBezTo>
                  <a:pt x="1341" y="276"/>
                  <a:pt x="1342" y="275"/>
                  <a:pt x="1342" y="274"/>
                </a:cubicBezTo>
                <a:cubicBezTo>
                  <a:pt x="1342" y="272"/>
                  <a:pt x="1340" y="272"/>
                  <a:pt x="1339" y="272"/>
                </a:cubicBezTo>
                <a:close/>
                <a:moveTo>
                  <a:pt x="1343" y="278"/>
                </a:moveTo>
                <a:cubicBezTo>
                  <a:pt x="1342" y="278"/>
                  <a:pt x="1340" y="278"/>
                  <a:pt x="1338" y="279"/>
                </a:cubicBezTo>
                <a:cubicBezTo>
                  <a:pt x="1336" y="279"/>
                  <a:pt x="1335" y="280"/>
                  <a:pt x="1333" y="280"/>
                </a:cubicBezTo>
                <a:cubicBezTo>
                  <a:pt x="1328" y="281"/>
                  <a:pt x="1323" y="283"/>
                  <a:pt x="1318" y="282"/>
                </a:cubicBezTo>
                <a:cubicBezTo>
                  <a:pt x="1316" y="282"/>
                  <a:pt x="1316" y="282"/>
                  <a:pt x="1316" y="282"/>
                </a:cubicBezTo>
                <a:cubicBezTo>
                  <a:pt x="1314" y="282"/>
                  <a:pt x="1311" y="284"/>
                  <a:pt x="1313" y="286"/>
                </a:cubicBezTo>
                <a:cubicBezTo>
                  <a:pt x="1314" y="287"/>
                  <a:pt x="1316" y="287"/>
                  <a:pt x="1317" y="287"/>
                </a:cubicBezTo>
                <a:cubicBezTo>
                  <a:pt x="1318" y="288"/>
                  <a:pt x="1318" y="289"/>
                  <a:pt x="1319" y="289"/>
                </a:cubicBezTo>
                <a:cubicBezTo>
                  <a:pt x="1321" y="290"/>
                  <a:pt x="1323" y="290"/>
                  <a:pt x="1325" y="290"/>
                </a:cubicBezTo>
                <a:cubicBezTo>
                  <a:pt x="1326" y="291"/>
                  <a:pt x="1328" y="290"/>
                  <a:pt x="1330" y="290"/>
                </a:cubicBezTo>
                <a:cubicBezTo>
                  <a:pt x="1332" y="290"/>
                  <a:pt x="1333" y="289"/>
                  <a:pt x="1335" y="289"/>
                </a:cubicBezTo>
                <a:cubicBezTo>
                  <a:pt x="1337" y="289"/>
                  <a:pt x="1340" y="289"/>
                  <a:pt x="1342" y="289"/>
                </a:cubicBezTo>
                <a:cubicBezTo>
                  <a:pt x="1345" y="289"/>
                  <a:pt x="1351" y="288"/>
                  <a:pt x="1350" y="284"/>
                </a:cubicBezTo>
                <a:cubicBezTo>
                  <a:pt x="1350" y="282"/>
                  <a:pt x="1349" y="280"/>
                  <a:pt x="1348" y="280"/>
                </a:cubicBezTo>
                <a:cubicBezTo>
                  <a:pt x="1347" y="279"/>
                  <a:pt x="1345" y="279"/>
                  <a:pt x="1343" y="278"/>
                </a:cubicBezTo>
                <a:close/>
                <a:moveTo>
                  <a:pt x="1422" y="381"/>
                </a:moveTo>
                <a:cubicBezTo>
                  <a:pt x="1423" y="382"/>
                  <a:pt x="1424" y="382"/>
                  <a:pt x="1426" y="382"/>
                </a:cubicBezTo>
                <a:cubicBezTo>
                  <a:pt x="1427" y="382"/>
                  <a:pt x="1428" y="381"/>
                  <a:pt x="1430" y="381"/>
                </a:cubicBezTo>
                <a:cubicBezTo>
                  <a:pt x="1431" y="380"/>
                  <a:pt x="1433" y="380"/>
                  <a:pt x="1434" y="381"/>
                </a:cubicBezTo>
                <a:cubicBezTo>
                  <a:pt x="1435" y="381"/>
                  <a:pt x="1437" y="381"/>
                  <a:pt x="1438" y="380"/>
                </a:cubicBezTo>
                <a:cubicBezTo>
                  <a:pt x="1440" y="380"/>
                  <a:pt x="1441" y="380"/>
                  <a:pt x="1443" y="379"/>
                </a:cubicBezTo>
                <a:cubicBezTo>
                  <a:pt x="1445" y="378"/>
                  <a:pt x="1448" y="376"/>
                  <a:pt x="1450" y="374"/>
                </a:cubicBezTo>
                <a:cubicBezTo>
                  <a:pt x="1451" y="374"/>
                  <a:pt x="1452" y="373"/>
                  <a:pt x="1452" y="373"/>
                </a:cubicBezTo>
                <a:cubicBezTo>
                  <a:pt x="1453" y="372"/>
                  <a:pt x="1453" y="371"/>
                  <a:pt x="1453" y="371"/>
                </a:cubicBezTo>
                <a:cubicBezTo>
                  <a:pt x="1452" y="370"/>
                  <a:pt x="1449" y="371"/>
                  <a:pt x="1448" y="371"/>
                </a:cubicBezTo>
                <a:cubicBezTo>
                  <a:pt x="1447" y="372"/>
                  <a:pt x="1445" y="372"/>
                  <a:pt x="1444" y="372"/>
                </a:cubicBezTo>
                <a:cubicBezTo>
                  <a:pt x="1442" y="373"/>
                  <a:pt x="1441" y="373"/>
                  <a:pt x="1439" y="373"/>
                </a:cubicBezTo>
                <a:cubicBezTo>
                  <a:pt x="1436" y="374"/>
                  <a:pt x="1432" y="375"/>
                  <a:pt x="1429" y="375"/>
                </a:cubicBezTo>
                <a:cubicBezTo>
                  <a:pt x="1427" y="376"/>
                  <a:pt x="1425" y="376"/>
                  <a:pt x="1423" y="377"/>
                </a:cubicBezTo>
                <a:cubicBezTo>
                  <a:pt x="1422" y="377"/>
                  <a:pt x="1420" y="378"/>
                  <a:pt x="1419" y="378"/>
                </a:cubicBezTo>
                <a:cubicBezTo>
                  <a:pt x="1418" y="378"/>
                  <a:pt x="1416" y="377"/>
                  <a:pt x="1416" y="379"/>
                </a:cubicBezTo>
                <a:cubicBezTo>
                  <a:pt x="1416" y="379"/>
                  <a:pt x="1418" y="379"/>
                  <a:pt x="1418" y="379"/>
                </a:cubicBezTo>
                <a:cubicBezTo>
                  <a:pt x="1420" y="380"/>
                  <a:pt x="1421" y="380"/>
                  <a:pt x="1422" y="381"/>
                </a:cubicBezTo>
                <a:close/>
                <a:moveTo>
                  <a:pt x="1474" y="113"/>
                </a:moveTo>
                <a:cubicBezTo>
                  <a:pt x="1475" y="114"/>
                  <a:pt x="1474" y="116"/>
                  <a:pt x="1474" y="118"/>
                </a:cubicBezTo>
                <a:cubicBezTo>
                  <a:pt x="1475" y="119"/>
                  <a:pt x="1475" y="121"/>
                  <a:pt x="1477" y="121"/>
                </a:cubicBezTo>
                <a:cubicBezTo>
                  <a:pt x="1478" y="121"/>
                  <a:pt x="1480" y="121"/>
                  <a:pt x="1481" y="122"/>
                </a:cubicBezTo>
                <a:cubicBezTo>
                  <a:pt x="1482" y="124"/>
                  <a:pt x="1482" y="125"/>
                  <a:pt x="1483" y="126"/>
                </a:cubicBezTo>
                <a:cubicBezTo>
                  <a:pt x="1485" y="126"/>
                  <a:pt x="1486" y="127"/>
                  <a:pt x="1487" y="127"/>
                </a:cubicBezTo>
                <a:cubicBezTo>
                  <a:pt x="1489" y="128"/>
                  <a:pt x="1490" y="129"/>
                  <a:pt x="1491" y="130"/>
                </a:cubicBezTo>
                <a:cubicBezTo>
                  <a:pt x="1494" y="131"/>
                  <a:pt x="1497" y="130"/>
                  <a:pt x="1500" y="130"/>
                </a:cubicBezTo>
                <a:cubicBezTo>
                  <a:pt x="1502" y="130"/>
                  <a:pt x="1503" y="130"/>
                  <a:pt x="1505" y="130"/>
                </a:cubicBezTo>
                <a:cubicBezTo>
                  <a:pt x="1506" y="130"/>
                  <a:pt x="1506" y="130"/>
                  <a:pt x="1507" y="129"/>
                </a:cubicBezTo>
                <a:cubicBezTo>
                  <a:pt x="1508" y="129"/>
                  <a:pt x="1508" y="129"/>
                  <a:pt x="1509" y="128"/>
                </a:cubicBezTo>
                <a:cubicBezTo>
                  <a:pt x="1510" y="128"/>
                  <a:pt x="1510" y="128"/>
                  <a:pt x="1511" y="128"/>
                </a:cubicBezTo>
                <a:cubicBezTo>
                  <a:pt x="1512" y="128"/>
                  <a:pt x="1513" y="128"/>
                  <a:pt x="1513" y="127"/>
                </a:cubicBezTo>
                <a:cubicBezTo>
                  <a:pt x="1515" y="127"/>
                  <a:pt x="1516" y="125"/>
                  <a:pt x="1517" y="125"/>
                </a:cubicBezTo>
                <a:cubicBezTo>
                  <a:pt x="1517" y="126"/>
                  <a:pt x="1516" y="127"/>
                  <a:pt x="1516" y="128"/>
                </a:cubicBezTo>
                <a:cubicBezTo>
                  <a:pt x="1515" y="129"/>
                  <a:pt x="1515" y="129"/>
                  <a:pt x="1514" y="129"/>
                </a:cubicBezTo>
                <a:cubicBezTo>
                  <a:pt x="1512" y="130"/>
                  <a:pt x="1511" y="131"/>
                  <a:pt x="1509" y="132"/>
                </a:cubicBezTo>
                <a:cubicBezTo>
                  <a:pt x="1508" y="133"/>
                  <a:pt x="1506" y="133"/>
                  <a:pt x="1504" y="133"/>
                </a:cubicBezTo>
                <a:cubicBezTo>
                  <a:pt x="1502" y="133"/>
                  <a:pt x="1501" y="134"/>
                  <a:pt x="1499" y="134"/>
                </a:cubicBezTo>
                <a:cubicBezTo>
                  <a:pt x="1498" y="134"/>
                  <a:pt x="1496" y="134"/>
                  <a:pt x="1494" y="134"/>
                </a:cubicBezTo>
                <a:cubicBezTo>
                  <a:pt x="1493" y="135"/>
                  <a:pt x="1492" y="136"/>
                  <a:pt x="1492" y="138"/>
                </a:cubicBezTo>
                <a:cubicBezTo>
                  <a:pt x="1492" y="139"/>
                  <a:pt x="1492" y="140"/>
                  <a:pt x="1494" y="141"/>
                </a:cubicBezTo>
                <a:cubicBezTo>
                  <a:pt x="1495" y="142"/>
                  <a:pt x="1496" y="142"/>
                  <a:pt x="1498" y="142"/>
                </a:cubicBezTo>
                <a:cubicBezTo>
                  <a:pt x="1500" y="142"/>
                  <a:pt x="1501" y="142"/>
                  <a:pt x="1502" y="144"/>
                </a:cubicBezTo>
                <a:cubicBezTo>
                  <a:pt x="1503" y="145"/>
                  <a:pt x="1503" y="147"/>
                  <a:pt x="1504" y="147"/>
                </a:cubicBezTo>
                <a:cubicBezTo>
                  <a:pt x="1507" y="148"/>
                  <a:pt x="1511" y="147"/>
                  <a:pt x="1513" y="144"/>
                </a:cubicBezTo>
                <a:cubicBezTo>
                  <a:pt x="1514" y="143"/>
                  <a:pt x="1516" y="142"/>
                  <a:pt x="1517" y="141"/>
                </a:cubicBezTo>
                <a:cubicBezTo>
                  <a:pt x="1518" y="140"/>
                  <a:pt x="1520" y="140"/>
                  <a:pt x="1522" y="140"/>
                </a:cubicBezTo>
                <a:cubicBezTo>
                  <a:pt x="1523" y="141"/>
                  <a:pt x="1525" y="141"/>
                  <a:pt x="1525" y="143"/>
                </a:cubicBezTo>
                <a:cubicBezTo>
                  <a:pt x="1526" y="144"/>
                  <a:pt x="1524" y="145"/>
                  <a:pt x="1525" y="147"/>
                </a:cubicBezTo>
                <a:cubicBezTo>
                  <a:pt x="1526" y="148"/>
                  <a:pt x="1528" y="148"/>
                  <a:pt x="1529" y="148"/>
                </a:cubicBezTo>
                <a:cubicBezTo>
                  <a:pt x="1530" y="148"/>
                  <a:pt x="1531" y="148"/>
                  <a:pt x="1532" y="147"/>
                </a:cubicBezTo>
                <a:cubicBezTo>
                  <a:pt x="1533" y="147"/>
                  <a:pt x="1533" y="146"/>
                  <a:pt x="1534" y="145"/>
                </a:cubicBezTo>
                <a:cubicBezTo>
                  <a:pt x="1534" y="144"/>
                  <a:pt x="1535" y="144"/>
                  <a:pt x="1535" y="143"/>
                </a:cubicBezTo>
                <a:cubicBezTo>
                  <a:pt x="1537" y="143"/>
                  <a:pt x="1538" y="144"/>
                  <a:pt x="1539" y="143"/>
                </a:cubicBezTo>
                <a:cubicBezTo>
                  <a:pt x="1539" y="143"/>
                  <a:pt x="1540" y="141"/>
                  <a:pt x="1540" y="141"/>
                </a:cubicBezTo>
                <a:cubicBezTo>
                  <a:pt x="1541" y="141"/>
                  <a:pt x="1541" y="142"/>
                  <a:pt x="1541" y="143"/>
                </a:cubicBezTo>
                <a:cubicBezTo>
                  <a:pt x="1541" y="145"/>
                  <a:pt x="1543" y="144"/>
                  <a:pt x="1544" y="143"/>
                </a:cubicBezTo>
                <a:cubicBezTo>
                  <a:pt x="1545" y="143"/>
                  <a:pt x="1548" y="143"/>
                  <a:pt x="1548" y="142"/>
                </a:cubicBezTo>
                <a:cubicBezTo>
                  <a:pt x="1549" y="141"/>
                  <a:pt x="1547" y="140"/>
                  <a:pt x="1547" y="138"/>
                </a:cubicBezTo>
                <a:cubicBezTo>
                  <a:pt x="1548" y="138"/>
                  <a:pt x="1549" y="140"/>
                  <a:pt x="1551" y="140"/>
                </a:cubicBezTo>
                <a:cubicBezTo>
                  <a:pt x="1552" y="141"/>
                  <a:pt x="1553" y="141"/>
                  <a:pt x="1554" y="140"/>
                </a:cubicBezTo>
                <a:cubicBezTo>
                  <a:pt x="1555" y="139"/>
                  <a:pt x="1557" y="138"/>
                  <a:pt x="1558" y="139"/>
                </a:cubicBezTo>
                <a:cubicBezTo>
                  <a:pt x="1559" y="140"/>
                  <a:pt x="1558" y="142"/>
                  <a:pt x="1559" y="143"/>
                </a:cubicBezTo>
                <a:cubicBezTo>
                  <a:pt x="1561" y="143"/>
                  <a:pt x="1563" y="143"/>
                  <a:pt x="1564" y="143"/>
                </a:cubicBezTo>
                <a:cubicBezTo>
                  <a:pt x="1566" y="143"/>
                  <a:pt x="1567" y="144"/>
                  <a:pt x="1568" y="144"/>
                </a:cubicBezTo>
                <a:cubicBezTo>
                  <a:pt x="1572" y="145"/>
                  <a:pt x="1575" y="144"/>
                  <a:pt x="1578" y="143"/>
                </a:cubicBezTo>
                <a:cubicBezTo>
                  <a:pt x="1581" y="142"/>
                  <a:pt x="1585" y="143"/>
                  <a:pt x="1588" y="142"/>
                </a:cubicBezTo>
                <a:cubicBezTo>
                  <a:pt x="1586" y="145"/>
                  <a:pt x="1581" y="144"/>
                  <a:pt x="1579" y="144"/>
                </a:cubicBezTo>
                <a:cubicBezTo>
                  <a:pt x="1578" y="145"/>
                  <a:pt x="1577" y="145"/>
                  <a:pt x="1577" y="145"/>
                </a:cubicBezTo>
                <a:cubicBezTo>
                  <a:pt x="1576" y="145"/>
                  <a:pt x="1575" y="145"/>
                  <a:pt x="1574" y="145"/>
                </a:cubicBezTo>
                <a:cubicBezTo>
                  <a:pt x="1572" y="145"/>
                  <a:pt x="1570" y="146"/>
                  <a:pt x="1569" y="146"/>
                </a:cubicBezTo>
                <a:cubicBezTo>
                  <a:pt x="1567" y="146"/>
                  <a:pt x="1565" y="145"/>
                  <a:pt x="1563" y="145"/>
                </a:cubicBezTo>
                <a:cubicBezTo>
                  <a:pt x="1561" y="145"/>
                  <a:pt x="1560" y="147"/>
                  <a:pt x="1558" y="147"/>
                </a:cubicBezTo>
                <a:cubicBezTo>
                  <a:pt x="1558" y="147"/>
                  <a:pt x="1557" y="147"/>
                  <a:pt x="1556" y="148"/>
                </a:cubicBezTo>
                <a:cubicBezTo>
                  <a:pt x="1556" y="149"/>
                  <a:pt x="1557" y="149"/>
                  <a:pt x="1558" y="149"/>
                </a:cubicBezTo>
                <a:cubicBezTo>
                  <a:pt x="1559" y="148"/>
                  <a:pt x="1560" y="149"/>
                  <a:pt x="1562" y="149"/>
                </a:cubicBezTo>
                <a:cubicBezTo>
                  <a:pt x="1565" y="150"/>
                  <a:pt x="1569" y="150"/>
                  <a:pt x="1573" y="150"/>
                </a:cubicBezTo>
                <a:cubicBezTo>
                  <a:pt x="1574" y="150"/>
                  <a:pt x="1576" y="150"/>
                  <a:pt x="1578" y="150"/>
                </a:cubicBezTo>
                <a:cubicBezTo>
                  <a:pt x="1579" y="149"/>
                  <a:pt x="1581" y="149"/>
                  <a:pt x="1583" y="149"/>
                </a:cubicBezTo>
                <a:cubicBezTo>
                  <a:pt x="1584" y="148"/>
                  <a:pt x="1586" y="149"/>
                  <a:pt x="1588" y="149"/>
                </a:cubicBezTo>
                <a:cubicBezTo>
                  <a:pt x="1590" y="149"/>
                  <a:pt x="1591" y="149"/>
                  <a:pt x="1593" y="149"/>
                </a:cubicBezTo>
                <a:cubicBezTo>
                  <a:pt x="1595" y="149"/>
                  <a:pt x="1596" y="149"/>
                  <a:pt x="1598" y="149"/>
                </a:cubicBezTo>
                <a:cubicBezTo>
                  <a:pt x="1599" y="149"/>
                  <a:pt x="1601" y="149"/>
                  <a:pt x="1602" y="150"/>
                </a:cubicBezTo>
                <a:cubicBezTo>
                  <a:pt x="1599" y="150"/>
                  <a:pt x="1596" y="150"/>
                  <a:pt x="1593" y="150"/>
                </a:cubicBezTo>
                <a:cubicBezTo>
                  <a:pt x="1591" y="150"/>
                  <a:pt x="1589" y="150"/>
                  <a:pt x="1587" y="150"/>
                </a:cubicBezTo>
                <a:cubicBezTo>
                  <a:pt x="1584" y="150"/>
                  <a:pt x="1582" y="151"/>
                  <a:pt x="1579" y="151"/>
                </a:cubicBezTo>
                <a:cubicBezTo>
                  <a:pt x="1577" y="152"/>
                  <a:pt x="1575" y="152"/>
                  <a:pt x="1573" y="152"/>
                </a:cubicBezTo>
                <a:cubicBezTo>
                  <a:pt x="1571" y="152"/>
                  <a:pt x="1570" y="152"/>
                  <a:pt x="1568" y="153"/>
                </a:cubicBezTo>
                <a:cubicBezTo>
                  <a:pt x="1566" y="153"/>
                  <a:pt x="1565" y="153"/>
                  <a:pt x="1563" y="153"/>
                </a:cubicBezTo>
                <a:cubicBezTo>
                  <a:pt x="1561" y="153"/>
                  <a:pt x="1559" y="152"/>
                  <a:pt x="1557" y="152"/>
                </a:cubicBezTo>
                <a:cubicBezTo>
                  <a:pt x="1556" y="152"/>
                  <a:pt x="1554" y="153"/>
                  <a:pt x="1553" y="153"/>
                </a:cubicBezTo>
                <a:cubicBezTo>
                  <a:pt x="1551" y="153"/>
                  <a:pt x="1550" y="153"/>
                  <a:pt x="1548" y="152"/>
                </a:cubicBezTo>
                <a:cubicBezTo>
                  <a:pt x="1547" y="152"/>
                  <a:pt x="1544" y="152"/>
                  <a:pt x="1543" y="152"/>
                </a:cubicBezTo>
                <a:cubicBezTo>
                  <a:pt x="1541" y="153"/>
                  <a:pt x="1540" y="155"/>
                  <a:pt x="1539" y="156"/>
                </a:cubicBezTo>
                <a:cubicBezTo>
                  <a:pt x="1537" y="157"/>
                  <a:pt x="1536" y="157"/>
                  <a:pt x="1534" y="157"/>
                </a:cubicBezTo>
                <a:cubicBezTo>
                  <a:pt x="1532" y="157"/>
                  <a:pt x="1531" y="158"/>
                  <a:pt x="1529" y="159"/>
                </a:cubicBezTo>
                <a:cubicBezTo>
                  <a:pt x="1528" y="159"/>
                  <a:pt x="1527" y="160"/>
                  <a:pt x="1526" y="160"/>
                </a:cubicBezTo>
                <a:cubicBezTo>
                  <a:pt x="1525" y="160"/>
                  <a:pt x="1524" y="160"/>
                  <a:pt x="1524" y="160"/>
                </a:cubicBezTo>
                <a:cubicBezTo>
                  <a:pt x="1522" y="161"/>
                  <a:pt x="1524" y="162"/>
                  <a:pt x="1525" y="162"/>
                </a:cubicBezTo>
                <a:cubicBezTo>
                  <a:pt x="1526" y="163"/>
                  <a:pt x="1527" y="164"/>
                  <a:pt x="1528" y="165"/>
                </a:cubicBezTo>
                <a:cubicBezTo>
                  <a:pt x="1531" y="167"/>
                  <a:pt x="1534" y="167"/>
                  <a:pt x="1537" y="167"/>
                </a:cubicBezTo>
                <a:cubicBezTo>
                  <a:pt x="1539" y="167"/>
                  <a:pt x="1540" y="167"/>
                  <a:pt x="1542" y="168"/>
                </a:cubicBezTo>
                <a:cubicBezTo>
                  <a:pt x="1544" y="169"/>
                  <a:pt x="1544" y="170"/>
                  <a:pt x="1546" y="170"/>
                </a:cubicBezTo>
                <a:cubicBezTo>
                  <a:pt x="1547" y="170"/>
                  <a:pt x="1548" y="170"/>
                  <a:pt x="1547" y="171"/>
                </a:cubicBezTo>
                <a:cubicBezTo>
                  <a:pt x="1547" y="172"/>
                  <a:pt x="1546" y="172"/>
                  <a:pt x="1545" y="172"/>
                </a:cubicBezTo>
                <a:cubicBezTo>
                  <a:pt x="1544" y="172"/>
                  <a:pt x="1543" y="171"/>
                  <a:pt x="1541" y="171"/>
                </a:cubicBezTo>
                <a:cubicBezTo>
                  <a:pt x="1540" y="170"/>
                  <a:pt x="1538" y="170"/>
                  <a:pt x="1536" y="170"/>
                </a:cubicBezTo>
                <a:cubicBezTo>
                  <a:pt x="1535" y="170"/>
                  <a:pt x="1533" y="169"/>
                  <a:pt x="1533" y="171"/>
                </a:cubicBezTo>
                <a:cubicBezTo>
                  <a:pt x="1533" y="172"/>
                  <a:pt x="1535" y="173"/>
                  <a:pt x="1536" y="173"/>
                </a:cubicBezTo>
                <a:cubicBezTo>
                  <a:pt x="1537" y="174"/>
                  <a:pt x="1538" y="175"/>
                  <a:pt x="1539" y="176"/>
                </a:cubicBezTo>
                <a:cubicBezTo>
                  <a:pt x="1540" y="176"/>
                  <a:pt x="1541" y="177"/>
                  <a:pt x="1542" y="178"/>
                </a:cubicBezTo>
                <a:cubicBezTo>
                  <a:pt x="1544" y="179"/>
                  <a:pt x="1546" y="178"/>
                  <a:pt x="1548" y="178"/>
                </a:cubicBezTo>
                <a:cubicBezTo>
                  <a:pt x="1549" y="178"/>
                  <a:pt x="1550" y="177"/>
                  <a:pt x="1551" y="177"/>
                </a:cubicBezTo>
                <a:cubicBezTo>
                  <a:pt x="1553" y="176"/>
                  <a:pt x="1555" y="177"/>
                  <a:pt x="1557" y="178"/>
                </a:cubicBezTo>
                <a:cubicBezTo>
                  <a:pt x="1560" y="179"/>
                  <a:pt x="1563" y="178"/>
                  <a:pt x="1566" y="179"/>
                </a:cubicBezTo>
                <a:cubicBezTo>
                  <a:pt x="1568" y="179"/>
                  <a:pt x="1569" y="179"/>
                  <a:pt x="1571" y="180"/>
                </a:cubicBezTo>
                <a:cubicBezTo>
                  <a:pt x="1572" y="180"/>
                  <a:pt x="1576" y="180"/>
                  <a:pt x="1575" y="181"/>
                </a:cubicBezTo>
                <a:cubicBezTo>
                  <a:pt x="1575" y="181"/>
                  <a:pt x="1575" y="181"/>
                  <a:pt x="1575" y="181"/>
                </a:cubicBezTo>
                <a:cubicBezTo>
                  <a:pt x="1575" y="181"/>
                  <a:pt x="1573" y="181"/>
                  <a:pt x="1573" y="181"/>
                </a:cubicBezTo>
                <a:cubicBezTo>
                  <a:pt x="1572" y="181"/>
                  <a:pt x="1571" y="181"/>
                  <a:pt x="1570" y="181"/>
                </a:cubicBezTo>
                <a:cubicBezTo>
                  <a:pt x="1568" y="181"/>
                  <a:pt x="1566" y="181"/>
                  <a:pt x="1564" y="181"/>
                </a:cubicBezTo>
                <a:cubicBezTo>
                  <a:pt x="1563" y="181"/>
                  <a:pt x="1561" y="181"/>
                  <a:pt x="1560" y="182"/>
                </a:cubicBezTo>
                <a:cubicBezTo>
                  <a:pt x="1558" y="182"/>
                  <a:pt x="1557" y="183"/>
                  <a:pt x="1555" y="183"/>
                </a:cubicBezTo>
                <a:cubicBezTo>
                  <a:pt x="1554" y="183"/>
                  <a:pt x="1552" y="183"/>
                  <a:pt x="1551" y="183"/>
                </a:cubicBezTo>
                <a:cubicBezTo>
                  <a:pt x="1549" y="183"/>
                  <a:pt x="1548" y="184"/>
                  <a:pt x="1550" y="185"/>
                </a:cubicBezTo>
                <a:cubicBezTo>
                  <a:pt x="1551" y="186"/>
                  <a:pt x="1552" y="186"/>
                  <a:pt x="1553" y="187"/>
                </a:cubicBezTo>
                <a:cubicBezTo>
                  <a:pt x="1554" y="188"/>
                  <a:pt x="1555" y="188"/>
                  <a:pt x="1555" y="189"/>
                </a:cubicBezTo>
                <a:cubicBezTo>
                  <a:pt x="1556" y="189"/>
                  <a:pt x="1557" y="189"/>
                  <a:pt x="1557" y="189"/>
                </a:cubicBezTo>
                <a:cubicBezTo>
                  <a:pt x="1559" y="190"/>
                  <a:pt x="1560" y="190"/>
                  <a:pt x="1562" y="191"/>
                </a:cubicBezTo>
                <a:cubicBezTo>
                  <a:pt x="1563" y="191"/>
                  <a:pt x="1564" y="191"/>
                  <a:pt x="1566" y="192"/>
                </a:cubicBezTo>
                <a:cubicBezTo>
                  <a:pt x="1567" y="193"/>
                  <a:pt x="1567" y="195"/>
                  <a:pt x="1569" y="195"/>
                </a:cubicBezTo>
                <a:cubicBezTo>
                  <a:pt x="1571" y="195"/>
                  <a:pt x="1572" y="194"/>
                  <a:pt x="1574" y="195"/>
                </a:cubicBezTo>
                <a:cubicBezTo>
                  <a:pt x="1575" y="195"/>
                  <a:pt x="1577" y="196"/>
                  <a:pt x="1578" y="196"/>
                </a:cubicBezTo>
                <a:cubicBezTo>
                  <a:pt x="1580" y="197"/>
                  <a:pt x="1582" y="196"/>
                  <a:pt x="1583" y="196"/>
                </a:cubicBezTo>
                <a:cubicBezTo>
                  <a:pt x="1586" y="197"/>
                  <a:pt x="1589" y="198"/>
                  <a:pt x="1592" y="199"/>
                </a:cubicBezTo>
                <a:cubicBezTo>
                  <a:pt x="1594" y="199"/>
                  <a:pt x="1595" y="199"/>
                  <a:pt x="1597" y="199"/>
                </a:cubicBezTo>
                <a:cubicBezTo>
                  <a:pt x="1599" y="198"/>
                  <a:pt x="1600" y="198"/>
                  <a:pt x="1602" y="198"/>
                </a:cubicBezTo>
                <a:cubicBezTo>
                  <a:pt x="1603" y="198"/>
                  <a:pt x="1606" y="198"/>
                  <a:pt x="1605" y="196"/>
                </a:cubicBezTo>
                <a:cubicBezTo>
                  <a:pt x="1604" y="196"/>
                  <a:pt x="1604" y="195"/>
                  <a:pt x="1603" y="195"/>
                </a:cubicBezTo>
                <a:cubicBezTo>
                  <a:pt x="1603" y="194"/>
                  <a:pt x="1603" y="193"/>
                  <a:pt x="1603" y="192"/>
                </a:cubicBezTo>
                <a:cubicBezTo>
                  <a:pt x="1602" y="192"/>
                  <a:pt x="1601" y="192"/>
                  <a:pt x="1600" y="192"/>
                </a:cubicBezTo>
                <a:cubicBezTo>
                  <a:pt x="1598" y="192"/>
                  <a:pt x="1597" y="192"/>
                  <a:pt x="1597" y="190"/>
                </a:cubicBezTo>
                <a:cubicBezTo>
                  <a:pt x="1599" y="190"/>
                  <a:pt x="1601" y="190"/>
                  <a:pt x="1604" y="190"/>
                </a:cubicBezTo>
                <a:cubicBezTo>
                  <a:pt x="1606" y="189"/>
                  <a:pt x="1608" y="189"/>
                  <a:pt x="1610" y="191"/>
                </a:cubicBezTo>
                <a:cubicBezTo>
                  <a:pt x="1610" y="192"/>
                  <a:pt x="1611" y="194"/>
                  <a:pt x="1612" y="195"/>
                </a:cubicBezTo>
                <a:cubicBezTo>
                  <a:pt x="1613" y="195"/>
                  <a:pt x="1615" y="195"/>
                  <a:pt x="1616" y="195"/>
                </a:cubicBezTo>
                <a:cubicBezTo>
                  <a:pt x="1617" y="196"/>
                  <a:pt x="1618" y="196"/>
                  <a:pt x="1618" y="197"/>
                </a:cubicBezTo>
                <a:cubicBezTo>
                  <a:pt x="1619" y="198"/>
                  <a:pt x="1619" y="198"/>
                  <a:pt x="1620" y="198"/>
                </a:cubicBezTo>
                <a:cubicBezTo>
                  <a:pt x="1621" y="198"/>
                  <a:pt x="1622" y="198"/>
                  <a:pt x="1622" y="197"/>
                </a:cubicBezTo>
                <a:cubicBezTo>
                  <a:pt x="1623" y="197"/>
                  <a:pt x="1622" y="196"/>
                  <a:pt x="1622" y="195"/>
                </a:cubicBezTo>
                <a:cubicBezTo>
                  <a:pt x="1621" y="195"/>
                  <a:pt x="1620" y="194"/>
                  <a:pt x="1620" y="194"/>
                </a:cubicBezTo>
                <a:cubicBezTo>
                  <a:pt x="1619" y="193"/>
                  <a:pt x="1619" y="192"/>
                  <a:pt x="1619" y="192"/>
                </a:cubicBezTo>
                <a:cubicBezTo>
                  <a:pt x="1618" y="191"/>
                  <a:pt x="1617" y="189"/>
                  <a:pt x="1616" y="188"/>
                </a:cubicBezTo>
                <a:cubicBezTo>
                  <a:pt x="1615" y="187"/>
                  <a:pt x="1613" y="186"/>
                  <a:pt x="1612" y="185"/>
                </a:cubicBezTo>
                <a:cubicBezTo>
                  <a:pt x="1612" y="184"/>
                  <a:pt x="1612" y="183"/>
                  <a:pt x="1611" y="183"/>
                </a:cubicBezTo>
                <a:cubicBezTo>
                  <a:pt x="1611" y="182"/>
                  <a:pt x="1610" y="182"/>
                  <a:pt x="1610" y="181"/>
                </a:cubicBezTo>
                <a:cubicBezTo>
                  <a:pt x="1609" y="180"/>
                  <a:pt x="1608" y="179"/>
                  <a:pt x="1610" y="178"/>
                </a:cubicBezTo>
                <a:cubicBezTo>
                  <a:pt x="1611" y="177"/>
                  <a:pt x="1612" y="179"/>
                  <a:pt x="1613" y="180"/>
                </a:cubicBezTo>
                <a:cubicBezTo>
                  <a:pt x="1615" y="181"/>
                  <a:pt x="1617" y="184"/>
                  <a:pt x="1619" y="186"/>
                </a:cubicBezTo>
                <a:cubicBezTo>
                  <a:pt x="1620" y="187"/>
                  <a:pt x="1620" y="187"/>
                  <a:pt x="1621" y="188"/>
                </a:cubicBezTo>
                <a:cubicBezTo>
                  <a:pt x="1621" y="188"/>
                  <a:pt x="1622" y="188"/>
                  <a:pt x="1623" y="189"/>
                </a:cubicBezTo>
                <a:cubicBezTo>
                  <a:pt x="1624" y="189"/>
                  <a:pt x="1625" y="190"/>
                  <a:pt x="1625" y="191"/>
                </a:cubicBezTo>
                <a:cubicBezTo>
                  <a:pt x="1626" y="192"/>
                  <a:pt x="1626" y="194"/>
                  <a:pt x="1628" y="195"/>
                </a:cubicBezTo>
                <a:cubicBezTo>
                  <a:pt x="1629" y="196"/>
                  <a:pt x="1631" y="196"/>
                  <a:pt x="1632" y="197"/>
                </a:cubicBezTo>
                <a:cubicBezTo>
                  <a:pt x="1633" y="198"/>
                  <a:pt x="1634" y="199"/>
                  <a:pt x="1636" y="198"/>
                </a:cubicBezTo>
                <a:cubicBezTo>
                  <a:pt x="1637" y="197"/>
                  <a:pt x="1637" y="195"/>
                  <a:pt x="1637" y="194"/>
                </a:cubicBezTo>
                <a:cubicBezTo>
                  <a:pt x="1638" y="192"/>
                  <a:pt x="1638" y="191"/>
                  <a:pt x="1639" y="190"/>
                </a:cubicBezTo>
                <a:cubicBezTo>
                  <a:pt x="1640" y="189"/>
                  <a:pt x="1641" y="187"/>
                  <a:pt x="1640" y="186"/>
                </a:cubicBezTo>
                <a:cubicBezTo>
                  <a:pt x="1640" y="185"/>
                  <a:pt x="1639" y="183"/>
                  <a:pt x="1638" y="182"/>
                </a:cubicBezTo>
                <a:cubicBezTo>
                  <a:pt x="1637" y="181"/>
                  <a:pt x="1636" y="180"/>
                  <a:pt x="1637" y="178"/>
                </a:cubicBezTo>
                <a:cubicBezTo>
                  <a:pt x="1639" y="175"/>
                  <a:pt x="1642" y="179"/>
                  <a:pt x="1643" y="180"/>
                </a:cubicBezTo>
                <a:cubicBezTo>
                  <a:pt x="1644" y="181"/>
                  <a:pt x="1646" y="182"/>
                  <a:pt x="1647" y="183"/>
                </a:cubicBezTo>
                <a:cubicBezTo>
                  <a:pt x="1647" y="184"/>
                  <a:pt x="1648" y="186"/>
                  <a:pt x="1650" y="185"/>
                </a:cubicBezTo>
                <a:cubicBezTo>
                  <a:pt x="1650" y="185"/>
                  <a:pt x="1651" y="184"/>
                  <a:pt x="1651" y="184"/>
                </a:cubicBezTo>
                <a:cubicBezTo>
                  <a:pt x="1652" y="183"/>
                  <a:pt x="1652" y="182"/>
                  <a:pt x="1653" y="182"/>
                </a:cubicBezTo>
                <a:cubicBezTo>
                  <a:pt x="1654" y="181"/>
                  <a:pt x="1654" y="181"/>
                  <a:pt x="1654" y="180"/>
                </a:cubicBezTo>
                <a:cubicBezTo>
                  <a:pt x="1654" y="179"/>
                  <a:pt x="1654" y="178"/>
                  <a:pt x="1654" y="177"/>
                </a:cubicBezTo>
                <a:cubicBezTo>
                  <a:pt x="1653" y="177"/>
                  <a:pt x="1652" y="176"/>
                  <a:pt x="1652" y="176"/>
                </a:cubicBezTo>
                <a:cubicBezTo>
                  <a:pt x="1651" y="175"/>
                  <a:pt x="1650" y="176"/>
                  <a:pt x="1650" y="175"/>
                </a:cubicBezTo>
                <a:cubicBezTo>
                  <a:pt x="1649" y="175"/>
                  <a:pt x="1649" y="174"/>
                  <a:pt x="1649" y="173"/>
                </a:cubicBezTo>
                <a:cubicBezTo>
                  <a:pt x="1650" y="172"/>
                  <a:pt x="1649" y="172"/>
                  <a:pt x="1648" y="172"/>
                </a:cubicBezTo>
                <a:cubicBezTo>
                  <a:pt x="1648" y="171"/>
                  <a:pt x="1648" y="168"/>
                  <a:pt x="1648" y="167"/>
                </a:cubicBezTo>
                <a:cubicBezTo>
                  <a:pt x="1648" y="165"/>
                  <a:pt x="1647" y="160"/>
                  <a:pt x="1651" y="160"/>
                </a:cubicBezTo>
                <a:cubicBezTo>
                  <a:pt x="1652" y="160"/>
                  <a:pt x="1653" y="160"/>
                  <a:pt x="1654" y="160"/>
                </a:cubicBezTo>
                <a:cubicBezTo>
                  <a:pt x="1654" y="160"/>
                  <a:pt x="1655" y="158"/>
                  <a:pt x="1656" y="158"/>
                </a:cubicBezTo>
                <a:cubicBezTo>
                  <a:pt x="1657" y="158"/>
                  <a:pt x="1655" y="163"/>
                  <a:pt x="1655" y="163"/>
                </a:cubicBezTo>
                <a:cubicBezTo>
                  <a:pt x="1655" y="165"/>
                  <a:pt x="1656" y="166"/>
                  <a:pt x="1656" y="168"/>
                </a:cubicBezTo>
                <a:cubicBezTo>
                  <a:pt x="1657" y="169"/>
                  <a:pt x="1656" y="171"/>
                  <a:pt x="1657" y="172"/>
                </a:cubicBezTo>
                <a:cubicBezTo>
                  <a:pt x="1658" y="173"/>
                  <a:pt x="1658" y="173"/>
                  <a:pt x="1659" y="174"/>
                </a:cubicBezTo>
                <a:cubicBezTo>
                  <a:pt x="1659" y="175"/>
                  <a:pt x="1659" y="176"/>
                  <a:pt x="1660" y="176"/>
                </a:cubicBezTo>
                <a:cubicBezTo>
                  <a:pt x="1661" y="176"/>
                  <a:pt x="1662" y="175"/>
                  <a:pt x="1663" y="174"/>
                </a:cubicBezTo>
                <a:cubicBezTo>
                  <a:pt x="1664" y="173"/>
                  <a:pt x="1665" y="171"/>
                  <a:pt x="1666" y="170"/>
                </a:cubicBezTo>
                <a:cubicBezTo>
                  <a:pt x="1667" y="168"/>
                  <a:pt x="1669" y="168"/>
                  <a:pt x="1670" y="167"/>
                </a:cubicBezTo>
                <a:cubicBezTo>
                  <a:pt x="1672" y="166"/>
                  <a:pt x="1674" y="165"/>
                  <a:pt x="1674" y="163"/>
                </a:cubicBezTo>
                <a:cubicBezTo>
                  <a:pt x="1674" y="162"/>
                  <a:pt x="1674" y="162"/>
                  <a:pt x="1674" y="161"/>
                </a:cubicBezTo>
                <a:cubicBezTo>
                  <a:pt x="1673" y="161"/>
                  <a:pt x="1673" y="161"/>
                  <a:pt x="1673" y="161"/>
                </a:cubicBezTo>
                <a:cubicBezTo>
                  <a:pt x="1673" y="160"/>
                  <a:pt x="1676" y="161"/>
                  <a:pt x="1676" y="161"/>
                </a:cubicBezTo>
                <a:cubicBezTo>
                  <a:pt x="1677" y="162"/>
                  <a:pt x="1679" y="162"/>
                  <a:pt x="1680" y="162"/>
                </a:cubicBezTo>
                <a:cubicBezTo>
                  <a:pt x="1681" y="161"/>
                  <a:pt x="1682" y="160"/>
                  <a:pt x="1682" y="159"/>
                </a:cubicBezTo>
                <a:cubicBezTo>
                  <a:pt x="1683" y="158"/>
                  <a:pt x="1684" y="157"/>
                  <a:pt x="1685" y="156"/>
                </a:cubicBezTo>
                <a:cubicBezTo>
                  <a:pt x="1686" y="156"/>
                  <a:pt x="1687" y="156"/>
                  <a:pt x="1688" y="156"/>
                </a:cubicBezTo>
                <a:cubicBezTo>
                  <a:pt x="1688" y="156"/>
                  <a:pt x="1689" y="155"/>
                  <a:pt x="1689" y="155"/>
                </a:cubicBezTo>
                <a:cubicBezTo>
                  <a:pt x="1691" y="154"/>
                  <a:pt x="1692" y="154"/>
                  <a:pt x="1694" y="154"/>
                </a:cubicBezTo>
                <a:cubicBezTo>
                  <a:pt x="1695" y="154"/>
                  <a:pt x="1697" y="154"/>
                  <a:pt x="1698" y="154"/>
                </a:cubicBezTo>
                <a:cubicBezTo>
                  <a:pt x="1700" y="154"/>
                  <a:pt x="1701" y="152"/>
                  <a:pt x="1703" y="152"/>
                </a:cubicBezTo>
                <a:cubicBezTo>
                  <a:pt x="1704" y="151"/>
                  <a:pt x="1705" y="151"/>
                  <a:pt x="1707" y="151"/>
                </a:cubicBezTo>
                <a:cubicBezTo>
                  <a:pt x="1708" y="151"/>
                  <a:pt x="1710" y="150"/>
                  <a:pt x="1711" y="149"/>
                </a:cubicBezTo>
                <a:cubicBezTo>
                  <a:pt x="1713" y="148"/>
                  <a:pt x="1714" y="148"/>
                  <a:pt x="1715" y="148"/>
                </a:cubicBezTo>
                <a:cubicBezTo>
                  <a:pt x="1717" y="147"/>
                  <a:pt x="1715" y="145"/>
                  <a:pt x="1714" y="144"/>
                </a:cubicBezTo>
                <a:cubicBezTo>
                  <a:pt x="1713" y="143"/>
                  <a:pt x="1712" y="142"/>
                  <a:pt x="1711" y="142"/>
                </a:cubicBezTo>
                <a:cubicBezTo>
                  <a:pt x="1709" y="141"/>
                  <a:pt x="1708" y="140"/>
                  <a:pt x="1707" y="138"/>
                </a:cubicBezTo>
                <a:cubicBezTo>
                  <a:pt x="1706" y="137"/>
                  <a:pt x="1705" y="136"/>
                  <a:pt x="1704" y="134"/>
                </a:cubicBezTo>
                <a:cubicBezTo>
                  <a:pt x="1703" y="133"/>
                  <a:pt x="1699" y="129"/>
                  <a:pt x="1698" y="131"/>
                </a:cubicBezTo>
                <a:cubicBezTo>
                  <a:pt x="1697" y="132"/>
                  <a:pt x="1696" y="134"/>
                  <a:pt x="1696" y="136"/>
                </a:cubicBezTo>
                <a:cubicBezTo>
                  <a:pt x="1695" y="137"/>
                  <a:pt x="1695" y="139"/>
                  <a:pt x="1693" y="139"/>
                </a:cubicBezTo>
                <a:cubicBezTo>
                  <a:pt x="1692" y="138"/>
                  <a:pt x="1692" y="135"/>
                  <a:pt x="1692" y="134"/>
                </a:cubicBezTo>
                <a:cubicBezTo>
                  <a:pt x="1692" y="132"/>
                  <a:pt x="1691" y="131"/>
                  <a:pt x="1689" y="131"/>
                </a:cubicBezTo>
                <a:cubicBezTo>
                  <a:pt x="1688" y="131"/>
                  <a:pt x="1688" y="131"/>
                  <a:pt x="1687" y="131"/>
                </a:cubicBezTo>
                <a:cubicBezTo>
                  <a:pt x="1686" y="130"/>
                  <a:pt x="1685" y="130"/>
                  <a:pt x="1685" y="130"/>
                </a:cubicBezTo>
                <a:cubicBezTo>
                  <a:pt x="1682" y="129"/>
                  <a:pt x="1680" y="130"/>
                  <a:pt x="1679" y="132"/>
                </a:cubicBezTo>
                <a:cubicBezTo>
                  <a:pt x="1678" y="134"/>
                  <a:pt x="1678" y="134"/>
                  <a:pt x="1676" y="133"/>
                </a:cubicBezTo>
                <a:cubicBezTo>
                  <a:pt x="1675" y="132"/>
                  <a:pt x="1674" y="132"/>
                  <a:pt x="1672" y="132"/>
                </a:cubicBezTo>
                <a:cubicBezTo>
                  <a:pt x="1671" y="133"/>
                  <a:pt x="1670" y="134"/>
                  <a:pt x="1669" y="134"/>
                </a:cubicBezTo>
                <a:cubicBezTo>
                  <a:pt x="1668" y="135"/>
                  <a:pt x="1665" y="136"/>
                  <a:pt x="1664" y="135"/>
                </a:cubicBezTo>
                <a:cubicBezTo>
                  <a:pt x="1664" y="133"/>
                  <a:pt x="1666" y="133"/>
                  <a:pt x="1667" y="132"/>
                </a:cubicBezTo>
                <a:cubicBezTo>
                  <a:pt x="1668" y="132"/>
                  <a:pt x="1668" y="131"/>
                  <a:pt x="1669" y="131"/>
                </a:cubicBezTo>
                <a:cubicBezTo>
                  <a:pt x="1670" y="130"/>
                  <a:pt x="1672" y="128"/>
                  <a:pt x="1672" y="127"/>
                </a:cubicBezTo>
                <a:cubicBezTo>
                  <a:pt x="1672" y="126"/>
                  <a:pt x="1672" y="125"/>
                  <a:pt x="1672" y="124"/>
                </a:cubicBezTo>
                <a:cubicBezTo>
                  <a:pt x="1672" y="122"/>
                  <a:pt x="1672" y="121"/>
                  <a:pt x="1673" y="120"/>
                </a:cubicBezTo>
                <a:cubicBezTo>
                  <a:pt x="1673" y="119"/>
                  <a:pt x="1674" y="119"/>
                  <a:pt x="1674" y="118"/>
                </a:cubicBezTo>
                <a:cubicBezTo>
                  <a:pt x="1673" y="117"/>
                  <a:pt x="1673" y="116"/>
                  <a:pt x="1672" y="117"/>
                </a:cubicBezTo>
                <a:cubicBezTo>
                  <a:pt x="1671" y="117"/>
                  <a:pt x="1671" y="118"/>
                  <a:pt x="1670" y="119"/>
                </a:cubicBezTo>
                <a:cubicBezTo>
                  <a:pt x="1669" y="119"/>
                  <a:pt x="1669" y="119"/>
                  <a:pt x="1668" y="119"/>
                </a:cubicBezTo>
                <a:cubicBezTo>
                  <a:pt x="1665" y="119"/>
                  <a:pt x="1668" y="118"/>
                  <a:pt x="1669" y="118"/>
                </a:cubicBezTo>
                <a:cubicBezTo>
                  <a:pt x="1670" y="117"/>
                  <a:pt x="1671" y="117"/>
                  <a:pt x="1672" y="116"/>
                </a:cubicBezTo>
                <a:cubicBezTo>
                  <a:pt x="1673" y="115"/>
                  <a:pt x="1671" y="114"/>
                  <a:pt x="1671" y="114"/>
                </a:cubicBezTo>
                <a:cubicBezTo>
                  <a:pt x="1669" y="113"/>
                  <a:pt x="1669" y="111"/>
                  <a:pt x="1668" y="111"/>
                </a:cubicBezTo>
                <a:cubicBezTo>
                  <a:pt x="1667" y="110"/>
                  <a:pt x="1665" y="109"/>
                  <a:pt x="1664" y="109"/>
                </a:cubicBezTo>
                <a:cubicBezTo>
                  <a:pt x="1662" y="109"/>
                  <a:pt x="1661" y="110"/>
                  <a:pt x="1659" y="110"/>
                </a:cubicBezTo>
                <a:cubicBezTo>
                  <a:pt x="1658" y="110"/>
                  <a:pt x="1656" y="110"/>
                  <a:pt x="1654" y="110"/>
                </a:cubicBezTo>
                <a:cubicBezTo>
                  <a:pt x="1653" y="110"/>
                  <a:pt x="1653" y="109"/>
                  <a:pt x="1653" y="109"/>
                </a:cubicBezTo>
                <a:cubicBezTo>
                  <a:pt x="1652" y="108"/>
                  <a:pt x="1652" y="108"/>
                  <a:pt x="1652" y="107"/>
                </a:cubicBezTo>
                <a:cubicBezTo>
                  <a:pt x="1652" y="106"/>
                  <a:pt x="1655" y="106"/>
                  <a:pt x="1656" y="105"/>
                </a:cubicBezTo>
                <a:cubicBezTo>
                  <a:pt x="1657" y="105"/>
                  <a:pt x="1659" y="104"/>
                  <a:pt x="1660" y="103"/>
                </a:cubicBezTo>
                <a:cubicBezTo>
                  <a:pt x="1662" y="102"/>
                  <a:pt x="1661" y="101"/>
                  <a:pt x="1661" y="100"/>
                </a:cubicBezTo>
                <a:cubicBezTo>
                  <a:pt x="1660" y="98"/>
                  <a:pt x="1660" y="97"/>
                  <a:pt x="1660" y="95"/>
                </a:cubicBezTo>
                <a:cubicBezTo>
                  <a:pt x="1659" y="94"/>
                  <a:pt x="1658" y="93"/>
                  <a:pt x="1657" y="93"/>
                </a:cubicBezTo>
                <a:cubicBezTo>
                  <a:pt x="1656" y="92"/>
                  <a:pt x="1654" y="92"/>
                  <a:pt x="1652" y="92"/>
                </a:cubicBezTo>
                <a:cubicBezTo>
                  <a:pt x="1650" y="92"/>
                  <a:pt x="1649" y="92"/>
                  <a:pt x="1647" y="92"/>
                </a:cubicBezTo>
                <a:cubicBezTo>
                  <a:pt x="1646" y="92"/>
                  <a:pt x="1644" y="92"/>
                  <a:pt x="1642" y="93"/>
                </a:cubicBezTo>
                <a:cubicBezTo>
                  <a:pt x="1641" y="93"/>
                  <a:pt x="1639" y="94"/>
                  <a:pt x="1639" y="95"/>
                </a:cubicBezTo>
                <a:cubicBezTo>
                  <a:pt x="1638" y="97"/>
                  <a:pt x="1639" y="97"/>
                  <a:pt x="1640" y="99"/>
                </a:cubicBezTo>
                <a:cubicBezTo>
                  <a:pt x="1641" y="100"/>
                  <a:pt x="1642" y="101"/>
                  <a:pt x="1642" y="103"/>
                </a:cubicBezTo>
                <a:cubicBezTo>
                  <a:pt x="1643" y="105"/>
                  <a:pt x="1644" y="105"/>
                  <a:pt x="1646" y="106"/>
                </a:cubicBezTo>
                <a:cubicBezTo>
                  <a:pt x="1646" y="106"/>
                  <a:pt x="1647" y="106"/>
                  <a:pt x="1647" y="107"/>
                </a:cubicBezTo>
                <a:cubicBezTo>
                  <a:pt x="1647" y="108"/>
                  <a:pt x="1646" y="108"/>
                  <a:pt x="1646" y="108"/>
                </a:cubicBezTo>
                <a:cubicBezTo>
                  <a:pt x="1644" y="108"/>
                  <a:pt x="1643" y="108"/>
                  <a:pt x="1641" y="108"/>
                </a:cubicBezTo>
                <a:cubicBezTo>
                  <a:pt x="1638" y="108"/>
                  <a:pt x="1636" y="108"/>
                  <a:pt x="1634" y="107"/>
                </a:cubicBezTo>
                <a:cubicBezTo>
                  <a:pt x="1633" y="106"/>
                  <a:pt x="1632" y="105"/>
                  <a:pt x="1631" y="104"/>
                </a:cubicBezTo>
                <a:cubicBezTo>
                  <a:pt x="1629" y="103"/>
                  <a:pt x="1624" y="101"/>
                  <a:pt x="1627" y="99"/>
                </a:cubicBezTo>
                <a:cubicBezTo>
                  <a:pt x="1628" y="98"/>
                  <a:pt x="1629" y="96"/>
                  <a:pt x="1629" y="95"/>
                </a:cubicBezTo>
                <a:cubicBezTo>
                  <a:pt x="1630" y="92"/>
                  <a:pt x="1628" y="89"/>
                  <a:pt x="1625" y="88"/>
                </a:cubicBezTo>
                <a:cubicBezTo>
                  <a:pt x="1623" y="88"/>
                  <a:pt x="1622" y="87"/>
                  <a:pt x="1620" y="88"/>
                </a:cubicBezTo>
                <a:cubicBezTo>
                  <a:pt x="1618" y="88"/>
                  <a:pt x="1617" y="90"/>
                  <a:pt x="1616" y="91"/>
                </a:cubicBezTo>
                <a:cubicBezTo>
                  <a:pt x="1614" y="91"/>
                  <a:pt x="1613" y="89"/>
                  <a:pt x="1612" y="88"/>
                </a:cubicBezTo>
                <a:cubicBezTo>
                  <a:pt x="1611" y="88"/>
                  <a:pt x="1610" y="88"/>
                  <a:pt x="1610" y="88"/>
                </a:cubicBezTo>
                <a:cubicBezTo>
                  <a:pt x="1609" y="87"/>
                  <a:pt x="1608" y="87"/>
                  <a:pt x="1608" y="87"/>
                </a:cubicBezTo>
                <a:cubicBezTo>
                  <a:pt x="1606" y="86"/>
                  <a:pt x="1605" y="87"/>
                  <a:pt x="1603" y="87"/>
                </a:cubicBezTo>
                <a:cubicBezTo>
                  <a:pt x="1602" y="87"/>
                  <a:pt x="1600" y="87"/>
                  <a:pt x="1598" y="87"/>
                </a:cubicBezTo>
                <a:cubicBezTo>
                  <a:pt x="1596" y="87"/>
                  <a:pt x="1596" y="86"/>
                  <a:pt x="1596" y="84"/>
                </a:cubicBezTo>
                <a:cubicBezTo>
                  <a:pt x="1595" y="83"/>
                  <a:pt x="1594" y="82"/>
                  <a:pt x="1593" y="81"/>
                </a:cubicBezTo>
                <a:cubicBezTo>
                  <a:pt x="1591" y="79"/>
                  <a:pt x="1589" y="77"/>
                  <a:pt x="1587" y="75"/>
                </a:cubicBezTo>
                <a:cubicBezTo>
                  <a:pt x="1582" y="71"/>
                  <a:pt x="1578" y="67"/>
                  <a:pt x="1575" y="63"/>
                </a:cubicBezTo>
                <a:cubicBezTo>
                  <a:pt x="1572" y="59"/>
                  <a:pt x="1569" y="55"/>
                  <a:pt x="1565" y="53"/>
                </a:cubicBezTo>
                <a:cubicBezTo>
                  <a:pt x="1563" y="52"/>
                  <a:pt x="1561" y="52"/>
                  <a:pt x="1559" y="51"/>
                </a:cubicBezTo>
                <a:cubicBezTo>
                  <a:pt x="1558" y="51"/>
                  <a:pt x="1556" y="51"/>
                  <a:pt x="1554" y="50"/>
                </a:cubicBezTo>
                <a:cubicBezTo>
                  <a:pt x="1551" y="49"/>
                  <a:pt x="1547" y="49"/>
                  <a:pt x="1544" y="48"/>
                </a:cubicBezTo>
                <a:cubicBezTo>
                  <a:pt x="1542" y="47"/>
                  <a:pt x="1541" y="47"/>
                  <a:pt x="1539" y="47"/>
                </a:cubicBezTo>
                <a:cubicBezTo>
                  <a:pt x="1538" y="47"/>
                  <a:pt x="1538" y="48"/>
                  <a:pt x="1537" y="48"/>
                </a:cubicBezTo>
                <a:cubicBezTo>
                  <a:pt x="1536" y="49"/>
                  <a:pt x="1536" y="49"/>
                  <a:pt x="1535" y="49"/>
                </a:cubicBezTo>
                <a:cubicBezTo>
                  <a:pt x="1533" y="49"/>
                  <a:pt x="1532" y="48"/>
                  <a:pt x="1530" y="48"/>
                </a:cubicBezTo>
                <a:cubicBezTo>
                  <a:pt x="1529" y="47"/>
                  <a:pt x="1527" y="47"/>
                  <a:pt x="1525" y="48"/>
                </a:cubicBezTo>
                <a:cubicBezTo>
                  <a:pt x="1524" y="48"/>
                  <a:pt x="1523" y="50"/>
                  <a:pt x="1522" y="51"/>
                </a:cubicBezTo>
                <a:cubicBezTo>
                  <a:pt x="1521" y="51"/>
                  <a:pt x="1520" y="52"/>
                  <a:pt x="1520" y="52"/>
                </a:cubicBezTo>
                <a:cubicBezTo>
                  <a:pt x="1520" y="53"/>
                  <a:pt x="1521" y="53"/>
                  <a:pt x="1522" y="54"/>
                </a:cubicBezTo>
                <a:cubicBezTo>
                  <a:pt x="1523" y="54"/>
                  <a:pt x="1524" y="54"/>
                  <a:pt x="1524" y="54"/>
                </a:cubicBezTo>
                <a:cubicBezTo>
                  <a:pt x="1525" y="54"/>
                  <a:pt x="1525" y="55"/>
                  <a:pt x="1525" y="55"/>
                </a:cubicBezTo>
                <a:cubicBezTo>
                  <a:pt x="1526" y="56"/>
                  <a:pt x="1527" y="55"/>
                  <a:pt x="1528" y="55"/>
                </a:cubicBezTo>
                <a:cubicBezTo>
                  <a:pt x="1529" y="55"/>
                  <a:pt x="1530" y="56"/>
                  <a:pt x="1531" y="56"/>
                </a:cubicBezTo>
                <a:cubicBezTo>
                  <a:pt x="1532" y="56"/>
                  <a:pt x="1534" y="56"/>
                  <a:pt x="1535" y="55"/>
                </a:cubicBezTo>
                <a:cubicBezTo>
                  <a:pt x="1536" y="55"/>
                  <a:pt x="1537" y="54"/>
                  <a:pt x="1538" y="54"/>
                </a:cubicBezTo>
                <a:cubicBezTo>
                  <a:pt x="1540" y="54"/>
                  <a:pt x="1541" y="54"/>
                  <a:pt x="1542" y="55"/>
                </a:cubicBezTo>
                <a:cubicBezTo>
                  <a:pt x="1543" y="56"/>
                  <a:pt x="1543" y="56"/>
                  <a:pt x="1544" y="56"/>
                </a:cubicBezTo>
                <a:cubicBezTo>
                  <a:pt x="1545" y="56"/>
                  <a:pt x="1546" y="55"/>
                  <a:pt x="1546" y="56"/>
                </a:cubicBezTo>
                <a:cubicBezTo>
                  <a:pt x="1547" y="57"/>
                  <a:pt x="1547" y="57"/>
                  <a:pt x="1546" y="58"/>
                </a:cubicBezTo>
                <a:cubicBezTo>
                  <a:pt x="1546" y="58"/>
                  <a:pt x="1546" y="59"/>
                  <a:pt x="1546" y="60"/>
                </a:cubicBezTo>
                <a:cubicBezTo>
                  <a:pt x="1546" y="61"/>
                  <a:pt x="1545" y="61"/>
                  <a:pt x="1545" y="61"/>
                </a:cubicBezTo>
                <a:cubicBezTo>
                  <a:pt x="1544" y="61"/>
                  <a:pt x="1544" y="61"/>
                  <a:pt x="1543" y="62"/>
                </a:cubicBezTo>
                <a:cubicBezTo>
                  <a:pt x="1541" y="63"/>
                  <a:pt x="1540" y="62"/>
                  <a:pt x="1539" y="61"/>
                </a:cubicBezTo>
                <a:cubicBezTo>
                  <a:pt x="1537" y="61"/>
                  <a:pt x="1535" y="62"/>
                  <a:pt x="1534" y="61"/>
                </a:cubicBezTo>
                <a:cubicBezTo>
                  <a:pt x="1532" y="61"/>
                  <a:pt x="1530" y="60"/>
                  <a:pt x="1528" y="61"/>
                </a:cubicBezTo>
                <a:cubicBezTo>
                  <a:pt x="1526" y="61"/>
                  <a:pt x="1525" y="60"/>
                  <a:pt x="1523" y="60"/>
                </a:cubicBezTo>
                <a:cubicBezTo>
                  <a:pt x="1521" y="60"/>
                  <a:pt x="1519" y="61"/>
                  <a:pt x="1517" y="62"/>
                </a:cubicBezTo>
                <a:cubicBezTo>
                  <a:pt x="1515" y="62"/>
                  <a:pt x="1514" y="62"/>
                  <a:pt x="1512" y="63"/>
                </a:cubicBezTo>
                <a:cubicBezTo>
                  <a:pt x="1510" y="63"/>
                  <a:pt x="1508" y="63"/>
                  <a:pt x="1507" y="64"/>
                </a:cubicBezTo>
                <a:cubicBezTo>
                  <a:pt x="1506" y="64"/>
                  <a:pt x="1505" y="64"/>
                  <a:pt x="1504" y="65"/>
                </a:cubicBezTo>
                <a:cubicBezTo>
                  <a:pt x="1503" y="66"/>
                  <a:pt x="1503" y="66"/>
                  <a:pt x="1502" y="67"/>
                </a:cubicBezTo>
                <a:cubicBezTo>
                  <a:pt x="1502" y="68"/>
                  <a:pt x="1501" y="68"/>
                  <a:pt x="1500" y="68"/>
                </a:cubicBezTo>
                <a:cubicBezTo>
                  <a:pt x="1499" y="69"/>
                  <a:pt x="1498" y="69"/>
                  <a:pt x="1498" y="70"/>
                </a:cubicBezTo>
                <a:cubicBezTo>
                  <a:pt x="1497" y="71"/>
                  <a:pt x="1499" y="71"/>
                  <a:pt x="1500" y="71"/>
                </a:cubicBezTo>
                <a:cubicBezTo>
                  <a:pt x="1500" y="71"/>
                  <a:pt x="1502" y="71"/>
                  <a:pt x="1501" y="71"/>
                </a:cubicBezTo>
                <a:cubicBezTo>
                  <a:pt x="1501" y="72"/>
                  <a:pt x="1499" y="72"/>
                  <a:pt x="1499" y="72"/>
                </a:cubicBezTo>
                <a:cubicBezTo>
                  <a:pt x="1498" y="73"/>
                  <a:pt x="1498" y="73"/>
                  <a:pt x="1498" y="74"/>
                </a:cubicBezTo>
                <a:cubicBezTo>
                  <a:pt x="1497" y="74"/>
                  <a:pt x="1496" y="75"/>
                  <a:pt x="1497" y="75"/>
                </a:cubicBezTo>
                <a:cubicBezTo>
                  <a:pt x="1498" y="76"/>
                  <a:pt x="1499" y="75"/>
                  <a:pt x="1499" y="75"/>
                </a:cubicBezTo>
                <a:cubicBezTo>
                  <a:pt x="1500" y="75"/>
                  <a:pt x="1501" y="75"/>
                  <a:pt x="1501" y="75"/>
                </a:cubicBezTo>
                <a:cubicBezTo>
                  <a:pt x="1503" y="75"/>
                  <a:pt x="1505" y="75"/>
                  <a:pt x="1507" y="75"/>
                </a:cubicBezTo>
                <a:cubicBezTo>
                  <a:pt x="1507" y="75"/>
                  <a:pt x="1508" y="74"/>
                  <a:pt x="1509" y="74"/>
                </a:cubicBezTo>
                <a:cubicBezTo>
                  <a:pt x="1509" y="75"/>
                  <a:pt x="1508" y="75"/>
                  <a:pt x="1507" y="76"/>
                </a:cubicBezTo>
                <a:cubicBezTo>
                  <a:pt x="1506" y="77"/>
                  <a:pt x="1510" y="77"/>
                  <a:pt x="1510" y="78"/>
                </a:cubicBezTo>
                <a:cubicBezTo>
                  <a:pt x="1513" y="79"/>
                  <a:pt x="1516" y="78"/>
                  <a:pt x="1519" y="78"/>
                </a:cubicBezTo>
                <a:cubicBezTo>
                  <a:pt x="1520" y="77"/>
                  <a:pt x="1521" y="77"/>
                  <a:pt x="1521" y="78"/>
                </a:cubicBezTo>
                <a:cubicBezTo>
                  <a:pt x="1522" y="78"/>
                  <a:pt x="1521" y="79"/>
                  <a:pt x="1520" y="79"/>
                </a:cubicBezTo>
                <a:cubicBezTo>
                  <a:pt x="1519" y="80"/>
                  <a:pt x="1517" y="81"/>
                  <a:pt x="1516" y="81"/>
                </a:cubicBezTo>
                <a:cubicBezTo>
                  <a:pt x="1514" y="81"/>
                  <a:pt x="1512" y="81"/>
                  <a:pt x="1510" y="82"/>
                </a:cubicBezTo>
                <a:cubicBezTo>
                  <a:pt x="1508" y="82"/>
                  <a:pt x="1506" y="82"/>
                  <a:pt x="1504" y="83"/>
                </a:cubicBezTo>
                <a:cubicBezTo>
                  <a:pt x="1502" y="83"/>
                  <a:pt x="1500" y="84"/>
                  <a:pt x="1497" y="84"/>
                </a:cubicBezTo>
                <a:cubicBezTo>
                  <a:pt x="1495" y="84"/>
                  <a:pt x="1493" y="84"/>
                  <a:pt x="1491" y="85"/>
                </a:cubicBezTo>
                <a:cubicBezTo>
                  <a:pt x="1490" y="85"/>
                  <a:pt x="1487" y="85"/>
                  <a:pt x="1486" y="86"/>
                </a:cubicBezTo>
                <a:cubicBezTo>
                  <a:pt x="1485" y="87"/>
                  <a:pt x="1489" y="86"/>
                  <a:pt x="1489" y="88"/>
                </a:cubicBezTo>
                <a:cubicBezTo>
                  <a:pt x="1488" y="89"/>
                  <a:pt x="1487" y="89"/>
                  <a:pt x="1486" y="89"/>
                </a:cubicBezTo>
                <a:cubicBezTo>
                  <a:pt x="1486" y="89"/>
                  <a:pt x="1484" y="89"/>
                  <a:pt x="1485" y="90"/>
                </a:cubicBezTo>
                <a:cubicBezTo>
                  <a:pt x="1485" y="91"/>
                  <a:pt x="1487" y="90"/>
                  <a:pt x="1488" y="90"/>
                </a:cubicBezTo>
                <a:cubicBezTo>
                  <a:pt x="1488" y="90"/>
                  <a:pt x="1489" y="91"/>
                  <a:pt x="1490" y="92"/>
                </a:cubicBezTo>
                <a:cubicBezTo>
                  <a:pt x="1491" y="93"/>
                  <a:pt x="1488" y="93"/>
                  <a:pt x="1487" y="93"/>
                </a:cubicBezTo>
                <a:cubicBezTo>
                  <a:pt x="1486" y="94"/>
                  <a:pt x="1484" y="94"/>
                  <a:pt x="1483" y="94"/>
                </a:cubicBezTo>
                <a:cubicBezTo>
                  <a:pt x="1481" y="95"/>
                  <a:pt x="1479" y="95"/>
                  <a:pt x="1478" y="96"/>
                </a:cubicBezTo>
                <a:cubicBezTo>
                  <a:pt x="1477" y="96"/>
                  <a:pt x="1476" y="96"/>
                  <a:pt x="1476" y="97"/>
                </a:cubicBezTo>
                <a:cubicBezTo>
                  <a:pt x="1475" y="97"/>
                  <a:pt x="1474" y="96"/>
                  <a:pt x="1473" y="96"/>
                </a:cubicBezTo>
                <a:cubicBezTo>
                  <a:pt x="1471" y="97"/>
                  <a:pt x="1475" y="97"/>
                  <a:pt x="1476" y="98"/>
                </a:cubicBezTo>
                <a:cubicBezTo>
                  <a:pt x="1477" y="99"/>
                  <a:pt x="1474" y="100"/>
                  <a:pt x="1477" y="101"/>
                </a:cubicBezTo>
                <a:cubicBezTo>
                  <a:pt x="1478" y="101"/>
                  <a:pt x="1480" y="100"/>
                  <a:pt x="1481" y="101"/>
                </a:cubicBezTo>
                <a:cubicBezTo>
                  <a:pt x="1482" y="102"/>
                  <a:pt x="1483" y="102"/>
                  <a:pt x="1483" y="103"/>
                </a:cubicBezTo>
                <a:cubicBezTo>
                  <a:pt x="1484" y="103"/>
                  <a:pt x="1484" y="103"/>
                  <a:pt x="1485" y="103"/>
                </a:cubicBezTo>
                <a:cubicBezTo>
                  <a:pt x="1487" y="103"/>
                  <a:pt x="1489" y="103"/>
                  <a:pt x="1491" y="102"/>
                </a:cubicBezTo>
                <a:cubicBezTo>
                  <a:pt x="1492" y="102"/>
                  <a:pt x="1494" y="102"/>
                  <a:pt x="1495" y="102"/>
                </a:cubicBezTo>
                <a:cubicBezTo>
                  <a:pt x="1496" y="102"/>
                  <a:pt x="1497" y="103"/>
                  <a:pt x="1496" y="103"/>
                </a:cubicBezTo>
                <a:cubicBezTo>
                  <a:pt x="1496" y="104"/>
                  <a:pt x="1495" y="104"/>
                  <a:pt x="1494" y="104"/>
                </a:cubicBezTo>
                <a:cubicBezTo>
                  <a:pt x="1493" y="104"/>
                  <a:pt x="1493" y="104"/>
                  <a:pt x="1494" y="105"/>
                </a:cubicBezTo>
                <a:cubicBezTo>
                  <a:pt x="1494" y="105"/>
                  <a:pt x="1495" y="105"/>
                  <a:pt x="1496" y="106"/>
                </a:cubicBezTo>
                <a:cubicBezTo>
                  <a:pt x="1497" y="107"/>
                  <a:pt x="1498" y="107"/>
                  <a:pt x="1500" y="107"/>
                </a:cubicBezTo>
                <a:cubicBezTo>
                  <a:pt x="1501" y="107"/>
                  <a:pt x="1503" y="106"/>
                  <a:pt x="1505" y="106"/>
                </a:cubicBezTo>
                <a:cubicBezTo>
                  <a:pt x="1506" y="105"/>
                  <a:pt x="1508" y="105"/>
                  <a:pt x="1509" y="104"/>
                </a:cubicBezTo>
                <a:cubicBezTo>
                  <a:pt x="1511" y="104"/>
                  <a:pt x="1512" y="104"/>
                  <a:pt x="1514" y="103"/>
                </a:cubicBezTo>
                <a:cubicBezTo>
                  <a:pt x="1516" y="103"/>
                  <a:pt x="1517" y="103"/>
                  <a:pt x="1518" y="104"/>
                </a:cubicBezTo>
                <a:cubicBezTo>
                  <a:pt x="1519" y="104"/>
                  <a:pt x="1520" y="104"/>
                  <a:pt x="1521" y="104"/>
                </a:cubicBezTo>
                <a:cubicBezTo>
                  <a:pt x="1521" y="105"/>
                  <a:pt x="1521" y="105"/>
                  <a:pt x="1520" y="105"/>
                </a:cubicBezTo>
                <a:cubicBezTo>
                  <a:pt x="1518" y="106"/>
                  <a:pt x="1517" y="106"/>
                  <a:pt x="1516" y="107"/>
                </a:cubicBezTo>
                <a:cubicBezTo>
                  <a:pt x="1515" y="108"/>
                  <a:pt x="1514" y="108"/>
                  <a:pt x="1513" y="108"/>
                </a:cubicBezTo>
                <a:cubicBezTo>
                  <a:pt x="1513" y="108"/>
                  <a:pt x="1512" y="108"/>
                  <a:pt x="1511" y="108"/>
                </a:cubicBezTo>
                <a:cubicBezTo>
                  <a:pt x="1511" y="109"/>
                  <a:pt x="1512" y="109"/>
                  <a:pt x="1513" y="109"/>
                </a:cubicBezTo>
                <a:cubicBezTo>
                  <a:pt x="1514" y="109"/>
                  <a:pt x="1514" y="110"/>
                  <a:pt x="1515" y="111"/>
                </a:cubicBezTo>
                <a:cubicBezTo>
                  <a:pt x="1515" y="111"/>
                  <a:pt x="1515" y="112"/>
                  <a:pt x="1516" y="112"/>
                </a:cubicBezTo>
                <a:cubicBezTo>
                  <a:pt x="1517" y="113"/>
                  <a:pt x="1517" y="113"/>
                  <a:pt x="1518" y="113"/>
                </a:cubicBezTo>
                <a:cubicBezTo>
                  <a:pt x="1518" y="113"/>
                  <a:pt x="1518" y="113"/>
                  <a:pt x="1518" y="113"/>
                </a:cubicBezTo>
                <a:cubicBezTo>
                  <a:pt x="1516" y="114"/>
                  <a:pt x="1515" y="113"/>
                  <a:pt x="1514" y="112"/>
                </a:cubicBezTo>
                <a:cubicBezTo>
                  <a:pt x="1513" y="111"/>
                  <a:pt x="1512" y="111"/>
                  <a:pt x="1510" y="111"/>
                </a:cubicBezTo>
                <a:cubicBezTo>
                  <a:pt x="1507" y="111"/>
                  <a:pt x="1504" y="111"/>
                  <a:pt x="1500" y="111"/>
                </a:cubicBezTo>
                <a:cubicBezTo>
                  <a:pt x="1496" y="111"/>
                  <a:pt x="1492" y="111"/>
                  <a:pt x="1489" y="111"/>
                </a:cubicBezTo>
                <a:cubicBezTo>
                  <a:pt x="1486" y="110"/>
                  <a:pt x="1483" y="110"/>
                  <a:pt x="1481" y="110"/>
                </a:cubicBezTo>
                <a:cubicBezTo>
                  <a:pt x="1480" y="110"/>
                  <a:pt x="1479" y="110"/>
                  <a:pt x="1477" y="110"/>
                </a:cubicBezTo>
                <a:cubicBezTo>
                  <a:pt x="1476" y="110"/>
                  <a:pt x="1475" y="110"/>
                  <a:pt x="1474" y="109"/>
                </a:cubicBezTo>
                <a:cubicBezTo>
                  <a:pt x="1473" y="109"/>
                  <a:pt x="1470" y="108"/>
                  <a:pt x="1471" y="110"/>
                </a:cubicBezTo>
                <a:cubicBezTo>
                  <a:pt x="1472" y="111"/>
                  <a:pt x="1473" y="112"/>
                  <a:pt x="1474" y="113"/>
                </a:cubicBezTo>
                <a:close/>
                <a:moveTo>
                  <a:pt x="1295" y="384"/>
                </a:moveTo>
                <a:cubicBezTo>
                  <a:pt x="1293" y="384"/>
                  <a:pt x="1292" y="384"/>
                  <a:pt x="1291" y="384"/>
                </a:cubicBezTo>
                <a:cubicBezTo>
                  <a:pt x="1290" y="384"/>
                  <a:pt x="1289" y="384"/>
                  <a:pt x="1288" y="384"/>
                </a:cubicBezTo>
                <a:cubicBezTo>
                  <a:pt x="1287" y="385"/>
                  <a:pt x="1286" y="385"/>
                  <a:pt x="1285" y="385"/>
                </a:cubicBezTo>
                <a:cubicBezTo>
                  <a:pt x="1284" y="385"/>
                  <a:pt x="1284" y="385"/>
                  <a:pt x="1283" y="385"/>
                </a:cubicBezTo>
                <a:cubicBezTo>
                  <a:pt x="1281" y="385"/>
                  <a:pt x="1280" y="385"/>
                  <a:pt x="1278" y="385"/>
                </a:cubicBezTo>
                <a:cubicBezTo>
                  <a:pt x="1275" y="385"/>
                  <a:pt x="1271" y="385"/>
                  <a:pt x="1268" y="386"/>
                </a:cubicBezTo>
                <a:cubicBezTo>
                  <a:pt x="1267" y="387"/>
                  <a:pt x="1266" y="388"/>
                  <a:pt x="1264" y="389"/>
                </a:cubicBezTo>
                <a:cubicBezTo>
                  <a:pt x="1263" y="391"/>
                  <a:pt x="1260" y="392"/>
                  <a:pt x="1259" y="394"/>
                </a:cubicBezTo>
                <a:cubicBezTo>
                  <a:pt x="1258" y="397"/>
                  <a:pt x="1262" y="396"/>
                  <a:pt x="1264" y="396"/>
                </a:cubicBezTo>
                <a:cubicBezTo>
                  <a:pt x="1265" y="396"/>
                  <a:pt x="1267" y="397"/>
                  <a:pt x="1268" y="398"/>
                </a:cubicBezTo>
                <a:cubicBezTo>
                  <a:pt x="1269" y="398"/>
                  <a:pt x="1270" y="399"/>
                  <a:pt x="1272" y="400"/>
                </a:cubicBezTo>
                <a:cubicBezTo>
                  <a:pt x="1273" y="400"/>
                  <a:pt x="1273" y="400"/>
                  <a:pt x="1274" y="401"/>
                </a:cubicBezTo>
                <a:cubicBezTo>
                  <a:pt x="1274" y="401"/>
                  <a:pt x="1275" y="402"/>
                  <a:pt x="1276" y="402"/>
                </a:cubicBezTo>
                <a:cubicBezTo>
                  <a:pt x="1276" y="403"/>
                  <a:pt x="1276" y="404"/>
                  <a:pt x="1277" y="404"/>
                </a:cubicBezTo>
                <a:cubicBezTo>
                  <a:pt x="1277" y="404"/>
                  <a:pt x="1278" y="404"/>
                  <a:pt x="1278" y="405"/>
                </a:cubicBezTo>
                <a:cubicBezTo>
                  <a:pt x="1278" y="405"/>
                  <a:pt x="1278" y="405"/>
                  <a:pt x="1278" y="406"/>
                </a:cubicBezTo>
                <a:cubicBezTo>
                  <a:pt x="1279" y="406"/>
                  <a:pt x="1279" y="407"/>
                  <a:pt x="1280" y="407"/>
                </a:cubicBezTo>
                <a:cubicBezTo>
                  <a:pt x="1281" y="407"/>
                  <a:pt x="1281" y="408"/>
                  <a:pt x="1281" y="409"/>
                </a:cubicBezTo>
                <a:cubicBezTo>
                  <a:pt x="1282" y="409"/>
                  <a:pt x="1284" y="410"/>
                  <a:pt x="1285" y="411"/>
                </a:cubicBezTo>
                <a:cubicBezTo>
                  <a:pt x="1286" y="412"/>
                  <a:pt x="1286" y="413"/>
                  <a:pt x="1287" y="414"/>
                </a:cubicBezTo>
                <a:cubicBezTo>
                  <a:pt x="1289" y="415"/>
                  <a:pt x="1290" y="415"/>
                  <a:pt x="1291" y="416"/>
                </a:cubicBezTo>
                <a:cubicBezTo>
                  <a:pt x="1292" y="418"/>
                  <a:pt x="1292" y="419"/>
                  <a:pt x="1294" y="419"/>
                </a:cubicBezTo>
                <a:cubicBezTo>
                  <a:pt x="1295" y="418"/>
                  <a:pt x="1296" y="417"/>
                  <a:pt x="1297" y="416"/>
                </a:cubicBezTo>
                <a:cubicBezTo>
                  <a:pt x="1300" y="415"/>
                  <a:pt x="1301" y="412"/>
                  <a:pt x="1303" y="411"/>
                </a:cubicBezTo>
                <a:cubicBezTo>
                  <a:pt x="1305" y="409"/>
                  <a:pt x="1306" y="407"/>
                  <a:pt x="1307" y="405"/>
                </a:cubicBezTo>
                <a:cubicBezTo>
                  <a:pt x="1308" y="404"/>
                  <a:pt x="1310" y="403"/>
                  <a:pt x="1310" y="401"/>
                </a:cubicBezTo>
                <a:cubicBezTo>
                  <a:pt x="1310" y="400"/>
                  <a:pt x="1310" y="398"/>
                  <a:pt x="1311" y="397"/>
                </a:cubicBezTo>
                <a:cubicBezTo>
                  <a:pt x="1311" y="396"/>
                  <a:pt x="1311" y="396"/>
                  <a:pt x="1312" y="395"/>
                </a:cubicBezTo>
                <a:cubicBezTo>
                  <a:pt x="1312" y="394"/>
                  <a:pt x="1312" y="393"/>
                  <a:pt x="1312" y="392"/>
                </a:cubicBezTo>
                <a:cubicBezTo>
                  <a:pt x="1311" y="391"/>
                  <a:pt x="1309" y="390"/>
                  <a:pt x="1308" y="390"/>
                </a:cubicBezTo>
                <a:cubicBezTo>
                  <a:pt x="1306" y="389"/>
                  <a:pt x="1305" y="388"/>
                  <a:pt x="1304" y="388"/>
                </a:cubicBezTo>
                <a:cubicBezTo>
                  <a:pt x="1302" y="387"/>
                  <a:pt x="1301" y="385"/>
                  <a:pt x="1300" y="385"/>
                </a:cubicBezTo>
                <a:cubicBezTo>
                  <a:pt x="1298" y="384"/>
                  <a:pt x="1296" y="384"/>
                  <a:pt x="1295" y="384"/>
                </a:cubicBezTo>
                <a:close/>
                <a:moveTo>
                  <a:pt x="1305" y="324"/>
                </a:moveTo>
                <a:cubicBezTo>
                  <a:pt x="1304" y="325"/>
                  <a:pt x="1303" y="327"/>
                  <a:pt x="1303" y="328"/>
                </a:cubicBezTo>
                <a:cubicBezTo>
                  <a:pt x="1304" y="330"/>
                  <a:pt x="1306" y="330"/>
                  <a:pt x="1307" y="330"/>
                </a:cubicBezTo>
                <a:cubicBezTo>
                  <a:pt x="1309" y="331"/>
                  <a:pt x="1310" y="331"/>
                  <a:pt x="1311" y="332"/>
                </a:cubicBezTo>
                <a:cubicBezTo>
                  <a:pt x="1313" y="332"/>
                  <a:pt x="1315" y="332"/>
                  <a:pt x="1316" y="333"/>
                </a:cubicBezTo>
                <a:cubicBezTo>
                  <a:pt x="1318" y="333"/>
                  <a:pt x="1320" y="333"/>
                  <a:pt x="1321" y="332"/>
                </a:cubicBezTo>
                <a:cubicBezTo>
                  <a:pt x="1322" y="332"/>
                  <a:pt x="1324" y="331"/>
                  <a:pt x="1325" y="330"/>
                </a:cubicBezTo>
                <a:cubicBezTo>
                  <a:pt x="1327" y="329"/>
                  <a:pt x="1332" y="328"/>
                  <a:pt x="1329" y="325"/>
                </a:cubicBezTo>
                <a:cubicBezTo>
                  <a:pt x="1328" y="324"/>
                  <a:pt x="1328" y="324"/>
                  <a:pt x="1327" y="324"/>
                </a:cubicBezTo>
                <a:cubicBezTo>
                  <a:pt x="1326" y="323"/>
                  <a:pt x="1326" y="322"/>
                  <a:pt x="1326" y="321"/>
                </a:cubicBezTo>
                <a:cubicBezTo>
                  <a:pt x="1326" y="320"/>
                  <a:pt x="1326" y="319"/>
                  <a:pt x="1325" y="318"/>
                </a:cubicBezTo>
                <a:cubicBezTo>
                  <a:pt x="1323" y="317"/>
                  <a:pt x="1322" y="316"/>
                  <a:pt x="1320" y="316"/>
                </a:cubicBezTo>
                <a:cubicBezTo>
                  <a:pt x="1319" y="316"/>
                  <a:pt x="1318" y="316"/>
                  <a:pt x="1317" y="316"/>
                </a:cubicBezTo>
                <a:cubicBezTo>
                  <a:pt x="1316" y="316"/>
                  <a:pt x="1316" y="316"/>
                  <a:pt x="1315" y="316"/>
                </a:cubicBezTo>
                <a:cubicBezTo>
                  <a:pt x="1314" y="316"/>
                  <a:pt x="1313" y="317"/>
                  <a:pt x="1312" y="318"/>
                </a:cubicBezTo>
                <a:cubicBezTo>
                  <a:pt x="1310" y="318"/>
                  <a:pt x="1309" y="319"/>
                  <a:pt x="1308" y="320"/>
                </a:cubicBezTo>
                <a:cubicBezTo>
                  <a:pt x="1307" y="321"/>
                  <a:pt x="1306" y="323"/>
                  <a:pt x="1305" y="324"/>
                </a:cubicBezTo>
                <a:close/>
                <a:moveTo>
                  <a:pt x="1095" y="209"/>
                </a:moveTo>
                <a:cubicBezTo>
                  <a:pt x="1096" y="210"/>
                  <a:pt x="1096" y="210"/>
                  <a:pt x="1097" y="211"/>
                </a:cubicBezTo>
                <a:cubicBezTo>
                  <a:pt x="1097" y="211"/>
                  <a:pt x="1098" y="212"/>
                  <a:pt x="1099" y="212"/>
                </a:cubicBezTo>
                <a:cubicBezTo>
                  <a:pt x="1100" y="213"/>
                  <a:pt x="1102" y="213"/>
                  <a:pt x="1103" y="214"/>
                </a:cubicBezTo>
                <a:cubicBezTo>
                  <a:pt x="1104" y="215"/>
                  <a:pt x="1105" y="216"/>
                  <a:pt x="1106" y="217"/>
                </a:cubicBezTo>
                <a:cubicBezTo>
                  <a:pt x="1109" y="218"/>
                  <a:pt x="1113" y="219"/>
                  <a:pt x="1116" y="218"/>
                </a:cubicBezTo>
                <a:cubicBezTo>
                  <a:pt x="1118" y="217"/>
                  <a:pt x="1119" y="215"/>
                  <a:pt x="1121" y="215"/>
                </a:cubicBezTo>
                <a:cubicBezTo>
                  <a:pt x="1122" y="214"/>
                  <a:pt x="1124" y="214"/>
                  <a:pt x="1123" y="212"/>
                </a:cubicBezTo>
                <a:cubicBezTo>
                  <a:pt x="1123" y="211"/>
                  <a:pt x="1121" y="210"/>
                  <a:pt x="1120" y="210"/>
                </a:cubicBezTo>
                <a:cubicBezTo>
                  <a:pt x="1119" y="209"/>
                  <a:pt x="1117" y="208"/>
                  <a:pt x="1116" y="207"/>
                </a:cubicBezTo>
                <a:cubicBezTo>
                  <a:pt x="1115" y="206"/>
                  <a:pt x="1114" y="205"/>
                  <a:pt x="1112" y="204"/>
                </a:cubicBezTo>
                <a:cubicBezTo>
                  <a:pt x="1112" y="203"/>
                  <a:pt x="1111" y="203"/>
                  <a:pt x="1110" y="202"/>
                </a:cubicBezTo>
                <a:cubicBezTo>
                  <a:pt x="1109" y="202"/>
                  <a:pt x="1109" y="201"/>
                  <a:pt x="1108" y="201"/>
                </a:cubicBezTo>
                <a:cubicBezTo>
                  <a:pt x="1107" y="201"/>
                  <a:pt x="1106" y="202"/>
                  <a:pt x="1105" y="202"/>
                </a:cubicBezTo>
                <a:cubicBezTo>
                  <a:pt x="1103" y="203"/>
                  <a:pt x="1102" y="203"/>
                  <a:pt x="1101" y="204"/>
                </a:cubicBezTo>
                <a:cubicBezTo>
                  <a:pt x="1100" y="205"/>
                  <a:pt x="1099" y="206"/>
                  <a:pt x="1097" y="206"/>
                </a:cubicBezTo>
                <a:cubicBezTo>
                  <a:pt x="1096" y="207"/>
                  <a:pt x="1094" y="206"/>
                  <a:pt x="1093" y="206"/>
                </a:cubicBezTo>
                <a:cubicBezTo>
                  <a:pt x="1091" y="207"/>
                  <a:pt x="1094" y="209"/>
                  <a:pt x="1095" y="209"/>
                </a:cubicBezTo>
                <a:close/>
                <a:moveTo>
                  <a:pt x="1186" y="210"/>
                </a:moveTo>
                <a:cubicBezTo>
                  <a:pt x="1188" y="210"/>
                  <a:pt x="1190" y="210"/>
                  <a:pt x="1191" y="210"/>
                </a:cubicBezTo>
                <a:cubicBezTo>
                  <a:pt x="1196" y="210"/>
                  <a:pt x="1201" y="208"/>
                  <a:pt x="1204" y="205"/>
                </a:cubicBezTo>
                <a:cubicBezTo>
                  <a:pt x="1205" y="204"/>
                  <a:pt x="1206" y="203"/>
                  <a:pt x="1206" y="201"/>
                </a:cubicBezTo>
                <a:cubicBezTo>
                  <a:pt x="1206" y="200"/>
                  <a:pt x="1204" y="200"/>
                  <a:pt x="1203" y="200"/>
                </a:cubicBezTo>
                <a:cubicBezTo>
                  <a:pt x="1201" y="200"/>
                  <a:pt x="1199" y="200"/>
                  <a:pt x="1197" y="200"/>
                </a:cubicBezTo>
                <a:cubicBezTo>
                  <a:pt x="1195" y="200"/>
                  <a:pt x="1193" y="200"/>
                  <a:pt x="1191" y="201"/>
                </a:cubicBezTo>
                <a:cubicBezTo>
                  <a:pt x="1188" y="201"/>
                  <a:pt x="1185" y="201"/>
                  <a:pt x="1182" y="202"/>
                </a:cubicBezTo>
                <a:cubicBezTo>
                  <a:pt x="1181" y="202"/>
                  <a:pt x="1179" y="203"/>
                  <a:pt x="1178" y="203"/>
                </a:cubicBezTo>
                <a:cubicBezTo>
                  <a:pt x="1177" y="203"/>
                  <a:pt x="1175" y="203"/>
                  <a:pt x="1174" y="203"/>
                </a:cubicBezTo>
                <a:cubicBezTo>
                  <a:pt x="1170" y="204"/>
                  <a:pt x="1167" y="204"/>
                  <a:pt x="1164" y="205"/>
                </a:cubicBezTo>
                <a:cubicBezTo>
                  <a:pt x="1160" y="206"/>
                  <a:pt x="1156" y="207"/>
                  <a:pt x="1152" y="207"/>
                </a:cubicBezTo>
                <a:cubicBezTo>
                  <a:pt x="1148" y="207"/>
                  <a:pt x="1144" y="208"/>
                  <a:pt x="1141" y="208"/>
                </a:cubicBezTo>
                <a:cubicBezTo>
                  <a:pt x="1139" y="209"/>
                  <a:pt x="1138" y="208"/>
                  <a:pt x="1137" y="208"/>
                </a:cubicBezTo>
                <a:cubicBezTo>
                  <a:pt x="1137" y="208"/>
                  <a:pt x="1136" y="208"/>
                  <a:pt x="1136" y="208"/>
                </a:cubicBezTo>
                <a:cubicBezTo>
                  <a:pt x="1134" y="208"/>
                  <a:pt x="1133" y="209"/>
                  <a:pt x="1132" y="209"/>
                </a:cubicBezTo>
                <a:cubicBezTo>
                  <a:pt x="1130" y="211"/>
                  <a:pt x="1129" y="213"/>
                  <a:pt x="1130" y="215"/>
                </a:cubicBezTo>
                <a:cubicBezTo>
                  <a:pt x="1131" y="215"/>
                  <a:pt x="1131" y="216"/>
                  <a:pt x="1131" y="216"/>
                </a:cubicBezTo>
                <a:cubicBezTo>
                  <a:pt x="1131" y="217"/>
                  <a:pt x="1131" y="218"/>
                  <a:pt x="1131" y="219"/>
                </a:cubicBezTo>
                <a:cubicBezTo>
                  <a:pt x="1132" y="220"/>
                  <a:pt x="1132" y="221"/>
                  <a:pt x="1132" y="223"/>
                </a:cubicBezTo>
                <a:cubicBezTo>
                  <a:pt x="1131" y="224"/>
                  <a:pt x="1130" y="226"/>
                  <a:pt x="1132" y="226"/>
                </a:cubicBezTo>
                <a:cubicBezTo>
                  <a:pt x="1134" y="227"/>
                  <a:pt x="1135" y="226"/>
                  <a:pt x="1136" y="227"/>
                </a:cubicBezTo>
                <a:cubicBezTo>
                  <a:pt x="1138" y="228"/>
                  <a:pt x="1139" y="229"/>
                  <a:pt x="1140" y="229"/>
                </a:cubicBezTo>
                <a:cubicBezTo>
                  <a:pt x="1142" y="229"/>
                  <a:pt x="1143" y="229"/>
                  <a:pt x="1145" y="230"/>
                </a:cubicBezTo>
                <a:cubicBezTo>
                  <a:pt x="1146" y="231"/>
                  <a:pt x="1146" y="233"/>
                  <a:pt x="1147" y="233"/>
                </a:cubicBezTo>
                <a:cubicBezTo>
                  <a:pt x="1149" y="234"/>
                  <a:pt x="1151" y="234"/>
                  <a:pt x="1153" y="235"/>
                </a:cubicBezTo>
                <a:cubicBezTo>
                  <a:pt x="1154" y="235"/>
                  <a:pt x="1156" y="234"/>
                  <a:pt x="1157" y="234"/>
                </a:cubicBezTo>
                <a:cubicBezTo>
                  <a:pt x="1159" y="233"/>
                  <a:pt x="1160" y="233"/>
                  <a:pt x="1162" y="233"/>
                </a:cubicBezTo>
                <a:cubicBezTo>
                  <a:pt x="1166" y="232"/>
                  <a:pt x="1169" y="231"/>
                  <a:pt x="1173" y="230"/>
                </a:cubicBezTo>
                <a:cubicBezTo>
                  <a:pt x="1176" y="230"/>
                  <a:pt x="1179" y="230"/>
                  <a:pt x="1182" y="229"/>
                </a:cubicBezTo>
                <a:cubicBezTo>
                  <a:pt x="1184" y="229"/>
                  <a:pt x="1186" y="229"/>
                  <a:pt x="1188" y="228"/>
                </a:cubicBezTo>
                <a:cubicBezTo>
                  <a:pt x="1190" y="227"/>
                  <a:pt x="1192" y="227"/>
                  <a:pt x="1194" y="226"/>
                </a:cubicBezTo>
                <a:cubicBezTo>
                  <a:pt x="1194" y="226"/>
                  <a:pt x="1195" y="226"/>
                  <a:pt x="1195" y="225"/>
                </a:cubicBezTo>
                <a:cubicBezTo>
                  <a:pt x="1195" y="224"/>
                  <a:pt x="1195" y="223"/>
                  <a:pt x="1196" y="223"/>
                </a:cubicBezTo>
                <a:cubicBezTo>
                  <a:pt x="1196" y="222"/>
                  <a:pt x="1198" y="221"/>
                  <a:pt x="1196" y="219"/>
                </a:cubicBezTo>
                <a:cubicBezTo>
                  <a:pt x="1196" y="219"/>
                  <a:pt x="1195" y="219"/>
                  <a:pt x="1195" y="218"/>
                </a:cubicBezTo>
                <a:cubicBezTo>
                  <a:pt x="1196" y="217"/>
                  <a:pt x="1196" y="217"/>
                  <a:pt x="1196" y="216"/>
                </a:cubicBezTo>
                <a:cubicBezTo>
                  <a:pt x="1195" y="214"/>
                  <a:pt x="1194" y="214"/>
                  <a:pt x="1192" y="214"/>
                </a:cubicBezTo>
                <a:cubicBezTo>
                  <a:pt x="1190" y="214"/>
                  <a:pt x="1189" y="215"/>
                  <a:pt x="1187" y="215"/>
                </a:cubicBezTo>
                <a:cubicBezTo>
                  <a:pt x="1185" y="216"/>
                  <a:pt x="1184" y="215"/>
                  <a:pt x="1183" y="214"/>
                </a:cubicBezTo>
                <a:cubicBezTo>
                  <a:pt x="1182" y="213"/>
                  <a:pt x="1180" y="212"/>
                  <a:pt x="1181" y="211"/>
                </a:cubicBezTo>
                <a:cubicBezTo>
                  <a:pt x="1182" y="210"/>
                  <a:pt x="1184" y="210"/>
                  <a:pt x="1186" y="210"/>
                </a:cubicBezTo>
                <a:close/>
                <a:moveTo>
                  <a:pt x="1108" y="253"/>
                </a:moveTo>
                <a:cubicBezTo>
                  <a:pt x="1107" y="254"/>
                  <a:pt x="1105" y="254"/>
                  <a:pt x="1103" y="254"/>
                </a:cubicBezTo>
                <a:cubicBezTo>
                  <a:pt x="1102" y="255"/>
                  <a:pt x="1096" y="257"/>
                  <a:pt x="1097" y="258"/>
                </a:cubicBezTo>
                <a:cubicBezTo>
                  <a:pt x="1098" y="259"/>
                  <a:pt x="1099" y="259"/>
                  <a:pt x="1100" y="259"/>
                </a:cubicBezTo>
                <a:cubicBezTo>
                  <a:pt x="1102" y="260"/>
                  <a:pt x="1103" y="260"/>
                  <a:pt x="1105" y="260"/>
                </a:cubicBezTo>
                <a:cubicBezTo>
                  <a:pt x="1106" y="260"/>
                  <a:pt x="1108" y="260"/>
                  <a:pt x="1109" y="260"/>
                </a:cubicBezTo>
                <a:cubicBezTo>
                  <a:pt x="1111" y="261"/>
                  <a:pt x="1112" y="261"/>
                  <a:pt x="1114" y="261"/>
                </a:cubicBezTo>
                <a:cubicBezTo>
                  <a:pt x="1115" y="261"/>
                  <a:pt x="1117" y="262"/>
                  <a:pt x="1118" y="262"/>
                </a:cubicBezTo>
                <a:cubicBezTo>
                  <a:pt x="1120" y="262"/>
                  <a:pt x="1126" y="262"/>
                  <a:pt x="1126" y="258"/>
                </a:cubicBezTo>
                <a:cubicBezTo>
                  <a:pt x="1125" y="256"/>
                  <a:pt x="1121" y="254"/>
                  <a:pt x="1119" y="253"/>
                </a:cubicBezTo>
                <a:cubicBezTo>
                  <a:pt x="1115" y="253"/>
                  <a:pt x="1112" y="253"/>
                  <a:pt x="1108" y="253"/>
                </a:cubicBezTo>
                <a:close/>
                <a:moveTo>
                  <a:pt x="1442" y="181"/>
                </a:moveTo>
                <a:cubicBezTo>
                  <a:pt x="1441" y="182"/>
                  <a:pt x="1438" y="181"/>
                  <a:pt x="1438" y="183"/>
                </a:cubicBezTo>
                <a:cubicBezTo>
                  <a:pt x="1438" y="184"/>
                  <a:pt x="1440" y="185"/>
                  <a:pt x="1441" y="185"/>
                </a:cubicBezTo>
                <a:cubicBezTo>
                  <a:pt x="1442" y="186"/>
                  <a:pt x="1443" y="187"/>
                  <a:pt x="1444" y="188"/>
                </a:cubicBezTo>
                <a:cubicBezTo>
                  <a:pt x="1445" y="189"/>
                  <a:pt x="1446" y="191"/>
                  <a:pt x="1447" y="192"/>
                </a:cubicBezTo>
                <a:cubicBezTo>
                  <a:pt x="1447" y="193"/>
                  <a:pt x="1447" y="194"/>
                  <a:pt x="1447" y="194"/>
                </a:cubicBezTo>
                <a:cubicBezTo>
                  <a:pt x="1447" y="195"/>
                  <a:pt x="1448" y="195"/>
                  <a:pt x="1449" y="196"/>
                </a:cubicBezTo>
                <a:cubicBezTo>
                  <a:pt x="1451" y="196"/>
                  <a:pt x="1452" y="196"/>
                  <a:pt x="1454" y="196"/>
                </a:cubicBezTo>
                <a:cubicBezTo>
                  <a:pt x="1456" y="196"/>
                  <a:pt x="1458" y="196"/>
                  <a:pt x="1460" y="196"/>
                </a:cubicBezTo>
                <a:cubicBezTo>
                  <a:pt x="1462" y="197"/>
                  <a:pt x="1463" y="197"/>
                  <a:pt x="1465" y="198"/>
                </a:cubicBezTo>
                <a:cubicBezTo>
                  <a:pt x="1466" y="198"/>
                  <a:pt x="1468" y="198"/>
                  <a:pt x="1469" y="199"/>
                </a:cubicBezTo>
                <a:cubicBezTo>
                  <a:pt x="1469" y="199"/>
                  <a:pt x="1470" y="200"/>
                  <a:pt x="1470" y="200"/>
                </a:cubicBezTo>
                <a:cubicBezTo>
                  <a:pt x="1469" y="201"/>
                  <a:pt x="1469" y="201"/>
                  <a:pt x="1468" y="201"/>
                </a:cubicBezTo>
                <a:cubicBezTo>
                  <a:pt x="1467" y="201"/>
                  <a:pt x="1466" y="201"/>
                  <a:pt x="1465" y="201"/>
                </a:cubicBezTo>
                <a:cubicBezTo>
                  <a:pt x="1463" y="201"/>
                  <a:pt x="1460" y="201"/>
                  <a:pt x="1458" y="201"/>
                </a:cubicBezTo>
                <a:cubicBezTo>
                  <a:pt x="1457" y="201"/>
                  <a:pt x="1452" y="201"/>
                  <a:pt x="1452" y="202"/>
                </a:cubicBezTo>
                <a:cubicBezTo>
                  <a:pt x="1451" y="204"/>
                  <a:pt x="1455" y="205"/>
                  <a:pt x="1456" y="205"/>
                </a:cubicBezTo>
                <a:cubicBezTo>
                  <a:pt x="1458" y="206"/>
                  <a:pt x="1460" y="206"/>
                  <a:pt x="1462" y="206"/>
                </a:cubicBezTo>
                <a:cubicBezTo>
                  <a:pt x="1463" y="207"/>
                  <a:pt x="1464" y="209"/>
                  <a:pt x="1464" y="210"/>
                </a:cubicBezTo>
                <a:cubicBezTo>
                  <a:pt x="1465" y="212"/>
                  <a:pt x="1464" y="213"/>
                  <a:pt x="1466" y="214"/>
                </a:cubicBezTo>
                <a:cubicBezTo>
                  <a:pt x="1467" y="215"/>
                  <a:pt x="1469" y="214"/>
                  <a:pt x="1470" y="214"/>
                </a:cubicBezTo>
                <a:cubicBezTo>
                  <a:pt x="1475" y="213"/>
                  <a:pt x="1480" y="212"/>
                  <a:pt x="1485" y="211"/>
                </a:cubicBezTo>
                <a:cubicBezTo>
                  <a:pt x="1488" y="210"/>
                  <a:pt x="1491" y="210"/>
                  <a:pt x="1495" y="209"/>
                </a:cubicBezTo>
                <a:cubicBezTo>
                  <a:pt x="1498" y="209"/>
                  <a:pt x="1502" y="208"/>
                  <a:pt x="1505" y="207"/>
                </a:cubicBezTo>
                <a:cubicBezTo>
                  <a:pt x="1508" y="205"/>
                  <a:pt x="1512" y="201"/>
                  <a:pt x="1508" y="199"/>
                </a:cubicBezTo>
                <a:cubicBezTo>
                  <a:pt x="1507" y="198"/>
                  <a:pt x="1505" y="198"/>
                  <a:pt x="1505" y="196"/>
                </a:cubicBezTo>
                <a:cubicBezTo>
                  <a:pt x="1506" y="195"/>
                  <a:pt x="1507" y="195"/>
                  <a:pt x="1507" y="194"/>
                </a:cubicBezTo>
                <a:cubicBezTo>
                  <a:pt x="1508" y="193"/>
                  <a:pt x="1509" y="192"/>
                  <a:pt x="1509" y="191"/>
                </a:cubicBezTo>
                <a:cubicBezTo>
                  <a:pt x="1510" y="190"/>
                  <a:pt x="1511" y="189"/>
                  <a:pt x="1511" y="188"/>
                </a:cubicBezTo>
                <a:cubicBezTo>
                  <a:pt x="1510" y="186"/>
                  <a:pt x="1509" y="185"/>
                  <a:pt x="1507" y="185"/>
                </a:cubicBezTo>
                <a:cubicBezTo>
                  <a:pt x="1505" y="184"/>
                  <a:pt x="1504" y="184"/>
                  <a:pt x="1502" y="183"/>
                </a:cubicBezTo>
                <a:cubicBezTo>
                  <a:pt x="1501" y="182"/>
                  <a:pt x="1499" y="182"/>
                  <a:pt x="1498" y="181"/>
                </a:cubicBezTo>
                <a:cubicBezTo>
                  <a:pt x="1496" y="180"/>
                  <a:pt x="1494" y="181"/>
                  <a:pt x="1493" y="182"/>
                </a:cubicBezTo>
                <a:cubicBezTo>
                  <a:pt x="1491" y="182"/>
                  <a:pt x="1489" y="183"/>
                  <a:pt x="1487" y="183"/>
                </a:cubicBezTo>
                <a:cubicBezTo>
                  <a:pt x="1485" y="182"/>
                  <a:pt x="1485" y="180"/>
                  <a:pt x="1484" y="179"/>
                </a:cubicBezTo>
                <a:cubicBezTo>
                  <a:pt x="1484" y="178"/>
                  <a:pt x="1482" y="177"/>
                  <a:pt x="1481" y="176"/>
                </a:cubicBezTo>
                <a:cubicBezTo>
                  <a:pt x="1480" y="176"/>
                  <a:pt x="1479" y="176"/>
                  <a:pt x="1478" y="176"/>
                </a:cubicBezTo>
                <a:cubicBezTo>
                  <a:pt x="1478" y="176"/>
                  <a:pt x="1477" y="175"/>
                  <a:pt x="1476" y="175"/>
                </a:cubicBezTo>
                <a:cubicBezTo>
                  <a:pt x="1475" y="174"/>
                  <a:pt x="1473" y="174"/>
                  <a:pt x="1472" y="174"/>
                </a:cubicBezTo>
                <a:cubicBezTo>
                  <a:pt x="1470" y="174"/>
                  <a:pt x="1468" y="174"/>
                  <a:pt x="1467" y="173"/>
                </a:cubicBezTo>
                <a:cubicBezTo>
                  <a:pt x="1466" y="172"/>
                  <a:pt x="1465" y="171"/>
                  <a:pt x="1463" y="170"/>
                </a:cubicBezTo>
                <a:cubicBezTo>
                  <a:pt x="1461" y="170"/>
                  <a:pt x="1459" y="170"/>
                  <a:pt x="1458" y="169"/>
                </a:cubicBezTo>
                <a:cubicBezTo>
                  <a:pt x="1456" y="168"/>
                  <a:pt x="1453" y="168"/>
                  <a:pt x="1451" y="168"/>
                </a:cubicBezTo>
                <a:cubicBezTo>
                  <a:pt x="1449" y="168"/>
                  <a:pt x="1446" y="167"/>
                  <a:pt x="1444" y="168"/>
                </a:cubicBezTo>
                <a:cubicBezTo>
                  <a:pt x="1442" y="169"/>
                  <a:pt x="1438" y="169"/>
                  <a:pt x="1438" y="172"/>
                </a:cubicBezTo>
                <a:cubicBezTo>
                  <a:pt x="1439" y="173"/>
                  <a:pt x="1440" y="175"/>
                  <a:pt x="1440" y="176"/>
                </a:cubicBezTo>
                <a:cubicBezTo>
                  <a:pt x="1441" y="177"/>
                  <a:pt x="1443" y="178"/>
                  <a:pt x="1444" y="179"/>
                </a:cubicBezTo>
                <a:cubicBezTo>
                  <a:pt x="1445" y="181"/>
                  <a:pt x="1443" y="181"/>
                  <a:pt x="1442" y="181"/>
                </a:cubicBezTo>
                <a:close/>
                <a:moveTo>
                  <a:pt x="1342" y="296"/>
                </a:moveTo>
                <a:cubicBezTo>
                  <a:pt x="1341" y="297"/>
                  <a:pt x="1339" y="298"/>
                  <a:pt x="1338" y="299"/>
                </a:cubicBezTo>
                <a:cubicBezTo>
                  <a:pt x="1337" y="299"/>
                  <a:pt x="1335" y="301"/>
                  <a:pt x="1335" y="302"/>
                </a:cubicBezTo>
                <a:cubicBezTo>
                  <a:pt x="1336" y="302"/>
                  <a:pt x="1337" y="301"/>
                  <a:pt x="1338" y="301"/>
                </a:cubicBezTo>
                <a:cubicBezTo>
                  <a:pt x="1338" y="301"/>
                  <a:pt x="1339" y="301"/>
                  <a:pt x="1340" y="300"/>
                </a:cubicBezTo>
                <a:cubicBezTo>
                  <a:pt x="1342" y="300"/>
                  <a:pt x="1344" y="299"/>
                  <a:pt x="1345" y="299"/>
                </a:cubicBezTo>
                <a:cubicBezTo>
                  <a:pt x="1349" y="298"/>
                  <a:pt x="1352" y="297"/>
                  <a:pt x="1355" y="297"/>
                </a:cubicBezTo>
                <a:cubicBezTo>
                  <a:pt x="1357" y="296"/>
                  <a:pt x="1358" y="295"/>
                  <a:pt x="1359" y="295"/>
                </a:cubicBezTo>
                <a:cubicBezTo>
                  <a:pt x="1360" y="295"/>
                  <a:pt x="1363" y="296"/>
                  <a:pt x="1363" y="294"/>
                </a:cubicBezTo>
                <a:cubicBezTo>
                  <a:pt x="1363" y="294"/>
                  <a:pt x="1362" y="294"/>
                  <a:pt x="1362" y="294"/>
                </a:cubicBezTo>
                <a:cubicBezTo>
                  <a:pt x="1361" y="293"/>
                  <a:pt x="1361" y="293"/>
                  <a:pt x="1360" y="293"/>
                </a:cubicBezTo>
                <a:cubicBezTo>
                  <a:pt x="1358" y="291"/>
                  <a:pt x="1355" y="293"/>
                  <a:pt x="1353" y="293"/>
                </a:cubicBezTo>
                <a:cubicBezTo>
                  <a:pt x="1352" y="293"/>
                  <a:pt x="1351" y="293"/>
                  <a:pt x="1350" y="294"/>
                </a:cubicBezTo>
                <a:cubicBezTo>
                  <a:pt x="1347" y="294"/>
                  <a:pt x="1345" y="295"/>
                  <a:pt x="1342" y="296"/>
                </a:cubicBezTo>
                <a:close/>
                <a:moveTo>
                  <a:pt x="1077" y="276"/>
                </a:moveTo>
                <a:cubicBezTo>
                  <a:pt x="1075" y="277"/>
                  <a:pt x="1075" y="279"/>
                  <a:pt x="1077" y="279"/>
                </a:cubicBezTo>
                <a:cubicBezTo>
                  <a:pt x="1079" y="280"/>
                  <a:pt x="1080" y="280"/>
                  <a:pt x="1081" y="281"/>
                </a:cubicBezTo>
                <a:cubicBezTo>
                  <a:pt x="1083" y="281"/>
                  <a:pt x="1085" y="281"/>
                  <a:pt x="1086" y="282"/>
                </a:cubicBezTo>
                <a:cubicBezTo>
                  <a:pt x="1088" y="282"/>
                  <a:pt x="1089" y="283"/>
                  <a:pt x="1091" y="283"/>
                </a:cubicBezTo>
                <a:cubicBezTo>
                  <a:pt x="1092" y="284"/>
                  <a:pt x="1094" y="283"/>
                  <a:pt x="1096" y="283"/>
                </a:cubicBezTo>
                <a:cubicBezTo>
                  <a:pt x="1097" y="284"/>
                  <a:pt x="1100" y="284"/>
                  <a:pt x="1098" y="285"/>
                </a:cubicBezTo>
                <a:cubicBezTo>
                  <a:pt x="1095" y="286"/>
                  <a:pt x="1092" y="284"/>
                  <a:pt x="1089" y="284"/>
                </a:cubicBezTo>
                <a:cubicBezTo>
                  <a:pt x="1082" y="284"/>
                  <a:pt x="1075" y="284"/>
                  <a:pt x="1069" y="284"/>
                </a:cubicBezTo>
                <a:cubicBezTo>
                  <a:pt x="1067" y="284"/>
                  <a:pt x="1065" y="284"/>
                  <a:pt x="1064" y="285"/>
                </a:cubicBezTo>
                <a:cubicBezTo>
                  <a:pt x="1062" y="285"/>
                  <a:pt x="1061" y="286"/>
                  <a:pt x="1060" y="287"/>
                </a:cubicBezTo>
                <a:cubicBezTo>
                  <a:pt x="1059" y="288"/>
                  <a:pt x="1059" y="289"/>
                  <a:pt x="1059" y="289"/>
                </a:cubicBezTo>
                <a:cubicBezTo>
                  <a:pt x="1059" y="290"/>
                  <a:pt x="1060" y="290"/>
                  <a:pt x="1061" y="290"/>
                </a:cubicBezTo>
                <a:cubicBezTo>
                  <a:pt x="1063" y="292"/>
                  <a:pt x="1060" y="292"/>
                  <a:pt x="1059" y="293"/>
                </a:cubicBezTo>
                <a:cubicBezTo>
                  <a:pt x="1056" y="296"/>
                  <a:pt x="1062" y="297"/>
                  <a:pt x="1064" y="297"/>
                </a:cubicBezTo>
                <a:cubicBezTo>
                  <a:pt x="1067" y="298"/>
                  <a:pt x="1071" y="297"/>
                  <a:pt x="1074" y="297"/>
                </a:cubicBezTo>
                <a:cubicBezTo>
                  <a:pt x="1078" y="296"/>
                  <a:pt x="1083" y="297"/>
                  <a:pt x="1087" y="297"/>
                </a:cubicBezTo>
                <a:cubicBezTo>
                  <a:pt x="1089" y="297"/>
                  <a:pt x="1091" y="297"/>
                  <a:pt x="1093" y="297"/>
                </a:cubicBezTo>
                <a:cubicBezTo>
                  <a:pt x="1094" y="297"/>
                  <a:pt x="1097" y="296"/>
                  <a:pt x="1097" y="297"/>
                </a:cubicBezTo>
                <a:cubicBezTo>
                  <a:pt x="1097" y="298"/>
                  <a:pt x="1095" y="297"/>
                  <a:pt x="1095" y="297"/>
                </a:cubicBezTo>
                <a:cubicBezTo>
                  <a:pt x="1093" y="297"/>
                  <a:pt x="1092" y="298"/>
                  <a:pt x="1090" y="298"/>
                </a:cubicBezTo>
                <a:cubicBezTo>
                  <a:pt x="1088" y="298"/>
                  <a:pt x="1086" y="298"/>
                  <a:pt x="1084" y="299"/>
                </a:cubicBezTo>
                <a:cubicBezTo>
                  <a:pt x="1082" y="299"/>
                  <a:pt x="1080" y="298"/>
                  <a:pt x="1079" y="298"/>
                </a:cubicBezTo>
                <a:cubicBezTo>
                  <a:pt x="1077" y="298"/>
                  <a:pt x="1075" y="298"/>
                  <a:pt x="1074" y="299"/>
                </a:cubicBezTo>
                <a:cubicBezTo>
                  <a:pt x="1072" y="299"/>
                  <a:pt x="1070" y="299"/>
                  <a:pt x="1068" y="300"/>
                </a:cubicBezTo>
                <a:cubicBezTo>
                  <a:pt x="1066" y="300"/>
                  <a:pt x="1063" y="300"/>
                  <a:pt x="1061" y="300"/>
                </a:cubicBezTo>
                <a:cubicBezTo>
                  <a:pt x="1060" y="300"/>
                  <a:pt x="1058" y="300"/>
                  <a:pt x="1056" y="300"/>
                </a:cubicBezTo>
                <a:cubicBezTo>
                  <a:pt x="1055" y="301"/>
                  <a:pt x="1054" y="302"/>
                  <a:pt x="1053" y="303"/>
                </a:cubicBezTo>
                <a:cubicBezTo>
                  <a:pt x="1052" y="304"/>
                  <a:pt x="1046" y="308"/>
                  <a:pt x="1049" y="309"/>
                </a:cubicBezTo>
                <a:cubicBezTo>
                  <a:pt x="1050" y="310"/>
                  <a:pt x="1052" y="310"/>
                  <a:pt x="1054" y="310"/>
                </a:cubicBezTo>
                <a:cubicBezTo>
                  <a:pt x="1056" y="310"/>
                  <a:pt x="1057" y="309"/>
                  <a:pt x="1059" y="310"/>
                </a:cubicBezTo>
                <a:cubicBezTo>
                  <a:pt x="1062" y="310"/>
                  <a:pt x="1066" y="310"/>
                  <a:pt x="1069" y="310"/>
                </a:cubicBezTo>
                <a:cubicBezTo>
                  <a:pt x="1072" y="309"/>
                  <a:pt x="1076" y="308"/>
                  <a:pt x="1079" y="307"/>
                </a:cubicBezTo>
                <a:cubicBezTo>
                  <a:pt x="1080" y="307"/>
                  <a:pt x="1082" y="306"/>
                  <a:pt x="1084" y="306"/>
                </a:cubicBezTo>
                <a:cubicBezTo>
                  <a:pt x="1085" y="306"/>
                  <a:pt x="1087" y="306"/>
                  <a:pt x="1088" y="306"/>
                </a:cubicBezTo>
                <a:cubicBezTo>
                  <a:pt x="1089" y="306"/>
                  <a:pt x="1089" y="305"/>
                  <a:pt x="1090" y="305"/>
                </a:cubicBezTo>
                <a:cubicBezTo>
                  <a:pt x="1090" y="305"/>
                  <a:pt x="1091" y="304"/>
                  <a:pt x="1091" y="305"/>
                </a:cubicBezTo>
                <a:cubicBezTo>
                  <a:pt x="1091" y="305"/>
                  <a:pt x="1090" y="306"/>
                  <a:pt x="1090" y="307"/>
                </a:cubicBezTo>
                <a:cubicBezTo>
                  <a:pt x="1090" y="307"/>
                  <a:pt x="1089" y="307"/>
                  <a:pt x="1089" y="308"/>
                </a:cubicBezTo>
                <a:cubicBezTo>
                  <a:pt x="1087" y="308"/>
                  <a:pt x="1086" y="309"/>
                  <a:pt x="1085" y="309"/>
                </a:cubicBezTo>
                <a:cubicBezTo>
                  <a:pt x="1083" y="309"/>
                  <a:pt x="1081" y="310"/>
                  <a:pt x="1080" y="310"/>
                </a:cubicBezTo>
                <a:cubicBezTo>
                  <a:pt x="1078" y="311"/>
                  <a:pt x="1076" y="311"/>
                  <a:pt x="1075" y="312"/>
                </a:cubicBezTo>
                <a:cubicBezTo>
                  <a:pt x="1073" y="312"/>
                  <a:pt x="1071" y="312"/>
                  <a:pt x="1069" y="313"/>
                </a:cubicBezTo>
                <a:cubicBezTo>
                  <a:pt x="1067" y="313"/>
                  <a:pt x="1066" y="314"/>
                  <a:pt x="1064" y="314"/>
                </a:cubicBezTo>
                <a:cubicBezTo>
                  <a:pt x="1062" y="314"/>
                  <a:pt x="1059" y="315"/>
                  <a:pt x="1057" y="315"/>
                </a:cubicBezTo>
                <a:cubicBezTo>
                  <a:pt x="1055" y="315"/>
                  <a:pt x="1053" y="315"/>
                  <a:pt x="1051" y="316"/>
                </a:cubicBezTo>
                <a:cubicBezTo>
                  <a:pt x="1049" y="316"/>
                  <a:pt x="1047" y="317"/>
                  <a:pt x="1046" y="317"/>
                </a:cubicBezTo>
                <a:cubicBezTo>
                  <a:pt x="1044" y="318"/>
                  <a:pt x="1043" y="319"/>
                  <a:pt x="1042" y="320"/>
                </a:cubicBezTo>
                <a:cubicBezTo>
                  <a:pt x="1040" y="320"/>
                  <a:pt x="1039" y="321"/>
                  <a:pt x="1039" y="323"/>
                </a:cubicBezTo>
                <a:cubicBezTo>
                  <a:pt x="1040" y="324"/>
                  <a:pt x="1042" y="325"/>
                  <a:pt x="1043" y="325"/>
                </a:cubicBezTo>
                <a:cubicBezTo>
                  <a:pt x="1044" y="326"/>
                  <a:pt x="1045" y="326"/>
                  <a:pt x="1047" y="327"/>
                </a:cubicBezTo>
                <a:cubicBezTo>
                  <a:pt x="1048" y="327"/>
                  <a:pt x="1050" y="327"/>
                  <a:pt x="1051" y="327"/>
                </a:cubicBezTo>
                <a:cubicBezTo>
                  <a:pt x="1052" y="328"/>
                  <a:pt x="1053" y="327"/>
                  <a:pt x="1054" y="328"/>
                </a:cubicBezTo>
                <a:cubicBezTo>
                  <a:pt x="1055" y="328"/>
                  <a:pt x="1055" y="329"/>
                  <a:pt x="1056" y="329"/>
                </a:cubicBezTo>
                <a:cubicBezTo>
                  <a:pt x="1058" y="330"/>
                  <a:pt x="1060" y="329"/>
                  <a:pt x="1061" y="327"/>
                </a:cubicBezTo>
                <a:cubicBezTo>
                  <a:pt x="1062" y="326"/>
                  <a:pt x="1068" y="324"/>
                  <a:pt x="1068" y="327"/>
                </a:cubicBezTo>
                <a:cubicBezTo>
                  <a:pt x="1068" y="328"/>
                  <a:pt x="1066" y="329"/>
                  <a:pt x="1068" y="330"/>
                </a:cubicBezTo>
                <a:cubicBezTo>
                  <a:pt x="1069" y="330"/>
                  <a:pt x="1069" y="330"/>
                  <a:pt x="1070" y="331"/>
                </a:cubicBezTo>
                <a:cubicBezTo>
                  <a:pt x="1070" y="333"/>
                  <a:pt x="1073" y="333"/>
                  <a:pt x="1075" y="333"/>
                </a:cubicBezTo>
                <a:cubicBezTo>
                  <a:pt x="1077" y="333"/>
                  <a:pt x="1078" y="334"/>
                  <a:pt x="1079" y="334"/>
                </a:cubicBezTo>
                <a:cubicBezTo>
                  <a:pt x="1080" y="335"/>
                  <a:pt x="1084" y="335"/>
                  <a:pt x="1083" y="332"/>
                </a:cubicBezTo>
                <a:cubicBezTo>
                  <a:pt x="1083" y="331"/>
                  <a:pt x="1083" y="331"/>
                  <a:pt x="1083" y="331"/>
                </a:cubicBezTo>
                <a:cubicBezTo>
                  <a:pt x="1082" y="330"/>
                  <a:pt x="1083" y="329"/>
                  <a:pt x="1082" y="329"/>
                </a:cubicBezTo>
                <a:cubicBezTo>
                  <a:pt x="1082" y="328"/>
                  <a:pt x="1081" y="328"/>
                  <a:pt x="1081" y="327"/>
                </a:cubicBezTo>
                <a:cubicBezTo>
                  <a:pt x="1082" y="326"/>
                  <a:pt x="1083" y="328"/>
                  <a:pt x="1083" y="328"/>
                </a:cubicBezTo>
                <a:cubicBezTo>
                  <a:pt x="1083" y="329"/>
                  <a:pt x="1083" y="329"/>
                  <a:pt x="1084" y="329"/>
                </a:cubicBezTo>
                <a:cubicBezTo>
                  <a:pt x="1085" y="329"/>
                  <a:pt x="1086" y="329"/>
                  <a:pt x="1086" y="328"/>
                </a:cubicBezTo>
                <a:cubicBezTo>
                  <a:pt x="1087" y="327"/>
                  <a:pt x="1087" y="327"/>
                  <a:pt x="1088" y="327"/>
                </a:cubicBezTo>
                <a:cubicBezTo>
                  <a:pt x="1089" y="327"/>
                  <a:pt x="1090" y="327"/>
                  <a:pt x="1090" y="328"/>
                </a:cubicBezTo>
                <a:cubicBezTo>
                  <a:pt x="1092" y="329"/>
                  <a:pt x="1089" y="330"/>
                  <a:pt x="1089" y="331"/>
                </a:cubicBezTo>
                <a:cubicBezTo>
                  <a:pt x="1090" y="332"/>
                  <a:pt x="1090" y="332"/>
                  <a:pt x="1091" y="332"/>
                </a:cubicBezTo>
                <a:cubicBezTo>
                  <a:pt x="1091" y="333"/>
                  <a:pt x="1092" y="333"/>
                  <a:pt x="1092" y="334"/>
                </a:cubicBezTo>
                <a:cubicBezTo>
                  <a:pt x="1093" y="335"/>
                  <a:pt x="1094" y="335"/>
                  <a:pt x="1096" y="335"/>
                </a:cubicBezTo>
                <a:cubicBezTo>
                  <a:pt x="1098" y="335"/>
                  <a:pt x="1099" y="334"/>
                  <a:pt x="1100" y="333"/>
                </a:cubicBezTo>
                <a:cubicBezTo>
                  <a:pt x="1102" y="332"/>
                  <a:pt x="1104" y="332"/>
                  <a:pt x="1106" y="331"/>
                </a:cubicBezTo>
                <a:cubicBezTo>
                  <a:pt x="1108" y="330"/>
                  <a:pt x="1108" y="328"/>
                  <a:pt x="1109" y="326"/>
                </a:cubicBezTo>
                <a:cubicBezTo>
                  <a:pt x="1109" y="325"/>
                  <a:pt x="1109" y="324"/>
                  <a:pt x="1108" y="323"/>
                </a:cubicBezTo>
                <a:cubicBezTo>
                  <a:pt x="1108" y="323"/>
                  <a:pt x="1106" y="323"/>
                  <a:pt x="1107" y="322"/>
                </a:cubicBezTo>
                <a:cubicBezTo>
                  <a:pt x="1107" y="322"/>
                  <a:pt x="1108" y="323"/>
                  <a:pt x="1109" y="323"/>
                </a:cubicBezTo>
                <a:cubicBezTo>
                  <a:pt x="1110" y="324"/>
                  <a:pt x="1110" y="324"/>
                  <a:pt x="1112" y="323"/>
                </a:cubicBezTo>
                <a:cubicBezTo>
                  <a:pt x="1113" y="322"/>
                  <a:pt x="1114" y="322"/>
                  <a:pt x="1114" y="320"/>
                </a:cubicBezTo>
                <a:cubicBezTo>
                  <a:pt x="1114" y="319"/>
                  <a:pt x="1114" y="319"/>
                  <a:pt x="1114" y="318"/>
                </a:cubicBezTo>
                <a:cubicBezTo>
                  <a:pt x="1114" y="317"/>
                  <a:pt x="1113" y="316"/>
                  <a:pt x="1113" y="316"/>
                </a:cubicBezTo>
                <a:cubicBezTo>
                  <a:pt x="1114" y="313"/>
                  <a:pt x="1115" y="316"/>
                  <a:pt x="1116" y="317"/>
                </a:cubicBezTo>
                <a:cubicBezTo>
                  <a:pt x="1116" y="317"/>
                  <a:pt x="1116" y="318"/>
                  <a:pt x="1117" y="318"/>
                </a:cubicBezTo>
                <a:cubicBezTo>
                  <a:pt x="1118" y="318"/>
                  <a:pt x="1119" y="318"/>
                  <a:pt x="1119" y="318"/>
                </a:cubicBezTo>
                <a:cubicBezTo>
                  <a:pt x="1120" y="317"/>
                  <a:pt x="1121" y="317"/>
                  <a:pt x="1121" y="318"/>
                </a:cubicBezTo>
                <a:cubicBezTo>
                  <a:pt x="1122" y="318"/>
                  <a:pt x="1121" y="319"/>
                  <a:pt x="1120" y="319"/>
                </a:cubicBezTo>
                <a:cubicBezTo>
                  <a:pt x="1119" y="320"/>
                  <a:pt x="1119" y="320"/>
                  <a:pt x="1119" y="321"/>
                </a:cubicBezTo>
                <a:cubicBezTo>
                  <a:pt x="1118" y="322"/>
                  <a:pt x="1119" y="322"/>
                  <a:pt x="1118" y="323"/>
                </a:cubicBezTo>
                <a:cubicBezTo>
                  <a:pt x="1117" y="324"/>
                  <a:pt x="1116" y="325"/>
                  <a:pt x="1116" y="327"/>
                </a:cubicBezTo>
                <a:cubicBezTo>
                  <a:pt x="1116" y="328"/>
                  <a:pt x="1116" y="330"/>
                  <a:pt x="1117" y="330"/>
                </a:cubicBezTo>
                <a:cubicBezTo>
                  <a:pt x="1118" y="332"/>
                  <a:pt x="1120" y="331"/>
                  <a:pt x="1121" y="331"/>
                </a:cubicBezTo>
                <a:cubicBezTo>
                  <a:pt x="1125" y="331"/>
                  <a:pt x="1128" y="330"/>
                  <a:pt x="1131" y="330"/>
                </a:cubicBezTo>
                <a:cubicBezTo>
                  <a:pt x="1134" y="330"/>
                  <a:pt x="1137" y="331"/>
                  <a:pt x="1140" y="330"/>
                </a:cubicBezTo>
                <a:cubicBezTo>
                  <a:pt x="1141" y="329"/>
                  <a:pt x="1142" y="328"/>
                  <a:pt x="1142" y="327"/>
                </a:cubicBezTo>
                <a:cubicBezTo>
                  <a:pt x="1143" y="326"/>
                  <a:pt x="1142" y="323"/>
                  <a:pt x="1143" y="323"/>
                </a:cubicBezTo>
                <a:cubicBezTo>
                  <a:pt x="1144" y="322"/>
                  <a:pt x="1144" y="323"/>
                  <a:pt x="1144" y="324"/>
                </a:cubicBezTo>
                <a:cubicBezTo>
                  <a:pt x="1144" y="325"/>
                  <a:pt x="1143" y="325"/>
                  <a:pt x="1144" y="325"/>
                </a:cubicBezTo>
                <a:cubicBezTo>
                  <a:pt x="1145" y="326"/>
                  <a:pt x="1147" y="324"/>
                  <a:pt x="1148" y="325"/>
                </a:cubicBezTo>
                <a:cubicBezTo>
                  <a:pt x="1150" y="326"/>
                  <a:pt x="1146" y="327"/>
                  <a:pt x="1147" y="328"/>
                </a:cubicBezTo>
                <a:cubicBezTo>
                  <a:pt x="1148" y="329"/>
                  <a:pt x="1151" y="328"/>
                  <a:pt x="1152" y="328"/>
                </a:cubicBezTo>
                <a:cubicBezTo>
                  <a:pt x="1153" y="328"/>
                  <a:pt x="1155" y="328"/>
                  <a:pt x="1157" y="328"/>
                </a:cubicBezTo>
                <a:cubicBezTo>
                  <a:pt x="1158" y="328"/>
                  <a:pt x="1158" y="328"/>
                  <a:pt x="1159" y="327"/>
                </a:cubicBezTo>
                <a:cubicBezTo>
                  <a:pt x="1160" y="327"/>
                  <a:pt x="1160" y="326"/>
                  <a:pt x="1161" y="326"/>
                </a:cubicBezTo>
                <a:cubicBezTo>
                  <a:pt x="1161" y="326"/>
                  <a:pt x="1162" y="326"/>
                  <a:pt x="1162" y="327"/>
                </a:cubicBezTo>
                <a:cubicBezTo>
                  <a:pt x="1163" y="327"/>
                  <a:pt x="1163" y="328"/>
                  <a:pt x="1164" y="328"/>
                </a:cubicBezTo>
                <a:cubicBezTo>
                  <a:pt x="1166" y="328"/>
                  <a:pt x="1167" y="326"/>
                  <a:pt x="1168" y="325"/>
                </a:cubicBezTo>
                <a:cubicBezTo>
                  <a:pt x="1169" y="324"/>
                  <a:pt x="1171" y="323"/>
                  <a:pt x="1172" y="323"/>
                </a:cubicBezTo>
                <a:cubicBezTo>
                  <a:pt x="1174" y="323"/>
                  <a:pt x="1173" y="325"/>
                  <a:pt x="1172" y="326"/>
                </a:cubicBezTo>
                <a:cubicBezTo>
                  <a:pt x="1172" y="326"/>
                  <a:pt x="1171" y="327"/>
                  <a:pt x="1171" y="328"/>
                </a:cubicBezTo>
                <a:cubicBezTo>
                  <a:pt x="1170" y="328"/>
                  <a:pt x="1170" y="329"/>
                  <a:pt x="1169" y="329"/>
                </a:cubicBezTo>
                <a:cubicBezTo>
                  <a:pt x="1168" y="330"/>
                  <a:pt x="1167" y="331"/>
                  <a:pt x="1166" y="332"/>
                </a:cubicBezTo>
                <a:cubicBezTo>
                  <a:pt x="1163" y="334"/>
                  <a:pt x="1160" y="334"/>
                  <a:pt x="1157" y="334"/>
                </a:cubicBezTo>
                <a:cubicBezTo>
                  <a:pt x="1153" y="333"/>
                  <a:pt x="1150" y="333"/>
                  <a:pt x="1147" y="334"/>
                </a:cubicBezTo>
                <a:cubicBezTo>
                  <a:pt x="1145" y="335"/>
                  <a:pt x="1143" y="335"/>
                  <a:pt x="1141" y="336"/>
                </a:cubicBezTo>
                <a:cubicBezTo>
                  <a:pt x="1139" y="336"/>
                  <a:pt x="1137" y="337"/>
                  <a:pt x="1135" y="338"/>
                </a:cubicBezTo>
                <a:cubicBezTo>
                  <a:pt x="1129" y="340"/>
                  <a:pt x="1124" y="340"/>
                  <a:pt x="1119" y="342"/>
                </a:cubicBezTo>
                <a:cubicBezTo>
                  <a:pt x="1117" y="343"/>
                  <a:pt x="1115" y="344"/>
                  <a:pt x="1112" y="345"/>
                </a:cubicBezTo>
                <a:cubicBezTo>
                  <a:pt x="1112" y="345"/>
                  <a:pt x="1111" y="345"/>
                  <a:pt x="1110" y="345"/>
                </a:cubicBezTo>
                <a:cubicBezTo>
                  <a:pt x="1109" y="346"/>
                  <a:pt x="1108" y="345"/>
                  <a:pt x="1108" y="346"/>
                </a:cubicBezTo>
                <a:cubicBezTo>
                  <a:pt x="1105" y="346"/>
                  <a:pt x="1106" y="347"/>
                  <a:pt x="1107" y="348"/>
                </a:cubicBezTo>
                <a:cubicBezTo>
                  <a:pt x="1108" y="349"/>
                  <a:pt x="1108" y="349"/>
                  <a:pt x="1109" y="350"/>
                </a:cubicBezTo>
                <a:cubicBezTo>
                  <a:pt x="1110" y="350"/>
                  <a:pt x="1111" y="351"/>
                  <a:pt x="1111" y="352"/>
                </a:cubicBezTo>
                <a:cubicBezTo>
                  <a:pt x="1112" y="352"/>
                  <a:pt x="1113" y="353"/>
                  <a:pt x="1114" y="353"/>
                </a:cubicBezTo>
                <a:cubicBezTo>
                  <a:pt x="1116" y="354"/>
                  <a:pt x="1119" y="355"/>
                  <a:pt x="1121" y="356"/>
                </a:cubicBezTo>
                <a:cubicBezTo>
                  <a:pt x="1122" y="357"/>
                  <a:pt x="1124" y="357"/>
                  <a:pt x="1125" y="357"/>
                </a:cubicBezTo>
                <a:cubicBezTo>
                  <a:pt x="1128" y="358"/>
                  <a:pt x="1131" y="358"/>
                  <a:pt x="1134" y="358"/>
                </a:cubicBezTo>
                <a:cubicBezTo>
                  <a:pt x="1136" y="358"/>
                  <a:pt x="1137" y="358"/>
                  <a:pt x="1139" y="358"/>
                </a:cubicBezTo>
                <a:cubicBezTo>
                  <a:pt x="1141" y="357"/>
                  <a:pt x="1142" y="357"/>
                  <a:pt x="1144" y="356"/>
                </a:cubicBezTo>
                <a:cubicBezTo>
                  <a:pt x="1146" y="356"/>
                  <a:pt x="1148" y="355"/>
                  <a:pt x="1150" y="354"/>
                </a:cubicBezTo>
                <a:cubicBezTo>
                  <a:pt x="1152" y="354"/>
                  <a:pt x="1154" y="353"/>
                  <a:pt x="1156" y="352"/>
                </a:cubicBezTo>
                <a:cubicBezTo>
                  <a:pt x="1158" y="352"/>
                  <a:pt x="1160" y="351"/>
                  <a:pt x="1162" y="351"/>
                </a:cubicBezTo>
                <a:cubicBezTo>
                  <a:pt x="1164" y="350"/>
                  <a:pt x="1166" y="350"/>
                  <a:pt x="1169" y="349"/>
                </a:cubicBezTo>
                <a:cubicBezTo>
                  <a:pt x="1172" y="348"/>
                  <a:pt x="1175" y="347"/>
                  <a:pt x="1177" y="346"/>
                </a:cubicBezTo>
                <a:cubicBezTo>
                  <a:pt x="1180" y="345"/>
                  <a:pt x="1183" y="345"/>
                  <a:pt x="1186" y="344"/>
                </a:cubicBezTo>
                <a:cubicBezTo>
                  <a:pt x="1190" y="342"/>
                  <a:pt x="1195" y="341"/>
                  <a:pt x="1200" y="339"/>
                </a:cubicBezTo>
                <a:cubicBezTo>
                  <a:pt x="1202" y="338"/>
                  <a:pt x="1204" y="338"/>
                  <a:pt x="1207" y="337"/>
                </a:cubicBezTo>
                <a:cubicBezTo>
                  <a:pt x="1208" y="336"/>
                  <a:pt x="1210" y="336"/>
                  <a:pt x="1211" y="335"/>
                </a:cubicBezTo>
                <a:cubicBezTo>
                  <a:pt x="1213" y="334"/>
                  <a:pt x="1215" y="334"/>
                  <a:pt x="1217" y="333"/>
                </a:cubicBezTo>
                <a:cubicBezTo>
                  <a:pt x="1219" y="332"/>
                  <a:pt x="1221" y="331"/>
                  <a:pt x="1224" y="331"/>
                </a:cubicBezTo>
                <a:cubicBezTo>
                  <a:pt x="1225" y="332"/>
                  <a:pt x="1227" y="332"/>
                  <a:pt x="1228" y="333"/>
                </a:cubicBezTo>
                <a:cubicBezTo>
                  <a:pt x="1229" y="333"/>
                  <a:pt x="1231" y="334"/>
                  <a:pt x="1232" y="334"/>
                </a:cubicBezTo>
                <a:cubicBezTo>
                  <a:pt x="1233" y="334"/>
                  <a:pt x="1233" y="335"/>
                  <a:pt x="1234" y="335"/>
                </a:cubicBezTo>
                <a:cubicBezTo>
                  <a:pt x="1234" y="335"/>
                  <a:pt x="1235" y="335"/>
                  <a:pt x="1236" y="335"/>
                </a:cubicBezTo>
                <a:cubicBezTo>
                  <a:pt x="1237" y="336"/>
                  <a:pt x="1239" y="337"/>
                  <a:pt x="1240" y="336"/>
                </a:cubicBezTo>
                <a:cubicBezTo>
                  <a:pt x="1241" y="336"/>
                  <a:pt x="1241" y="335"/>
                  <a:pt x="1241" y="334"/>
                </a:cubicBezTo>
                <a:cubicBezTo>
                  <a:pt x="1241" y="334"/>
                  <a:pt x="1242" y="333"/>
                  <a:pt x="1242" y="333"/>
                </a:cubicBezTo>
                <a:cubicBezTo>
                  <a:pt x="1243" y="331"/>
                  <a:pt x="1243" y="329"/>
                  <a:pt x="1245" y="330"/>
                </a:cubicBezTo>
                <a:cubicBezTo>
                  <a:pt x="1246" y="330"/>
                  <a:pt x="1246" y="331"/>
                  <a:pt x="1247" y="331"/>
                </a:cubicBezTo>
                <a:cubicBezTo>
                  <a:pt x="1248" y="331"/>
                  <a:pt x="1248" y="331"/>
                  <a:pt x="1249" y="331"/>
                </a:cubicBezTo>
                <a:cubicBezTo>
                  <a:pt x="1251" y="330"/>
                  <a:pt x="1253" y="330"/>
                  <a:pt x="1255" y="330"/>
                </a:cubicBezTo>
                <a:cubicBezTo>
                  <a:pt x="1259" y="330"/>
                  <a:pt x="1263" y="330"/>
                  <a:pt x="1267" y="331"/>
                </a:cubicBezTo>
                <a:cubicBezTo>
                  <a:pt x="1269" y="331"/>
                  <a:pt x="1271" y="330"/>
                  <a:pt x="1273" y="331"/>
                </a:cubicBezTo>
                <a:cubicBezTo>
                  <a:pt x="1274" y="331"/>
                  <a:pt x="1275" y="331"/>
                  <a:pt x="1276" y="331"/>
                </a:cubicBezTo>
                <a:cubicBezTo>
                  <a:pt x="1277" y="331"/>
                  <a:pt x="1279" y="331"/>
                  <a:pt x="1280" y="330"/>
                </a:cubicBezTo>
                <a:cubicBezTo>
                  <a:pt x="1280" y="330"/>
                  <a:pt x="1280" y="329"/>
                  <a:pt x="1280" y="328"/>
                </a:cubicBezTo>
                <a:cubicBezTo>
                  <a:pt x="1281" y="328"/>
                  <a:pt x="1284" y="328"/>
                  <a:pt x="1284" y="326"/>
                </a:cubicBezTo>
                <a:cubicBezTo>
                  <a:pt x="1284" y="325"/>
                  <a:pt x="1283" y="326"/>
                  <a:pt x="1282" y="325"/>
                </a:cubicBezTo>
                <a:cubicBezTo>
                  <a:pt x="1281" y="325"/>
                  <a:pt x="1282" y="324"/>
                  <a:pt x="1282" y="323"/>
                </a:cubicBezTo>
                <a:cubicBezTo>
                  <a:pt x="1283" y="322"/>
                  <a:pt x="1284" y="322"/>
                  <a:pt x="1285" y="321"/>
                </a:cubicBezTo>
                <a:cubicBezTo>
                  <a:pt x="1286" y="321"/>
                  <a:pt x="1287" y="321"/>
                  <a:pt x="1288" y="319"/>
                </a:cubicBezTo>
                <a:cubicBezTo>
                  <a:pt x="1288" y="318"/>
                  <a:pt x="1287" y="318"/>
                  <a:pt x="1287" y="317"/>
                </a:cubicBezTo>
                <a:cubicBezTo>
                  <a:pt x="1287" y="317"/>
                  <a:pt x="1287" y="316"/>
                  <a:pt x="1288" y="315"/>
                </a:cubicBezTo>
                <a:cubicBezTo>
                  <a:pt x="1289" y="314"/>
                  <a:pt x="1288" y="314"/>
                  <a:pt x="1287" y="313"/>
                </a:cubicBezTo>
                <a:cubicBezTo>
                  <a:pt x="1287" y="312"/>
                  <a:pt x="1289" y="311"/>
                  <a:pt x="1290" y="311"/>
                </a:cubicBezTo>
                <a:cubicBezTo>
                  <a:pt x="1291" y="310"/>
                  <a:pt x="1292" y="308"/>
                  <a:pt x="1293" y="307"/>
                </a:cubicBezTo>
                <a:cubicBezTo>
                  <a:pt x="1293" y="305"/>
                  <a:pt x="1293" y="303"/>
                  <a:pt x="1293" y="302"/>
                </a:cubicBezTo>
                <a:cubicBezTo>
                  <a:pt x="1292" y="300"/>
                  <a:pt x="1292" y="299"/>
                  <a:pt x="1291" y="298"/>
                </a:cubicBezTo>
                <a:cubicBezTo>
                  <a:pt x="1290" y="297"/>
                  <a:pt x="1290" y="295"/>
                  <a:pt x="1288" y="295"/>
                </a:cubicBezTo>
                <a:cubicBezTo>
                  <a:pt x="1287" y="294"/>
                  <a:pt x="1286" y="293"/>
                  <a:pt x="1285" y="293"/>
                </a:cubicBezTo>
                <a:cubicBezTo>
                  <a:pt x="1284" y="292"/>
                  <a:pt x="1282" y="292"/>
                  <a:pt x="1281" y="291"/>
                </a:cubicBezTo>
                <a:cubicBezTo>
                  <a:pt x="1280" y="291"/>
                  <a:pt x="1279" y="291"/>
                  <a:pt x="1278" y="291"/>
                </a:cubicBezTo>
                <a:cubicBezTo>
                  <a:pt x="1277" y="290"/>
                  <a:pt x="1276" y="289"/>
                  <a:pt x="1275" y="289"/>
                </a:cubicBezTo>
                <a:cubicBezTo>
                  <a:pt x="1275" y="289"/>
                  <a:pt x="1274" y="289"/>
                  <a:pt x="1273" y="289"/>
                </a:cubicBezTo>
                <a:cubicBezTo>
                  <a:pt x="1272" y="289"/>
                  <a:pt x="1271" y="289"/>
                  <a:pt x="1270" y="289"/>
                </a:cubicBezTo>
                <a:cubicBezTo>
                  <a:pt x="1269" y="289"/>
                  <a:pt x="1268" y="289"/>
                  <a:pt x="1267" y="290"/>
                </a:cubicBezTo>
                <a:cubicBezTo>
                  <a:pt x="1266" y="290"/>
                  <a:pt x="1266" y="291"/>
                  <a:pt x="1265" y="292"/>
                </a:cubicBezTo>
                <a:cubicBezTo>
                  <a:pt x="1265" y="294"/>
                  <a:pt x="1263" y="293"/>
                  <a:pt x="1262" y="295"/>
                </a:cubicBezTo>
                <a:cubicBezTo>
                  <a:pt x="1261" y="296"/>
                  <a:pt x="1262" y="298"/>
                  <a:pt x="1263" y="299"/>
                </a:cubicBezTo>
                <a:cubicBezTo>
                  <a:pt x="1264" y="299"/>
                  <a:pt x="1265" y="299"/>
                  <a:pt x="1265" y="300"/>
                </a:cubicBezTo>
                <a:cubicBezTo>
                  <a:pt x="1266" y="300"/>
                  <a:pt x="1267" y="300"/>
                  <a:pt x="1266" y="301"/>
                </a:cubicBezTo>
                <a:cubicBezTo>
                  <a:pt x="1265" y="301"/>
                  <a:pt x="1264" y="301"/>
                  <a:pt x="1264" y="301"/>
                </a:cubicBezTo>
                <a:cubicBezTo>
                  <a:pt x="1263" y="302"/>
                  <a:pt x="1263" y="302"/>
                  <a:pt x="1263" y="303"/>
                </a:cubicBezTo>
                <a:cubicBezTo>
                  <a:pt x="1264" y="304"/>
                  <a:pt x="1264" y="308"/>
                  <a:pt x="1262" y="306"/>
                </a:cubicBezTo>
                <a:cubicBezTo>
                  <a:pt x="1261" y="304"/>
                  <a:pt x="1261" y="303"/>
                  <a:pt x="1261" y="302"/>
                </a:cubicBezTo>
                <a:cubicBezTo>
                  <a:pt x="1261" y="301"/>
                  <a:pt x="1260" y="299"/>
                  <a:pt x="1259" y="298"/>
                </a:cubicBezTo>
                <a:cubicBezTo>
                  <a:pt x="1259" y="297"/>
                  <a:pt x="1258" y="296"/>
                  <a:pt x="1257" y="295"/>
                </a:cubicBezTo>
                <a:cubicBezTo>
                  <a:pt x="1256" y="295"/>
                  <a:pt x="1255" y="295"/>
                  <a:pt x="1255" y="295"/>
                </a:cubicBezTo>
                <a:cubicBezTo>
                  <a:pt x="1254" y="295"/>
                  <a:pt x="1253" y="295"/>
                  <a:pt x="1252" y="296"/>
                </a:cubicBezTo>
                <a:cubicBezTo>
                  <a:pt x="1250" y="296"/>
                  <a:pt x="1249" y="297"/>
                  <a:pt x="1247" y="295"/>
                </a:cubicBezTo>
                <a:cubicBezTo>
                  <a:pt x="1247" y="295"/>
                  <a:pt x="1247" y="294"/>
                  <a:pt x="1247" y="293"/>
                </a:cubicBezTo>
                <a:cubicBezTo>
                  <a:pt x="1246" y="293"/>
                  <a:pt x="1246" y="292"/>
                  <a:pt x="1245" y="291"/>
                </a:cubicBezTo>
                <a:cubicBezTo>
                  <a:pt x="1244" y="290"/>
                  <a:pt x="1243" y="289"/>
                  <a:pt x="1242" y="289"/>
                </a:cubicBezTo>
                <a:cubicBezTo>
                  <a:pt x="1240" y="288"/>
                  <a:pt x="1239" y="289"/>
                  <a:pt x="1238" y="289"/>
                </a:cubicBezTo>
                <a:cubicBezTo>
                  <a:pt x="1236" y="290"/>
                  <a:pt x="1235" y="288"/>
                  <a:pt x="1236" y="287"/>
                </a:cubicBezTo>
                <a:cubicBezTo>
                  <a:pt x="1236" y="285"/>
                  <a:pt x="1237" y="284"/>
                  <a:pt x="1238" y="282"/>
                </a:cubicBezTo>
                <a:cubicBezTo>
                  <a:pt x="1238" y="281"/>
                  <a:pt x="1237" y="280"/>
                  <a:pt x="1236" y="279"/>
                </a:cubicBezTo>
                <a:cubicBezTo>
                  <a:pt x="1235" y="277"/>
                  <a:pt x="1235" y="276"/>
                  <a:pt x="1234" y="276"/>
                </a:cubicBezTo>
                <a:cubicBezTo>
                  <a:pt x="1233" y="275"/>
                  <a:pt x="1232" y="275"/>
                  <a:pt x="1231" y="275"/>
                </a:cubicBezTo>
                <a:cubicBezTo>
                  <a:pt x="1230" y="275"/>
                  <a:pt x="1229" y="274"/>
                  <a:pt x="1229" y="273"/>
                </a:cubicBezTo>
                <a:cubicBezTo>
                  <a:pt x="1228" y="272"/>
                  <a:pt x="1229" y="270"/>
                  <a:pt x="1228" y="268"/>
                </a:cubicBezTo>
                <a:cubicBezTo>
                  <a:pt x="1228" y="267"/>
                  <a:pt x="1226" y="267"/>
                  <a:pt x="1225" y="266"/>
                </a:cubicBezTo>
                <a:cubicBezTo>
                  <a:pt x="1225" y="265"/>
                  <a:pt x="1225" y="264"/>
                  <a:pt x="1225" y="263"/>
                </a:cubicBezTo>
                <a:cubicBezTo>
                  <a:pt x="1226" y="263"/>
                  <a:pt x="1227" y="263"/>
                  <a:pt x="1227" y="263"/>
                </a:cubicBezTo>
                <a:cubicBezTo>
                  <a:pt x="1229" y="263"/>
                  <a:pt x="1230" y="263"/>
                  <a:pt x="1231" y="261"/>
                </a:cubicBezTo>
                <a:cubicBezTo>
                  <a:pt x="1231" y="260"/>
                  <a:pt x="1229" y="260"/>
                  <a:pt x="1228" y="259"/>
                </a:cubicBezTo>
                <a:cubicBezTo>
                  <a:pt x="1227" y="258"/>
                  <a:pt x="1226" y="257"/>
                  <a:pt x="1225" y="256"/>
                </a:cubicBezTo>
                <a:cubicBezTo>
                  <a:pt x="1225" y="256"/>
                  <a:pt x="1224" y="255"/>
                  <a:pt x="1223" y="255"/>
                </a:cubicBezTo>
                <a:cubicBezTo>
                  <a:pt x="1222" y="255"/>
                  <a:pt x="1222" y="256"/>
                  <a:pt x="1221" y="256"/>
                </a:cubicBezTo>
                <a:cubicBezTo>
                  <a:pt x="1220" y="256"/>
                  <a:pt x="1218" y="256"/>
                  <a:pt x="1216" y="256"/>
                </a:cubicBezTo>
                <a:cubicBezTo>
                  <a:pt x="1215" y="256"/>
                  <a:pt x="1213" y="257"/>
                  <a:pt x="1212" y="257"/>
                </a:cubicBezTo>
                <a:cubicBezTo>
                  <a:pt x="1212" y="258"/>
                  <a:pt x="1211" y="259"/>
                  <a:pt x="1211" y="259"/>
                </a:cubicBezTo>
                <a:cubicBezTo>
                  <a:pt x="1210" y="260"/>
                  <a:pt x="1210" y="260"/>
                  <a:pt x="1209" y="260"/>
                </a:cubicBezTo>
                <a:cubicBezTo>
                  <a:pt x="1208" y="261"/>
                  <a:pt x="1208" y="263"/>
                  <a:pt x="1207" y="264"/>
                </a:cubicBezTo>
                <a:cubicBezTo>
                  <a:pt x="1207" y="264"/>
                  <a:pt x="1206" y="265"/>
                  <a:pt x="1205" y="265"/>
                </a:cubicBezTo>
                <a:cubicBezTo>
                  <a:pt x="1204" y="266"/>
                  <a:pt x="1203" y="267"/>
                  <a:pt x="1203" y="267"/>
                </a:cubicBezTo>
                <a:cubicBezTo>
                  <a:pt x="1202" y="268"/>
                  <a:pt x="1202" y="269"/>
                  <a:pt x="1202" y="270"/>
                </a:cubicBezTo>
                <a:cubicBezTo>
                  <a:pt x="1203" y="271"/>
                  <a:pt x="1202" y="271"/>
                  <a:pt x="1200" y="271"/>
                </a:cubicBezTo>
                <a:cubicBezTo>
                  <a:pt x="1199" y="271"/>
                  <a:pt x="1197" y="271"/>
                  <a:pt x="1195" y="272"/>
                </a:cubicBezTo>
                <a:cubicBezTo>
                  <a:pt x="1194" y="273"/>
                  <a:pt x="1193" y="274"/>
                  <a:pt x="1192" y="275"/>
                </a:cubicBezTo>
                <a:cubicBezTo>
                  <a:pt x="1191" y="275"/>
                  <a:pt x="1189" y="276"/>
                  <a:pt x="1189" y="278"/>
                </a:cubicBezTo>
                <a:cubicBezTo>
                  <a:pt x="1189" y="278"/>
                  <a:pt x="1189" y="279"/>
                  <a:pt x="1190" y="280"/>
                </a:cubicBezTo>
                <a:cubicBezTo>
                  <a:pt x="1190" y="280"/>
                  <a:pt x="1192" y="280"/>
                  <a:pt x="1192" y="280"/>
                </a:cubicBezTo>
                <a:cubicBezTo>
                  <a:pt x="1194" y="280"/>
                  <a:pt x="1195" y="280"/>
                  <a:pt x="1196" y="281"/>
                </a:cubicBezTo>
                <a:cubicBezTo>
                  <a:pt x="1197" y="281"/>
                  <a:pt x="1198" y="282"/>
                  <a:pt x="1198" y="283"/>
                </a:cubicBezTo>
                <a:cubicBezTo>
                  <a:pt x="1199" y="283"/>
                  <a:pt x="1200" y="283"/>
                  <a:pt x="1200" y="283"/>
                </a:cubicBezTo>
                <a:cubicBezTo>
                  <a:pt x="1201" y="284"/>
                  <a:pt x="1201" y="284"/>
                  <a:pt x="1202" y="285"/>
                </a:cubicBezTo>
                <a:cubicBezTo>
                  <a:pt x="1203" y="285"/>
                  <a:pt x="1204" y="285"/>
                  <a:pt x="1204" y="285"/>
                </a:cubicBezTo>
                <a:cubicBezTo>
                  <a:pt x="1206" y="286"/>
                  <a:pt x="1207" y="287"/>
                  <a:pt x="1208" y="288"/>
                </a:cubicBezTo>
                <a:cubicBezTo>
                  <a:pt x="1209" y="288"/>
                  <a:pt x="1212" y="289"/>
                  <a:pt x="1211" y="291"/>
                </a:cubicBezTo>
                <a:cubicBezTo>
                  <a:pt x="1210" y="292"/>
                  <a:pt x="1207" y="293"/>
                  <a:pt x="1206" y="293"/>
                </a:cubicBezTo>
                <a:cubicBezTo>
                  <a:pt x="1205" y="294"/>
                  <a:pt x="1203" y="294"/>
                  <a:pt x="1202" y="295"/>
                </a:cubicBezTo>
                <a:cubicBezTo>
                  <a:pt x="1200" y="295"/>
                  <a:pt x="1198" y="295"/>
                  <a:pt x="1197" y="296"/>
                </a:cubicBezTo>
                <a:cubicBezTo>
                  <a:pt x="1198" y="297"/>
                  <a:pt x="1199" y="297"/>
                  <a:pt x="1199" y="297"/>
                </a:cubicBezTo>
                <a:cubicBezTo>
                  <a:pt x="1202" y="299"/>
                  <a:pt x="1205" y="300"/>
                  <a:pt x="1208" y="300"/>
                </a:cubicBezTo>
                <a:cubicBezTo>
                  <a:pt x="1210" y="301"/>
                  <a:pt x="1212" y="301"/>
                  <a:pt x="1213" y="302"/>
                </a:cubicBezTo>
                <a:cubicBezTo>
                  <a:pt x="1215" y="302"/>
                  <a:pt x="1217" y="302"/>
                  <a:pt x="1219" y="303"/>
                </a:cubicBezTo>
                <a:cubicBezTo>
                  <a:pt x="1220" y="304"/>
                  <a:pt x="1221" y="305"/>
                  <a:pt x="1222" y="306"/>
                </a:cubicBezTo>
                <a:cubicBezTo>
                  <a:pt x="1223" y="307"/>
                  <a:pt x="1222" y="308"/>
                  <a:pt x="1222" y="310"/>
                </a:cubicBezTo>
                <a:cubicBezTo>
                  <a:pt x="1222" y="311"/>
                  <a:pt x="1222" y="313"/>
                  <a:pt x="1220" y="313"/>
                </a:cubicBezTo>
                <a:cubicBezTo>
                  <a:pt x="1219" y="313"/>
                  <a:pt x="1217" y="313"/>
                  <a:pt x="1216" y="313"/>
                </a:cubicBezTo>
                <a:cubicBezTo>
                  <a:pt x="1214" y="313"/>
                  <a:pt x="1212" y="312"/>
                  <a:pt x="1210" y="312"/>
                </a:cubicBezTo>
                <a:cubicBezTo>
                  <a:pt x="1209" y="312"/>
                  <a:pt x="1207" y="312"/>
                  <a:pt x="1206" y="312"/>
                </a:cubicBezTo>
                <a:cubicBezTo>
                  <a:pt x="1205" y="312"/>
                  <a:pt x="1204" y="311"/>
                  <a:pt x="1204" y="311"/>
                </a:cubicBezTo>
                <a:cubicBezTo>
                  <a:pt x="1203" y="311"/>
                  <a:pt x="1202" y="311"/>
                  <a:pt x="1201" y="311"/>
                </a:cubicBezTo>
                <a:cubicBezTo>
                  <a:pt x="1199" y="311"/>
                  <a:pt x="1198" y="311"/>
                  <a:pt x="1196" y="311"/>
                </a:cubicBezTo>
                <a:cubicBezTo>
                  <a:pt x="1193" y="311"/>
                  <a:pt x="1190" y="311"/>
                  <a:pt x="1187" y="312"/>
                </a:cubicBezTo>
                <a:cubicBezTo>
                  <a:pt x="1184" y="312"/>
                  <a:pt x="1180" y="312"/>
                  <a:pt x="1176" y="312"/>
                </a:cubicBezTo>
                <a:cubicBezTo>
                  <a:pt x="1175" y="312"/>
                  <a:pt x="1173" y="313"/>
                  <a:pt x="1171" y="312"/>
                </a:cubicBezTo>
                <a:cubicBezTo>
                  <a:pt x="1169" y="310"/>
                  <a:pt x="1169" y="306"/>
                  <a:pt x="1169" y="304"/>
                </a:cubicBezTo>
                <a:cubicBezTo>
                  <a:pt x="1169" y="303"/>
                  <a:pt x="1169" y="301"/>
                  <a:pt x="1168" y="300"/>
                </a:cubicBezTo>
                <a:cubicBezTo>
                  <a:pt x="1166" y="297"/>
                  <a:pt x="1163" y="299"/>
                  <a:pt x="1160" y="299"/>
                </a:cubicBezTo>
                <a:cubicBezTo>
                  <a:pt x="1158" y="299"/>
                  <a:pt x="1157" y="300"/>
                  <a:pt x="1155" y="300"/>
                </a:cubicBezTo>
                <a:cubicBezTo>
                  <a:pt x="1153" y="300"/>
                  <a:pt x="1154" y="298"/>
                  <a:pt x="1155" y="297"/>
                </a:cubicBezTo>
                <a:cubicBezTo>
                  <a:pt x="1156" y="297"/>
                  <a:pt x="1159" y="297"/>
                  <a:pt x="1159" y="296"/>
                </a:cubicBezTo>
                <a:cubicBezTo>
                  <a:pt x="1160" y="295"/>
                  <a:pt x="1157" y="295"/>
                  <a:pt x="1156" y="294"/>
                </a:cubicBezTo>
                <a:cubicBezTo>
                  <a:pt x="1154" y="293"/>
                  <a:pt x="1151" y="291"/>
                  <a:pt x="1149" y="289"/>
                </a:cubicBezTo>
                <a:cubicBezTo>
                  <a:pt x="1146" y="287"/>
                  <a:pt x="1144" y="285"/>
                  <a:pt x="1142" y="283"/>
                </a:cubicBezTo>
                <a:cubicBezTo>
                  <a:pt x="1140" y="282"/>
                  <a:pt x="1139" y="281"/>
                  <a:pt x="1138" y="281"/>
                </a:cubicBezTo>
                <a:cubicBezTo>
                  <a:pt x="1136" y="281"/>
                  <a:pt x="1134" y="280"/>
                  <a:pt x="1133" y="280"/>
                </a:cubicBezTo>
                <a:cubicBezTo>
                  <a:pt x="1131" y="280"/>
                  <a:pt x="1130" y="281"/>
                  <a:pt x="1128" y="281"/>
                </a:cubicBezTo>
                <a:cubicBezTo>
                  <a:pt x="1127" y="281"/>
                  <a:pt x="1125" y="281"/>
                  <a:pt x="1123" y="282"/>
                </a:cubicBezTo>
                <a:cubicBezTo>
                  <a:pt x="1122" y="283"/>
                  <a:pt x="1120" y="283"/>
                  <a:pt x="1118" y="283"/>
                </a:cubicBezTo>
                <a:cubicBezTo>
                  <a:pt x="1117" y="283"/>
                  <a:pt x="1117" y="283"/>
                  <a:pt x="1116" y="282"/>
                </a:cubicBezTo>
                <a:cubicBezTo>
                  <a:pt x="1115" y="282"/>
                  <a:pt x="1116" y="281"/>
                  <a:pt x="1115" y="280"/>
                </a:cubicBezTo>
                <a:cubicBezTo>
                  <a:pt x="1114" y="280"/>
                  <a:pt x="1113" y="280"/>
                  <a:pt x="1113" y="279"/>
                </a:cubicBezTo>
                <a:cubicBezTo>
                  <a:pt x="1112" y="279"/>
                  <a:pt x="1112" y="278"/>
                  <a:pt x="1111" y="277"/>
                </a:cubicBezTo>
                <a:cubicBezTo>
                  <a:pt x="1110" y="276"/>
                  <a:pt x="1109" y="275"/>
                  <a:pt x="1108" y="273"/>
                </a:cubicBezTo>
                <a:cubicBezTo>
                  <a:pt x="1107" y="272"/>
                  <a:pt x="1105" y="271"/>
                  <a:pt x="1104" y="270"/>
                </a:cubicBezTo>
                <a:cubicBezTo>
                  <a:pt x="1101" y="269"/>
                  <a:pt x="1097" y="269"/>
                  <a:pt x="1095" y="270"/>
                </a:cubicBezTo>
                <a:cubicBezTo>
                  <a:pt x="1093" y="271"/>
                  <a:pt x="1092" y="272"/>
                  <a:pt x="1091" y="272"/>
                </a:cubicBezTo>
                <a:cubicBezTo>
                  <a:pt x="1089" y="272"/>
                  <a:pt x="1088" y="272"/>
                  <a:pt x="1086" y="272"/>
                </a:cubicBezTo>
                <a:cubicBezTo>
                  <a:pt x="1084" y="272"/>
                  <a:pt x="1083" y="272"/>
                  <a:pt x="1081" y="274"/>
                </a:cubicBezTo>
                <a:cubicBezTo>
                  <a:pt x="1080" y="275"/>
                  <a:pt x="1078" y="275"/>
                  <a:pt x="1077" y="276"/>
                </a:cubicBezTo>
                <a:close/>
                <a:moveTo>
                  <a:pt x="1131" y="192"/>
                </a:moveTo>
                <a:cubicBezTo>
                  <a:pt x="1132" y="192"/>
                  <a:pt x="1134" y="192"/>
                  <a:pt x="1135" y="192"/>
                </a:cubicBezTo>
                <a:cubicBezTo>
                  <a:pt x="1137" y="192"/>
                  <a:pt x="1138" y="192"/>
                  <a:pt x="1140" y="191"/>
                </a:cubicBezTo>
                <a:cubicBezTo>
                  <a:pt x="1142" y="190"/>
                  <a:pt x="1144" y="190"/>
                  <a:pt x="1146" y="190"/>
                </a:cubicBezTo>
                <a:cubicBezTo>
                  <a:pt x="1149" y="189"/>
                  <a:pt x="1153" y="188"/>
                  <a:pt x="1156" y="189"/>
                </a:cubicBezTo>
                <a:cubicBezTo>
                  <a:pt x="1158" y="190"/>
                  <a:pt x="1159" y="191"/>
                  <a:pt x="1160" y="192"/>
                </a:cubicBezTo>
                <a:cubicBezTo>
                  <a:pt x="1161" y="192"/>
                  <a:pt x="1162" y="193"/>
                  <a:pt x="1164" y="193"/>
                </a:cubicBezTo>
                <a:cubicBezTo>
                  <a:pt x="1165" y="193"/>
                  <a:pt x="1167" y="193"/>
                  <a:pt x="1168" y="192"/>
                </a:cubicBezTo>
                <a:cubicBezTo>
                  <a:pt x="1169" y="191"/>
                  <a:pt x="1170" y="190"/>
                  <a:pt x="1171" y="189"/>
                </a:cubicBezTo>
                <a:cubicBezTo>
                  <a:pt x="1173" y="188"/>
                  <a:pt x="1173" y="188"/>
                  <a:pt x="1175" y="188"/>
                </a:cubicBezTo>
                <a:cubicBezTo>
                  <a:pt x="1177" y="187"/>
                  <a:pt x="1178" y="188"/>
                  <a:pt x="1180" y="188"/>
                </a:cubicBezTo>
                <a:cubicBezTo>
                  <a:pt x="1183" y="189"/>
                  <a:pt x="1187" y="189"/>
                  <a:pt x="1190" y="190"/>
                </a:cubicBezTo>
                <a:cubicBezTo>
                  <a:pt x="1193" y="190"/>
                  <a:pt x="1195" y="190"/>
                  <a:pt x="1198" y="190"/>
                </a:cubicBezTo>
                <a:cubicBezTo>
                  <a:pt x="1199" y="190"/>
                  <a:pt x="1200" y="190"/>
                  <a:pt x="1201" y="190"/>
                </a:cubicBezTo>
                <a:cubicBezTo>
                  <a:pt x="1202" y="191"/>
                  <a:pt x="1203" y="191"/>
                  <a:pt x="1203" y="191"/>
                </a:cubicBezTo>
                <a:cubicBezTo>
                  <a:pt x="1207" y="192"/>
                  <a:pt x="1210" y="191"/>
                  <a:pt x="1212" y="188"/>
                </a:cubicBezTo>
                <a:cubicBezTo>
                  <a:pt x="1212" y="186"/>
                  <a:pt x="1213" y="185"/>
                  <a:pt x="1212" y="183"/>
                </a:cubicBezTo>
                <a:cubicBezTo>
                  <a:pt x="1212" y="182"/>
                  <a:pt x="1211" y="181"/>
                  <a:pt x="1209" y="180"/>
                </a:cubicBezTo>
                <a:cubicBezTo>
                  <a:pt x="1208" y="179"/>
                  <a:pt x="1207" y="179"/>
                  <a:pt x="1206" y="178"/>
                </a:cubicBezTo>
                <a:cubicBezTo>
                  <a:pt x="1204" y="178"/>
                  <a:pt x="1203" y="177"/>
                  <a:pt x="1201" y="176"/>
                </a:cubicBezTo>
                <a:cubicBezTo>
                  <a:pt x="1200" y="175"/>
                  <a:pt x="1198" y="174"/>
                  <a:pt x="1197" y="173"/>
                </a:cubicBezTo>
                <a:cubicBezTo>
                  <a:pt x="1195" y="173"/>
                  <a:pt x="1193" y="173"/>
                  <a:pt x="1191" y="172"/>
                </a:cubicBezTo>
                <a:cubicBezTo>
                  <a:pt x="1187" y="171"/>
                  <a:pt x="1183" y="171"/>
                  <a:pt x="1179" y="172"/>
                </a:cubicBezTo>
                <a:cubicBezTo>
                  <a:pt x="1174" y="174"/>
                  <a:pt x="1169" y="175"/>
                  <a:pt x="1164" y="177"/>
                </a:cubicBezTo>
                <a:cubicBezTo>
                  <a:pt x="1162" y="178"/>
                  <a:pt x="1159" y="178"/>
                  <a:pt x="1156" y="179"/>
                </a:cubicBezTo>
                <a:cubicBezTo>
                  <a:pt x="1154" y="180"/>
                  <a:pt x="1152" y="181"/>
                  <a:pt x="1150" y="181"/>
                </a:cubicBezTo>
                <a:cubicBezTo>
                  <a:pt x="1146" y="182"/>
                  <a:pt x="1143" y="184"/>
                  <a:pt x="1140" y="185"/>
                </a:cubicBezTo>
                <a:cubicBezTo>
                  <a:pt x="1138" y="185"/>
                  <a:pt x="1136" y="186"/>
                  <a:pt x="1135" y="185"/>
                </a:cubicBezTo>
                <a:cubicBezTo>
                  <a:pt x="1133" y="185"/>
                  <a:pt x="1133" y="186"/>
                  <a:pt x="1131" y="187"/>
                </a:cubicBezTo>
                <a:cubicBezTo>
                  <a:pt x="1131" y="188"/>
                  <a:pt x="1130" y="188"/>
                  <a:pt x="1129" y="189"/>
                </a:cubicBezTo>
                <a:cubicBezTo>
                  <a:pt x="1129" y="190"/>
                  <a:pt x="1129" y="192"/>
                  <a:pt x="1131" y="192"/>
                </a:cubicBezTo>
                <a:close/>
                <a:moveTo>
                  <a:pt x="1404" y="119"/>
                </a:moveTo>
                <a:cubicBezTo>
                  <a:pt x="1405" y="120"/>
                  <a:pt x="1407" y="120"/>
                  <a:pt x="1409" y="121"/>
                </a:cubicBezTo>
                <a:cubicBezTo>
                  <a:pt x="1409" y="122"/>
                  <a:pt x="1410" y="122"/>
                  <a:pt x="1411" y="122"/>
                </a:cubicBezTo>
                <a:cubicBezTo>
                  <a:pt x="1411" y="122"/>
                  <a:pt x="1412" y="122"/>
                  <a:pt x="1413" y="123"/>
                </a:cubicBezTo>
                <a:cubicBezTo>
                  <a:pt x="1415" y="123"/>
                  <a:pt x="1417" y="124"/>
                  <a:pt x="1419" y="124"/>
                </a:cubicBezTo>
                <a:cubicBezTo>
                  <a:pt x="1420" y="125"/>
                  <a:pt x="1421" y="125"/>
                  <a:pt x="1422" y="126"/>
                </a:cubicBezTo>
                <a:cubicBezTo>
                  <a:pt x="1423" y="126"/>
                  <a:pt x="1423" y="127"/>
                  <a:pt x="1424" y="127"/>
                </a:cubicBezTo>
                <a:cubicBezTo>
                  <a:pt x="1425" y="128"/>
                  <a:pt x="1426" y="130"/>
                  <a:pt x="1428" y="129"/>
                </a:cubicBezTo>
                <a:cubicBezTo>
                  <a:pt x="1429" y="129"/>
                  <a:pt x="1430" y="127"/>
                  <a:pt x="1431" y="125"/>
                </a:cubicBezTo>
                <a:cubicBezTo>
                  <a:pt x="1432" y="124"/>
                  <a:pt x="1432" y="122"/>
                  <a:pt x="1432" y="121"/>
                </a:cubicBezTo>
                <a:cubicBezTo>
                  <a:pt x="1431" y="119"/>
                  <a:pt x="1429" y="119"/>
                  <a:pt x="1429" y="117"/>
                </a:cubicBezTo>
                <a:cubicBezTo>
                  <a:pt x="1430" y="116"/>
                  <a:pt x="1430" y="116"/>
                  <a:pt x="1430" y="115"/>
                </a:cubicBezTo>
                <a:cubicBezTo>
                  <a:pt x="1430" y="114"/>
                  <a:pt x="1430" y="113"/>
                  <a:pt x="1430" y="113"/>
                </a:cubicBezTo>
                <a:cubicBezTo>
                  <a:pt x="1429" y="112"/>
                  <a:pt x="1427" y="111"/>
                  <a:pt x="1426" y="110"/>
                </a:cubicBezTo>
                <a:cubicBezTo>
                  <a:pt x="1425" y="108"/>
                  <a:pt x="1424" y="107"/>
                  <a:pt x="1422" y="107"/>
                </a:cubicBezTo>
                <a:cubicBezTo>
                  <a:pt x="1422" y="107"/>
                  <a:pt x="1421" y="107"/>
                  <a:pt x="1420" y="107"/>
                </a:cubicBezTo>
                <a:cubicBezTo>
                  <a:pt x="1420" y="107"/>
                  <a:pt x="1419" y="108"/>
                  <a:pt x="1419" y="108"/>
                </a:cubicBezTo>
                <a:cubicBezTo>
                  <a:pt x="1417" y="108"/>
                  <a:pt x="1416" y="108"/>
                  <a:pt x="1414" y="107"/>
                </a:cubicBezTo>
                <a:cubicBezTo>
                  <a:pt x="1413" y="107"/>
                  <a:pt x="1411" y="106"/>
                  <a:pt x="1410" y="106"/>
                </a:cubicBezTo>
                <a:cubicBezTo>
                  <a:pt x="1408" y="106"/>
                  <a:pt x="1407" y="107"/>
                  <a:pt x="1406" y="108"/>
                </a:cubicBezTo>
                <a:cubicBezTo>
                  <a:pt x="1405" y="108"/>
                  <a:pt x="1404" y="108"/>
                  <a:pt x="1404" y="109"/>
                </a:cubicBezTo>
                <a:cubicBezTo>
                  <a:pt x="1403" y="109"/>
                  <a:pt x="1403" y="110"/>
                  <a:pt x="1402" y="110"/>
                </a:cubicBezTo>
                <a:cubicBezTo>
                  <a:pt x="1402" y="111"/>
                  <a:pt x="1402" y="111"/>
                  <a:pt x="1402" y="111"/>
                </a:cubicBezTo>
                <a:cubicBezTo>
                  <a:pt x="1402" y="112"/>
                  <a:pt x="1400" y="113"/>
                  <a:pt x="1400" y="114"/>
                </a:cubicBezTo>
                <a:cubicBezTo>
                  <a:pt x="1400" y="115"/>
                  <a:pt x="1400" y="116"/>
                  <a:pt x="1400" y="117"/>
                </a:cubicBezTo>
                <a:cubicBezTo>
                  <a:pt x="1401" y="119"/>
                  <a:pt x="1402" y="119"/>
                  <a:pt x="1404" y="119"/>
                </a:cubicBezTo>
                <a:close/>
                <a:moveTo>
                  <a:pt x="1429" y="263"/>
                </a:moveTo>
                <a:cubicBezTo>
                  <a:pt x="1428" y="263"/>
                  <a:pt x="1427" y="263"/>
                  <a:pt x="1428" y="264"/>
                </a:cubicBezTo>
                <a:cubicBezTo>
                  <a:pt x="1428" y="264"/>
                  <a:pt x="1430" y="264"/>
                  <a:pt x="1430" y="264"/>
                </a:cubicBezTo>
                <a:cubicBezTo>
                  <a:pt x="1431" y="264"/>
                  <a:pt x="1433" y="264"/>
                  <a:pt x="1434" y="264"/>
                </a:cubicBezTo>
                <a:cubicBezTo>
                  <a:pt x="1435" y="265"/>
                  <a:pt x="1435" y="265"/>
                  <a:pt x="1434" y="266"/>
                </a:cubicBezTo>
                <a:cubicBezTo>
                  <a:pt x="1434" y="266"/>
                  <a:pt x="1433" y="266"/>
                  <a:pt x="1432" y="266"/>
                </a:cubicBezTo>
                <a:cubicBezTo>
                  <a:pt x="1430" y="266"/>
                  <a:pt x="1428" y="265"/>
                  <a:pt x="1426" y="265"/>
                </a:cubicBezTo>
                <a:cubicBezTo>
                  <a:pt x="1424" y="265"/>
                  <a:pt x="1424" y="267"/>
                  <a:pt x="1425" y="269"/>
                </a:cubicBezTo>
                <a:cubicBezTo>
                  <a:pt x="1425" y="270"/>
                  <a:pt x="1427" y="270"/>
                  <a:pt x="1427" y="271"/>
                </a:cubicBezTo>
                <a:cubicBezTo>
                  <a:pt x="1428" y="273"/>
                  <a:pt x="1425" y="271"/>
                  <a:pt x="1424" y="273"/>
                </a:cubicBezTo>
                <a:cubicBezTo>
                  <a:pt x="1424" y="274"/>
                  <a:pt x="1424" y="274"/>
                  <a:pt x="1423" y="275"/>
                </a:cubicBezTo>
                <a:cubicBezTo>
                  <a:pt x="1422" y="275"/>
                  <a:pt x="1422" y="274"/>
                  <a:pt x="1422" y="273"/>
                </a:cubicBezTo>
                <a:cubicBezTo>
                  <a:pt x="1422" y="273"/>
                  <a:pt x="1421" y="273"/>
                  <a:pt x="1421" y="273"/>
                </a:cubicBezTo>
                <a:cubicBezTo>
                  <a:pt x="1421" y="272"/>
                  <a:pt x="1421" y="272"/>
                  <a:pt x="1421" y="272"/>
                </a:cubicBezTo>
                <a:cubicBezTo>
                  <a:pt x="1422" y="271"/>
                  <a:pt x="1422" y="271"/>
                  <a:pt x="1422" y="270"/>
                </a:cubicBezTo>
                <a:cubicBezTo>
                  <a:pt x="1421" y="270"/>
                  <a:pt x="1420" y="270"/>
                  <a:pt x="1420" y="270"/>
                </a:cubicBezTo>
                <a:cubicBezTo>
                  <a:pt x="1419" y="270"/>
                  <a:pt x="1418" y="270"/>
                  <a:pt x="1417" y="269"/>
                </a:cubicBezTo>
                <a:cubicBezTo>
                  <a:pt x="1415" y="268"/>
                  <a:pt x="1413" y="264"/>
                  <a:pt x="1410" y="265"/>
                </a:cubicBezTo>
                <a:cubicBezTo>
                  <a:pt x="1409" y="265"/>
                  <a:pt x="1407" y="265"/>
                  <a:pt x="1406" y="265"/>
                </a:cubicBezTo>
                <a:cubicBezTo>
                  <a:pt x="1404" y="265"/>
                  <a:pt x="1403" y="265"/>
                  <a:pt x="1401" y="265"/>
                </a:cubicBezTo>
                <a:cubicBezTo>
                  <a:pt x="1398" y="264"/>
                  <a:pt x="1395" y="265"/>
                  <a:pt x="1393" y="267"/>
                </a:cubicBezTo>
                <a:cubicBezTo>
                  <a:pt x="1391" y="268"/>
                  <a:pt x="1390" y="269"/>
                  <a:pt x="1389" y="269"/>
                </a:cubicBezTo>
                <a:cubicBezTo>
                  <a:pt x="1388" y="270"/>
                  <a:pt x="1385" y="269"/>
                  <a:pt x="1385" y="270"/>
                </a:cubicBezTo>
                <a:cubicBezTo>
                  <a:pt x="1384" y="271"/>
                  <a:pt x="1386" y="273"/>
                  <a:pt x="1386" y="273"/>
                </a:cubicBezTo>
                <a:cubicBezTo>
                  <a:pt x="1388" y="274"/>
                  <a:pt x="1389" y="274"/>
                  <a:pt x="1390" y="275"/>
                </a:cubicBezTo>
                <a:cubicBezTo>
                  <a:pt x="1390" y="276"/>
                  <a:pt x="1391" y="276"/>
                  <a:pt x="1391" y="276"/>
                </a:cubicBezTo>
                <a:cubicBezTo>
                  <a:pt x="1392" y="277"/>
                  <a:pt x="1393" y="276"/>
                  <a:pt x="1393" y="276"/>
                </a:cubicBezTo>
                <a:cubicBezTo>
                  <a:pt x="1395" y="276"/>
                  <a:pt x="1396" y="276"/>
                  <a:pt x="1398" y="276"/>
                </a:cubicBezTo>
                <a:cubicBezTo>
                  <a:pt x="1399" y="276"/>
                  <a:pt x="1401" y="276"/>
                  <a:pt x="1402" y="277"/>
                </a:cubicBezTo>
                <a:cubicBezTo>
                  <a:pt x="1403" y="278"/>
                  <a:pt x="1403" y="279"/>
                  <a:pt x="1405" y="278"/>
                </a:cubicBezTo>
                <a:cubicBezTo>
                  <a:pt x="1405" y="279"/>
                  <a:pt x="1404" y="280"/>
                  <a:pt x="1403" y="279"/>
                </a:cubicBezTo>
                <a:cubicBezTo>
                  <a:pt x="1402" y="279"/>
                  <a:pt x="1402" y="278"/>
                  <a:pt x="1401" y="279"/>
                </a:cubicBezTo>
                <a:cubicBezTo>
                  <a:pt x="1401" y="279"/>
                  <a:pt x="1400" y="280"/>
                  <a:pt x="1399" y="280"/>
                </a:cubicBezTo>
                <a:cubicBezTo>
                  <a:pt x="1398" y="280"/>
                  <a:pt x="1396" y="280"/>
                  <a:pt x="1395" y="280"/>
                </a:cubicBezTo>
                <a:cubicBezTo>
                  <a:pt x="1394" y="280"/>
                  <a:pt x="1394" y="280"/>
                  <a:pt x="1394" y="281"/>
                </a:cubicBezTo>
                <a:cubicBezTo>
                  <a:pt x="1394" y="282"/>
                  <a:pt x="1395" y="282"/>
                  <a:pt x="1396" y="282"/>
                </a:cubicBezTo>
                <a:cubicBezTo>
                  <a:pt x="1397" y="283"/>
                  <a:pt x="1398" y="283"/>
                  <a:pt x="1399" y="283"/>
                </a:cubicBezTo>
                <a:cubicBezTo>
                  <a:pt x="1401" y="283"/>
                  <a:pt x="1402" y="283"/>
                  <a:pt x="1403" y="283"/>
                </a:cubicBezTo>
                <a:cubicBezTo>
                  <a:pt x="1404" y="284"/>
                  <a:pt x="1405" y="284"/>
                  <a:pt x="1406" y="284"/>
                </a:cubicBezTo>
                <a:cubicBezTo>
                  <a:pt x="1407" y="285"/>
                  <a:pt x="1408" y="286"/>
                  <a:pt x="1409" y="286"/>
                </a:cubicBezTo>
                <a:cubicBezTo>
                  <a:pt x="1410" y="286"/>
                  <a:pt x="1413" y="285"/>
                  <a:pt x="1412" y="286"/>
                </a:cubicBezTo>
                <a:cubicBezTo>
                  <a:pt x="1411" y="287"/>
                  <a:pt x="1409" y="287"/>
                  <a:pt x="1408" y="287"/>
                </a:cubicBezTo>
                <a:cubicBezTo>
                  <a:pt x="1408" y="286"/>
                  <a:pt x="1407" y="286"/>
                  <a:pt x="1406" y="286"/>
                </a:cubicBezTo>
                <a:cubicBezTo>
                  <a:pt x="1406" y="286"/>
                  <a:pt x="1405" y="286"/>
                  <a:pt x="1404" y="286"/>
                </a:cubicBezTo>
                <a:cubicBezTo>
                  <a:pt x="1403" y="286"/>
                  <a:pt x="1403" y="286"/>
                  <a:pt x="1402" y="286"/>
                </a:cubicBezTo>
                <a:cubicBezTo>
                  <a:pt x="1401" y="285"/>
                  <a:pt x="1400" y="285"/>
                  <a:pt x="1400" y="286"/>
                </a:cubicBezTo>
                <a:cubicBezTo>
                  <a:pt x="1400" y="287"/>
                  <a:pt x="1402" y="288"/>
                  <a:pt x="1402" y="289"/>
                </a:cubicBezTo>
                <a:cubicBezTo>
                  <a:pt x="1403" y="290"/>
                  <a:pt x="1404" y="292"/>
                  <a:pt x="1405" y="293"/>
                </a:cubicBezTo>
                <a:cubicBezTo>
                  <a:pt x="1406" y="294"/>
                  <a:pt x="1408" y="294"/>
                  <a:pt x="1409" y="294"/>
                </a:cubicBezTo>
                <a:cubicBezTo>
                  <a:pt x="1410" y="294"/>
                  <a:pt x="1411" y="293"/>
                  <a:pt x="1411" y="293"/>
                </a:cubicBezTo>
                <a:cubicBezTo>
                  <a:pt x="1412" y="293"/>
                  <a:pt x="1413" y="293"/>
                  <a:pt x="1413" y="294"/>
                </a:cubicBezTo>
                <a:cubicBezTo>
                  <a:pt x="1412" y="295"/>
                  <a:pt x="1410" y="296"/>
                  <a:pt x="1409" y="296"/>
                </a:cubicBezTo>
                <a:cubicBezTo>
                  <a:pt x="1407" y="297"/>
                  <a:pt x="1406" y="296"/>
                  <a:pt x="1404" y="295"/>
                </a:cubicBezTo>
                <a:cubicBezTo>
                  <a:pt x="1402" y="294"/>
                  <a:pt x="1401" y="292"/>
                  <a:pt x="1400" y="291"/>
                </a:cubicBezTo>
                <a:cubicBezTo>
                  <a:pt x="1399" y="289"/>
                  <a:pt x="1397" y="290"/>
                  <a:pt x="1395" y="289"/>
                </a:cubicBezTo>
                <a:cubicBezTo>
                  <a:pt x="1394" y="289"/>
                  <a:pt x="1394" y="288"/>
                  <a:pt x="1395" y="288"/>
                </a:cubicBezTo>
                <a:cubicBezTo>
                  <a:pt x="1395" y="288"/>
                  <a:pt x="1396" y="288"/>
                  <a:pt x="1396" y="287"/>
                </a:cubicBezTo>
                <a:cubicBezTo>
                  <a:pt x="1396" y="287"/>
                  <a:pt x="1395" y="287"/>
                  <a:pt x="1395" y="287"/>
                </a:cubicBezTo>
                <a:cubicBezTo>
                  <a:pt x="1394" y="287"/>
                  <a:pt x="1392" y="288"/>
                  <a:pt x="1391" y="287"/>
                </a:cubicBezTo>
                <a:cubicBezTo>
                  <a:pt x="1390" y="286"/>
                  <a:pt x="1390" y="284"/>
                  <a:pt x="1389" y="284"/>
                </a:cubicBezTo>
                <a:cubicBezTo>
                  <a:pt x="1388" y="283"/>
                  <a:pt x="1387" y="283"/>
                  <a:pt x="1386" y="283"/>
                </a:cubicBezTo>
                <a:cubicBezTo>
                  <a:pt x="1386" y="282"/>
                  <a:pt x="1385" y="282"/>
                  <a:pt x="1384" y="281"/>
                </a:cubicBezTo>
                <a:cubicBezTo>
                  <a:pt x="1383" y="280"/>
                  <a:pt x="1382" y="279"/>
                  <a:pt x="1381" y="278"/>
                </a:cubicBezTo>
                <a:cubicBezTo>
                  <a:pt x="1380" y="277"/>
                  <a:pt x="1378" y="276"/>
                  <a:pt x="1377" y="275"/>
                </a:cubicBezTo>
                <a:cubicBezTo>
                  <a:pt x="1376" y="274"/>
                  <a:pt x="1376" y="273"/>
                  <a:pt x="1374" y="273"/>
                </a:cubicBezTo>
                <a:cubicBezTo>
                  <a:pt x="1373" y="273"/>
                  <a:pt x="1373" y="272"/>
                  <a:pt x="1372" y="272"/>
                </a:cubicBezTo>
                <a:cubicBezTo>
                  <a:pt x="1369" y="273"/>
                  <a:pt x="1367" y="273"/>
                  <a:pt x="1365" y="273"/>
                </a:cubicBezTo>
                <a:cubicBezTo>
                  <a:pt x="1363" y="273"/>
                  <a:pt x="1364" y="275"/>
                  <a:pt x="1363" y="276"/>
                </a:cubicBezTo>
                <a:cubicBezTo>
                  <a:pt x="1363" y="277"/>
                  <a:pt x="1362" y="277"/>
                  <a:pt x="1362" y="278"/>
                </a:cubicBezTo>
                <a:cubicBezTo>
                  <a:pt x="1361" y="278"/>
                  <a:pt x="1361" y="279"/>
                  <a:pt x="1360" y="280"/>
                </a:cubicBezTo>
                <a:cubicBezTo>
                  <a:pt x="1360" y="281"/>
                  <a:pt x="1359" y="283"/>
                  <a:pt x="1361" y="283"/>
                </a:cubicBezTo>
                <a:cubicBezTo>
                  <a:pt x="1362" y="283"/>
                  <a:pt x="1364" y="282"/>
                  <a:pt x="1365" y="283"/>
                </a:cubicBezTo>
                <a:cubicBezTo>
                  <a:pt x="1367" y="283"/>
                  <a:pt x="1368" y="283"/>
                  <a:pt x="1370" y="282"/>
                </a:cubicBezTo>
                <a:cubicBezTo>
                  <a:pt x="1370" y="282"/>
                  <a:pt x="1371" y="282"/>
                  <a:pt x="1372" y="282"/>
                </a:cubicBezTo>
                <a:cubicBezTo>
                  <a:pt x="1373" y="283"/>
                  <a:pt x="1372" y="283"/>
                  <a:pt x="1371" y="283"/>
                </a:cubicBezTo>
                <a:cubicBezTo>
                  <a:pt x="1370" y="284"/>
                  <a:pt x="1369" y="283"/>
                  <a:pt x="1367" y="285"/>
                </a:cubicBezTo>
                <a:cubicBezTo>
                  <a:pt x="1366" y="286"/>
                  <a:pt x="1365" y="289"/>
                  <a:pt x="1366" y="291"/>
                </a:cubicBezTo>
                <a:cubicBezTo>
                  <a:pt x="1367" y="292"/>
                  <a:pt x="1369" y="292"/>
                  <a:pt x="1370" y="292"/>
                </a:cubicBezTo>
                <a:cubicBezTo>
                  <a:pt x="1371" y="292"/>
                  <a:pt x="1372" y="293"/>
                  <a:pt x="1373" y="292"/>
                </a:cubicBezTo>
                <a:cubicBezTo>
                  <a:pt x="1373" y="292"/>
                  <a:pt x="1374" y="292"/>
                  <a:pt x="1374" y="291"/>
                </a:cubicBezTo>
                <a:cubicBezTo>
                  <a:pt x="1375" y="291"/>
                  <a:pt x="1376" y="291"/>
                  <a:pt x="1376" y="292"/>
                </a:cubicBezTo>
                <a:cubicBezTo>
                  <a:pt x="1376" y="292"/>
                  <a:pt x="1375" y="293"/>
                  <a:pt x="1374" y="293"/>
                </a:cubicBezTo>
                <a:cubicBezTo>
                  <a:pt x="1373" y="294"/>
                  <a:pt x="1371" y="295"/>
                  <a:pt x="1373" y="297"/>
                </a:cubicBezTo>
                <a:cubicBezTo>
                  <a:pt x="1373" y="297"/>
                  <a:pt x="1374" y="297"/>
                  <a:pt x="1374" y="298"/>
                </a:cubicBezTo>
                <a:cubicBezTo>
                  <a:pt x="1374" y="299"/>
                  <a:pt x="1372" y="298"/>
                  <a:pt x="1372" y="298"/>
                </a:cubicBezTo>
                <a:cubicBezTo>
                  <a:pt x="1371" y="298"/>
                  <a:pt x="1369" y="297"/>
                  <a:pt x="1368" y="296"/>
                </a:cubicBezTo>
                <a:cubicBezTo>
                  <a:pt x="1367" y="296"/>
                  <a:pt x="1367" y="296"/>
                  <a:pt x="1366" y="296"/>
                </a:cubicBezTo>
                <a:cubicBezTo>
                  <a:pt x="1365" y="296"/>
                  <a:pt x="1365" y="296"/>
                  <a:pt x="1364" y="296"/>
                </a:cubicBezTo>
                <a:cubicBezTo>
                  <a:pt x="1362" y="297"/>
                  <a:pt x="1361" y="297"/>
                  <a:pt x="1359" y="297"/>
                </a:cubicBezTo>
                <a:cubicBezTo>
                  <a:pt x="1358" y="297"/>
                  <a:pt x="1355" y="298"/>
                  <a:pt x="1357" y="299"/>
                </a:cubicBezTo>
                <a:cubicBezTo>
                  <a:pt x="1358" y="299"/>
                  <a:pt x="1359" y="299"/>
                  <a:pt x="1360" y="299"/>
                </a:cubicBezTo>
                <a:cubicBezTo>
                  <a:pt x="1361" y="300"/>
                  <a:pt x="1360" y="300"/>
                  <a:pt x="1360" y="301"/>
                </a:cubicBezTo>
                <a:cubicBezTo>
                  <a:pt x="1359" y="301"/>
                  <a:pt x="1358" y="301"/>
                  <a:pt x="1359" y="302"/>
                </a:cubicBezTo>
                <a:cubicBezTo>
                  <a:pt x="1359" y="303"/>
                  <a:pt x="1360" y="303"/>
                  <a:pt x="1361" y="303"/>
                </a:cubicBezTo>
                <a:cubicBezTo>
                  <a:pt x="1362" y="303"/>
                  <a:pt x="1362" y="303"/>
                  <a:pt x="1361" y="304"/>
                </a:cubicBezTo>
                <a:cubicBezTo>
                  <a:pt x="1361" y="304"/>
                  <a:pt x="1360" y="304"/>
                  <a:pt x="1359" y="304"/>
                </a:cubicBezTo>
                <a:cubicBezTo>
                  <a:pt x="1358" y="304"/>
                  <a:pt x="1356" y="303"/>
                  <a:pt x="1355" y="303"/>
                </a:cubicBezTo>
                <a:cubicBezTo>
                  <a:pt x="1353" y="303"/>
                  <a:pt x="1352" y="304"/>
                  <a:pt x="1351" y="305"/>
                </a:cubicBezTo>
                <a:cubicBezTo>
                  <a:pt x="1349" y="306"/>
                  <a:pt x="1347" y="306"/>
                  <a:pt x="1346" y="307"/>
                </a:cubicBezTo>
                <a:cubicBezTo>
                  <a:pt x="1345" y="308"/>
                  <a:pt x="1345" y="309"/>
                  <a:pt x="1347" y="309"/>
                </a:cubicBezTo>
                <a:cubicBezTo>
                  <a:pt x="1349" y="310"/>
                  <a:pt x="1348" y="314"/>
                  <a:pt x="1351" y="313"/>
                </a:cubicBezTo>
                <a:cubicBezTo>
                  <a:pt x="1353" y="313"/>
                  <a:pt x="1355" y="311"/>
                  <a:pt x="1357" y="311"/>
                </a:cubicBezTo>
                <a:cubicBezTo>
                  <a:pt x="1358" y="310"/>
                  <a:pt x="1360" y="311"/>
                  <a:pt x="1362" y="311"/>
                </a:cubicBezTo>
                <a:cubicBezTo>
                  <a:pt x="1364" y="311"/>
                  <a:pt x="1365" y="311"/>
                  <a:pt x="1367" y="310"/>
                </a:cubicBezTo>
                <a:cubicBezTo>
                  <a:pt x="1368" y="309"/>
                  <a:pt x="1370" y="308"/>
                  <a:pt x="1372" y="308"/>
                </a:cubicBezTo>
                <a:cubicBezTo>
                  <a:pt x="1373" y="308"/>
                  <a:pt x="1374" y="309"/>
                  <a:pt x="1376" y="309"/>
                </a:cubicBezTo>
                <a:cubicBezTo>
                  <a:pt x="1378" y="309"/>
                  <a:pt x="1379" y="309"/>
                  <a:pt x="1381" y="309"/>
                </a:cubicBezTo>
                <a:cubicBezTo>
                  <a:pt x="1382" y="308"/>
                  <a:pt x="1384" y="308"/>
                  <a:pt x="1386" y="308"/>
                </a:cubicBezTo>
                <a:cubicBezTo>
                  <a:pt x="1388" y="307"/>
                  <a:pt x="1390" y="308"/>
                  <a:pt x="1391" y="307"/>
                </a:cubicBezTo>
                <a:cubicBezTo>
                  <a:pt x="1393" y="307"/>
                  <a:pt x="1395" y="307"/>
                  <a:pt x="1397" y="307"/>
                </a:cubicBezTo>
                <a:cubicBezTo>
                  <a:pt x="1398" y="307"/>
                  <a:pt x="1400" y="307"/>
                  <a:pt x="1401" y="306"/>
                </a:cubicBezTo>
                <a:cubicBezTo>
                  <a:pt x="1403" y="306"/>
                  <a:pt x="1404" y="306"/>
                  <a:pt x="1405" y="306"/>
                </a:cubicBezTo>
                <a:cubicBezTo>
                  <a:pt x="1407" y="306"/>
                  <a:pt x="1408" y="306"/>
                  <a:pt x="1409" y="305"/>
                </a:cubicBezTo>
                <a:cubicBezTo>
                  <a:pt x="1410" y="305"/>
                  <a:pt x="1413" y="304"/>
                  <a:pt x="1412" y="306"/>
                </a:cubicBezTo>
                <a:cubicBezTo>
                  <a:pt x="1411" y="307"/>
                  <a:pt x="1410" y="306"/>
                  <a:pt x="1408" y="306"/>
                </a:cubicBezTo>
                <a:cubicBezTo>
                  <a:pt x="1407" y="307"/>
                  <a:pt x="1410" y="308"/>
                  <a:pt x="1410" y="309"/>
                </a:cubicBezTo>
                <a:cubicBezTo>
                  <a:pt x="1410" y="310"/>
                  <a:pt x="1406" y="309"/>
                  <a:pt x="1405" y="310"/>
                </a:cubicBezTo>
                <a:cubicBezTo>
                  <a:pt x="1404" y="310"/>
                  <a:pt x="1404" y="311"/>
                  <a:pt x="1404" y="311"/>
                </a:cubicBezTo>
                <a:cubicBezTo>
                  <a:pt x="1403" y="312"/>
                  <a:pt x="1402" y="311"/>
                  <a:pt x="1402" y="312"/>
                </a:cubicBezTo>
                <a:cubicBezTo>
                  <a:pt x="1400" y="312"/>
                  <a:pt x="1402" y="314"/>
                  <a:pt x="1401" y="315"/>
                </a:cubicBezTo>
                <a:cubicBezTo>
                  <a:pt x="1400" y="316"/>
                  <a:pt x="1398" y="315"/>
                  <a:pt x="1397" y="315"/>
                </a:cubicBezTo>
                <a:cubicBezTo>
                  <a:pt x="1396" y="315"/>
                  <a:pt x="1392" y="315"/>
                  <a:pt x="1393" y="316"/>
                </a:cubicBezTo>
                <a:cubicBezTo>
                  <a:pt x="1393" y="317"/>
                  <a:pt x="1396" y="318"/>
                  <a:pt x="1394" y="319"/>
                </a:cubicBezTo>
                <a:cubicBezTo>
                  <a:pt x="1393" y="319"/>
                  <a:pt x="1391" y="318"/>
                  <a:pt x="1390" y="319"/>
                </a:cubicBezTo>
                <a:cubicBezTo>
                  <a:pt x="1389" y="319"/>
                  <a:pt x="1390" y="320"/>
                  <a:pt x="1390" y="320"/>
                </a:cubicBezTo>
                <a:cubicBezTo>
                  <a:pt x="1391" y="320"/>
                  <a:pt x="1391" y="320"/>
                  <a:pt x="1392" y="321"/>
                </a:cubicBezTo>
                <a:cubicBezTo>
                  <a:pt x="1393" y="322"/>
                  <a:pt x="1394" y="322"/>
                  <a:pt x="1396" y="322"/>
                </a:cubicBezTo>
                <a:cubicBezTo>
                  <a:pt x="1397" y="322"/>
                  <a:pt x="1397" y="322"/>
                  <a:pt x="1397" y="323"/>
                </a:cubicBezTo>
                <a:cubicBezTo>
                  <a:pt x="1398" y="324"/>
                  <a:pt x="1399" y="323"/>
                  <a:pt x="1400" y="323"/>
                </a:cubicBezTo>
                <a:cubicBezTo>
                  <a:pt x="1400" y="323"/>
                  <a:pt x="1402" y="323"/>
                  <a:pt x="1401" y="324"/>
                </a:cubicBezTo>
                <a:cubicBezTo>
                  <a:pt x="1401" y="324"/>
                  <a:pt x="1400" y="325"/>
                  <a:pt x="1399" y="325"/>
                </a:cubicBezTo>
                <a:cubicBezTo>
                  <a:pt x="1398" y="325"/>
                  <a:pt x="1396" y="324"/>
                  <a:pt x="1395" y="325"/>
                </a:cubicBezTo>
                <a:cubicBezTo>
                  <a:pt x="1394" y="326"/>
                  <a:pt x="1395" y="326"/>
                  <a:pt x="1395" y="327"/>
                </a:cubicBezTo>
                <a:cubicBezTo>
                  <a:pt x="1396" y="328"/>
                  <a:pt x="1396" y="328"/>
                  <a:pt x="1396" y="329"/>
                </a:cubicBezTo>
                <a:cubicBezTo>
                  <a:pt x="1396" y="330"/>
                  <a:pt x="1396" y="332"/>
                  <a:pt x="1397" y="333"/>
                </a:cubicBezTo>
                <a:cubicBezTo>
                  <a:pt x="1398" y="334"/>
                  <a:pt x="1400" y="334"/>
                  <a:pt x="1401" y="334"/>
                </a:cubicBezTo>
                <a:cubicBezTo>
                  <a:pt x="1404" y="334"/>
                  <a:pt x="1407" y="335"/>
                  <a:pt x="1410" y="335"/>
                </a:cubicBezTo>
                <a:cubicBezTo>
                  <a:pt x="1412" y="335"/>
                  <a:pt x="1413" y="335"/>
                  <a:pt x="1414" y="333"/>
                </a:cubicBezTo>
                <a:cubicBezTo>
                  <a:pt x="1416" y="332"/>
                  <a:pt x="1416" y="331"/>
                  <a:pt x="1418" y="330"/>
                </a:cubicBezTo>
                <a:cubicBezTo>
                  <a:pt x="1421" y="329"/>
                  <a:pt x="1425" y="331"/>
                  <a:pt x="1428" y="331"/>
                </a:cubicBezTo>
                <a:cubicBezTo>
                  <a:pt x="1429" y="331"/>
                  <a:pt x="1431" y="331"/>
                  <a:pt x="1433" y="331"/>
                </a:cubicBezTo>
                <a:cubicBezTo>
                  <a:pt x="1434" y="331"/>
                  <a:pt x="1436" y="332"/>
                  <a:pt x="1438" y="332"/>
                </a:cubicBezTo>
                <a:cubicBezTo>
                  <a:pt x="1439" y="332"/>
                  <a:pt x="1441" y="333"/>
                  <a:pt x="1442" y="333"/>
                </a:cubicBezTo>
                <a:cubicBezTo>
                  <a:pt x="1443" y="333"/>
                  <a:pt x="1444" y="333"/>
                  <a:pt x="1445" y="333"/>
                </a:cubicBezTo>
                <a:cubicBezTo>
                  <a:pt x="1446" y="333"/>
                  <a:pt x="1447" y="332"/>
                  <a:pt x="1447" y="331"/>
                </a:cubicBezTo>
                <a:cubicBezTo>
                  <a:pt x="1447" y="329"/>
                  <a:pt x="1446" y="328"/>
                  <a:pt x="1445" y="327"/>
                </a:cubicBezTo>
                <a:cubicBezTo>
                  <a:pt x="1444" y="326"/>
                  <a:pt x="1443" y="324"/>
                  <a:pt x="1445" y="324"/>
                </a:cubicBezTo>
                <a:cubicBezTo>
                  <a:pt x="1446" y="325"/>
                  <a:pt x="1446" y="325"/>
                  <a:pt x="1447" y="325"/>
                </a:cubicBezTo>
                <a:cubicBezTo>
                  <a:pt x="1448" y="326"/>
                  <a:pt x="1448" y="326"/>
                  <a:pt x="1449" y="326"/>
                </a:cubicBezTo>
                <a:cubicBezTo>
                  <a:pt x="1450" y="327"/>
                  <a:pt x="1451" y="329"/>
                  <a:pt x="1453" y="329"/>
                </a:cubicBezTo>
                <a:cubicBezTo>
                  <a:pt x="1455" y="328"/>
                  <a:pt x="1452" y="326"/>
                  <a:pt x="1452" y="326"/>
                </a:cubicBezTo>
                <a:cubicBezTo>
                  <a:pt x="1451" y="325"/>
                  <a:pt x="1451" y="323"/>
                  <a:pt x="1449" y="323"/>
                </a:cubicBezTo>
                <a:cubicBezTo>
                  <a:pt x="1449" y="322"/>
                  <a:pt x="1446" y="322"/>
                  <a:pt x="1446" y="320"/>
                </a:cubicBezTo>
                <a:cubicBezTo>
                  <a:pt x="1446" y="319"/>
                  <a:pt x="1447" y="319"/>
                  <a:pt x="1448" y="319"/>
                </a:cubicBezTo>
                <a:cubicBezTo>
                  <a:pt x="1448" y="319"/>
                  <a:pt x="1449" y="318"/>
                  <a:pt x="1449" y="317"/>
                </a:cubicBezTo>
                <a:cubicBezTo>
                  <a:pt x="1450" y="316"/>
                  <a:pt x="1451" y="315"/>
                  <a:pt x="1451" y="313"/>
                </a:cubicBezTo>
                <a:cubicBezTo>
                  <a:pt x="1451" y="312"/>
                  <a:pt x="1452" y="311"/>
                  <a:pt x="1454" y="312"/>
                </a:cubicBezTo>
                <a:cubicBezTo>
                  <a:pt x="1455" y="312"/>
                  <a:pt x="1456" y="313"/>
                  <a:pt x="1457" y="314"/>
                </a:cubicBezTo>
                <a:cubicBezTo>
                  <a:pt x="1457" y="315"/>
                  <a:pt x="1458" y="315"/>
                  <a:pt x="1458" y="316"/>
                </a:cubicBezTo>
                <a:cubicBezTo>
                  <a:pt x="1459" y="316"/>
                  <a:pt x="1459" y="317"/>
                  <a:pt x="1459" y="318"/>
                </a:cubicBezTo>
                <a:cubicBezTo>
                  <a:pt x="1460" y="318"/>
                  <a:pt x="1460" y="317"/>
                  <a:pt x="1460" y="317"/>
                </a:cubicBezTo>
                <a:cubicBezTo>
                  <a:pt x="1459" y="316"/>
                  <a:pt x="1459" y="315"/>
                  <a:pt x="1458" y="315"/>
                </a:cubicBezTo>
                <a:cubicBezTo>
                  <a:pt x="1458" y="313"/>
                  <a:pt x="1458" y="311"/>
                  <a:pt x="1458" y="310"/>
                </a:cubicBezTo>
                <a:cubicBezTo>
                  <a:pt x="1458" y="309"/>
                  <a:pt x="1459" y="307"/>
                  <a:pt x="1458" y="306"/>
                </a:cubicBezTo>
                <a:cubicBezTo>
                  <a:pt x="1457" y="305"/>
                  <a:pt x="1456" y="305"/>
                  <a:pt x="1455" y="304"/>
                </a:cubicBezTo>
                <a:cubicBezTo>
                  <a:pt x="1454" y="303"/>
                  <a:pt x="1454" y="302"/>
                  <a:pt x="1454" y="301"/>
                </a:cubicBezTo>
                <a:cubicBezTo>
                  <a:pt x="1455" y="299"/>
                  <a:pt x="1455" y="297"/>
                  <a:pt x="1454" y="296"/>
                </a:cubicBezTo>
                <a:cubicBezTo>
                  <a:pt x="1453" y="295"/>
                  <a:pt x="1453" y="293"/>
                  <a:pt x="1454" y="292"/>
                </a:cubicBezTo>
                <a:cubicBezTo>
                  <a:pt x="1454" y="291"/>
                  <a:pt x="1455" y="291"/>
                  <a:pt x="1455" y="290"/>
                </a:cubicBezTo>
                <a:cubicBezTo>
                  <a:pt x="1456" y="289"/>
                  <a:pt x="1456" y="288"/>
                  <a:pt x="1456" y="287"/>
                </a:cubicBezTo>
                <a:cubicBezTo>
                  <a:pt x="1456" y="286"/>
                  <a:pt x="1456" y="284"/>
                  <a:pt x="1455" y="283"/>
                </a:cubicBezTo>
                <a:cubicBezTo>
                  <a:pt x="1454" y="282"/>
                  <a:pt x="1452" y="282"/>
                  <a:pt x="1452" y="280"/>
                </a:cubicBezTo>
                <a:cubicBezTo>
                  <a:pt x="1450" y="278"/>
                  <a:pt x="1453" y="275"/>
                  <a:pt x="1452" y="272"/>
                </a:cubicBezTo>
                <a:cubicBezTo>
                  <a:pt x="1451" y="269"/>
                  <a:pt x="1447" y="269"/>
                  <a:pt x="1445" y="269"/>
                </a:cubicBezTo>
                <a:cubicBezTo>
                  <a:pt x="1443" y="269"/>
                  <a:pt x="1442" y="268"/>
                  <a:pt x="1441" y="267"/>
                </a:cubicBezTo>
                <a:cubicBezTo>
                  <a:pt x="1439" y="266"/>
                  <a:pt x="1439" y="264"/>
                  <a:pt x="1437" y="263"/>
                </a:cubicBezTo>
                <a:cubicBezTo>
                  <a:pt x="1436" y="263"/>
                  <a:pt x="1435" y="262"/>
                  <a:pt x="1433" y="262"/>
                </a:cubicBezTo>
                <a:cubicBezTo>
                  <a:pt x="1433" y="262"/>
                  <a:pt x="1432" y="262"/>
                  <a:pt x="1431" y="262"/>
                </a:cubicBezTo>
                <a:cubicBezTo>
                  <a:pt x="1430" y="263"/>
                  <a:pt x="1430" y="262"/>
                  <a:pt x="1429" y="263"/>
                </a:cubicBezTo>
                <a:close/>
                <a:moveTo>
                  <a:pt x="1281" y="220"/>
                </a:moveTo>
                <a:cubicBezTo>
                  <a:pt x="1281" y="220"/>
                  <a:pt x="1281" y="221"/>
                  <a:pt x="1282" y="221"/>
                </a:cubicBezTo>
                <a:cubicBezTo>
                  <a:pt x="1283" y="222"/>
                  <a:pt x="1284" y="223"/>
                  <a:pt x="1284" y="225"/>
                </a:cubicBezTo>
                <a:cubicBezTo>
                  <a:pt x="1285" y="228"/>
                  <a:pt x="1287" y="231"/>
                  <a:pt x="1289" y="234"/>
                </a:cubicBezTo>
                <a:cubicBezTo>
                  <a:pt x="1290" y="235"/>
                  <a:pt x="1291" y="237"/>
                  <a:pt x="1292" y="238"/>
                </a:cubicBezTo>
                <a:cubicBezTo>
                  <a:pt x="1293" y="240"/>
                  <a:pt x="1294" y="241"/>
                  <a:pt x="1296" y="242"/>
                </a:cubicBezTo>
                <a:cubicBezTo>
                  <a:pt x="1296" y="242"/>
                  <a:pt x="1297" y="242"/>
                  <a:pt x="1298" y="241"/>
                </a:cubicBezTo>
                <a:cubicBezTo>
                  <a:pt x="1299" y="241"/>
                  <a:pt x="1299" y="240"/>
                  <a:pt x="1300" y="240"/>
                </a:cubicBezTo>
                <a:cubicBezTo>
                  <a:pt x="1302" y="240"/>
                  <a:pt x="1303" y="242"/>
                  <a:pt x="1304" y="243"/>
                </a:cubicBezTo>
                <a:cubicBezTo>
                  <a:pt x="1305" y="244"/>
                  <a:pt x="1306" y="245"/>
                  <a:pt x="1308" y="244"/>
                </a:cubicBezTo>
                <a:cubicBezTo>
                  <a:pt x="1308" y="243"/>
                  <a:pt x="1309" y="243"/>
                  <a:pt x="1309" y="243"/>
                </a:cubicBezTo>
                <a:cubicBezTo>
                  <a:pt x="1310" y="243"/>
                  <a:pt x="1311" y="243"/>
                  <a:pt x="1312" y="243"/>
                </a:cubicBezTo>
                <a:cubicBezTo>
                  <a:pt x="1313" y="243"/>
                  <a:pt x="1313" y="240"/>
                  <a:pt x="1314" y="239"/>
                </a:cubicBezTo>
                <a:cubicBezTo>
                  <a:pt x="1314" y="238"/>
                  <a:pt x="1313" y="236"/>
                  <a:pt x="1312" y="235"/>
                </a:cubicBezTo>
                <a:cubicBezTo>
                  <a:pt x="1311" y="234"/>
                  <a:pt x="1309" y="234"/>
                  <a:pt x="1308" y="233"/>
                </a:cubicBezTo>
                <a:cubicBezTo>
                  <a:pt x="1308" y="233"/>
                  <a:pt x="1308" y="232"/>
                  <a:pt x="1307" y="232"/>
                </a:cubicBezTo>
                <a:cubicBezTo>
                  <a:pt x="1307" y="231"/>
                  <a:pt x="1306" y="231"/>
                  <a:pt x="1305" y="231"/>
                </a:cubicBezTo>
                <a:cubicBezTo>
                  <a:pt x="1303" y="231"/>
                  <a:pt x="1302" y="231"/>
                  <a:pt x="1302" y="229"/>
                </a:cubicBezTo>
                <a:cubicBezTo>
                  <a:pt x="1302" y="227"/>
                  <a:pt x="1302" y="226"/>
                  <a:pt x="1300" y="225"/>
                </a:cubicBezTo>
                <a:cubicBezTo>
                  <a:pt x="1300" y="224"/>
                  <a:pt x="1298" y="223"/>
                  <a:pt x="1297" y="222"/>
                </a:cubicBezTo>
                <a:cubicBezTo>
                  <a:pt x="1296" y="221"/>
                  <a:pt x="1295" y="221"/>
                  <a:pt x="1295" y="220"/>
                </a:cubicBezTo>
                <a:cubicBezTo>
                  <a:pt x="1294" y="219"/>
                  <a:pt x="1294" y="219"/>
                  <a:pt x="1293" y="218"/>
                </a:cubicBezTo>
                <a:cubicBezTo>
                  <a:pt x="1292" y="217"/>
                  <a:pt x="1290" y="216"/>
                  <a:pt x="1289" y="216"/>
                </a:cubicBezTo>
                <a:cubicBezTo>
                  <a:pt x="1288" y="216"/>
                  <a:pt x="1278" y="216"/>
                  <a:pt x="1279" y="218"/>
                </a:cubicBezTo>
                <a:cubicBezTo>
                  <a:pt x="1279" y="219"/>
                  <a:pt x="1280" y="219"/>
                  <a:pt x="1281" y="220"/>
                </a:cubicBezTo>
                <a:close/>
                <a:moveTo>
                  <a:pt x="1042" y="292"/>
                </a:moveTo>
                <a:cubicBezTo>
                  <a:pt x="1043" y="291"/>
                  <a:pt x="1043" y="290"/>
                  <a:pt x="1042" y="288"/>
                </a:cubicBezTo>
                <a:cubicBezTo>
                  <a:pt x="1041" y="287"/>
                  <a:pt x="1040" y="286"/>
                  <a:pt x="1038" y="287"/>
                </a:cubicBezTo>
                <a:cubicBezTo>
                  <a:pt x="1037" y="288"/>
                  <a:pt x="1036" y="289"/>
                  <a:pt x="1035" y="290"/>
                </a:cubicBezTo>
                <a:cubicBezTo>
                  <a:pt x="1034" y="290"/>
                  <a:pt x="1033" y="290"/>
                  <a:pt x="1032" y="290"/>
                </a:cubicBezTo>
                <a:cubicBezTo>
                  <a:pt x="1032" y="290"/>
                  <a:pt x="1031" y="291"/>
                  <a:pt x="1031" y="292"/>
                </a:cubicBezTo>
                <a:cubicBezTo>
                  <a:pt x="1029" y="293"/>
                  <a:pt x="1028" y="293"/>
                  <a:pt x="1026" y="294"/>
                </a:cubicBezTo>
                <a:cubicBezTo>
                  <a:pt x="1025" y="294"/>
                  <a:pt x="1023" y="294"/>
                  <a:pt x="1022" y="294"/>
                </a:cubicBezTo>
                <a:cubicBezTo>
                  <a:pt x="1020" y="294"/>
                  <a:pt x="1019" y="296"/>
                  <a:pt x="1018" y="297"/>
                </a:cubicBezTo>
                <a:cubicBezTo>
                  <a:pt x="1015" y="300"/>
                  <a:pt x="1011" y="302"/>
                  <a:pt x="1008" y="304"/>
                </a:cubicBezTo>
                <a:cubicBezTo>
                  <a:pt x="1006" y="305"/>
                  <a:pt x="1005" y="306"/>
                  <a:pt x="1004" y="308"/>
                </a:cubicBezTo>
                <a:cubicBezTo>
                  <a:pt x="1004" y="310"/>
                  <a:pt x="1007" y="310"/>
                  <a:pt x="1008" y="310"/>
                </a:cubicBezTo>
                <a:cubicBezTo>
                  <a:pt x="1010" y="310"/>
                  <a:pt x="1012" y="310"/>
                  <a:pt x="1013" y="310"/>
                </a:cubicBezTo>
                <a:cubicBezTo>
                  <a:pt x="1015" y="311"/>
                  <a:pt x="1017" y="313"/>
                  <a:pt x="1019" y="313"/>
                </a:cubicBezTo>
                <a:cubicBezTo>
                  <a:pt x="1020" y="313"/>
                  <a:pt x="1020" y="312"/>
                  <a:pt x="1021" y="312"/>
                </a:cubicBezTo>
                <a:cubicBezTo>
                  <a:pt x="1021" y="312"/>
                  <a:pt x="1022" y="312"/>
                  <a:pt x="1023" y="311"/>
                </a:cubicBezTo>
                <a:cubicBezTo>
                  <a:pt x="1024" y="311"/>
                  <a:pt x="1024" y="311"/>
                  <a:pt x="1025" y="311"/>
                </a:cubicBezTo>
                <a:cubicBezTo>
                  <a:pt x="1028" y="309"/>
                  <a:pt x="1029" y="306"/>
                  <a:pt x="1032" y="304"/>
                </a:cubicBezTo>
                <a:cubicBezTo>
                  <a:pt x="1034" y="301"/>
                  <a:pt x="1037" y="298"/>
                  <a:pt x="1039" y="296"/>
                </a:cubicBezTo>
                <a:cubicBezTo>
                  <a:pt x="1040" y="295"/>
                  <a:pt x="1042" y="294"/>
                  <a:pt x="1042" y="292"/>
                </a:cubicBezTo>
                <a:close/>
                <a:moveTo>
                  <a:pt x="1863" y="739"/>
                </a:moveTo>
                <a:cubicBezTo>
                  <a:pt x="1864" y="739"/>
                  <a:pt x="1865" y="738"/>
                  <a:pt x="1864" y="737"/>
                </a:cubicBezTo>
                <a:cubicBezTo>
                  <a:pt x="1863" y="737"/>
                  <a:pt x="1860" y="737"/>
                  <a:pt x="1860" y="738"/>
                </a:cubicBezTo>
                <a:cubicBezTo>
                  <a:pt x="1861" y="739"/>
                  <a:pt x="1863" y="739"/>
                  <a:pt x="1863" y="739"/>
                </a:cubicBezTo>
                <a:close/>
                <a:moveTo>
                  <a:pt x="1473" y="440"/>
                </a:moveTo>
                <a:cubicBezTo>
                  <a:pt x="1474" y="439"/>
                  <a:pt x="1476" y="439"/>
                  <a:pt x="1477" y="439"/>
                </a:cubicBezTo>
                <a:cubicBezTo>
                  <a:pt x="1479" y="438"/>
                  <a:pt x="1480" y="438"/>
                  <a:pt x="1480" y="436"/>
                </a:cubicBezTo>
                <a:cubicBezTo>
                  <a:pt x="1481" y="435"/>
                  <a:pt x="1480" y="433"/>
                  <a:pt x="1480" y="432"/>
                </a:cubicBezTo>
                <a:cubicBezTo>
                  <a:pt x="1479" y="431"/>
                  <a:pt x="1478" y="430"/>
                  <a:pt x="1477" y="429"/>
                </a:cubicBezTo>
                <a:cubicBezTo>
                  <a:pt x="1477" y="427"/>
                  <a:pt x="1477" y="426"/>
                  <a:pt x="1477" y="425"/>
                </a:cubicBezTo>
                <a:cubicBezTo>
                  <a:pt x="1476" y="423"/>
                  <a:pt x="1474" y="424"/>
                  <a:pt x="1473" y="425"/>
                </a:cubicBezTo>
                <a:cubicBezTo>
                  <a:pt x="1472" y="426"/>
                  <a:pt x="1470" y="426"/>
                  <a:pt x="1469" y="426"/>
                </a:cubicBezTo>
                <a:cubicBezTo>
                  <a:pt x="1468" y="427"/>
                  <a:pt x="1465" y="429"/>
                  <a:pt x="1465" y="427"/>
                </a:cubicBezTo>
                <a:cubicBezTo>
                  <a:pt x="1465" y="426"/>
                  <a:pt x="1466" y="425"/>
                  <a:pt x="1466" y="425"/>
                </a:cubicBezTo>
                <a:cubicBezTo>
                  <a:pt x="1465" y="423"/>
                  <a:pt x="1464" y="423"/>
                  <a:pt x="1463" y="422"/>
                </a:cubicBezTo>
                <a:cubicBezTo>
                  <a:pt x="1461" y="421"/>
                  <a:pt x="1462" y="419"/>
                  <a:pt x="1462" y="417"/>
                </a:cubicBezTo>
                <a:cubicBezTo>
                  <a:pt x="1461" y="416"/>
                  <a:pt x="1460" y="415"/>
                  <a:pt x="1459" y="415"/>
                </a:cubicBezTo>
                <a:cubicBezTo>
                  <a:pt x="1456" y="414"/>
                  <a:pt x="1453" y="413"/>
                  <a:pt x="1450" y="413"/>
                </a:cubicBezTo>
                <a:cubicBezTo>
                  <a:pt x="1447" y="413"/>
                  <a:pt x="1444" y="413"/>
                  <a:pt x="1441" y="414"/>
                </a:cubicBezTo>
                <a:cubicBezTo>
                  <a:pt x="1440" y="415"/>
                  <a:pt x="1439" y="417"/>
                  <a:pt x="1438" y="418"/>
                </a:cubicBezTo>
                <a:cubicBezTo>
                  <a:pt x="1437" y="418"/>
                  <a:pt x="1436" y="419"/>
                  <a:pt x="1436" y="418"/>
                </a:cubicBezTo>
                <a:cubicBezTo>
                  <a:pt x="1435" y="417"/>
                  <a:pt x="1436" y="417"/>
                  <a:pt x="1436" y="416"/>
                </a:cubicBezTo>
                <a:cubicBezTo>
                  <a:pt x="1436" y="415"/>
                  <a:pt x="1435" y="414"/>
                  <a:pt x="1436" y="414"/>
                </a:cubicBezTo>
                <a:cubicBezTo>
                  <a:pt x="1437" y="413"/>
                  <a:pt x="1438" y="413"/>
                  <a:pt x="1438" y="413"/>
                </a:cubicBezTo>
                <a:cubicBezTo>
                  <a:pt x="1440" y="413"/>
                  <a:pt x="1441" y="411"/>
                  <a:pt x="1442" y="410"/>
                </a:cubicBezTo>
                <a:cubicBezTo>
                  <a:pt x="1444" y="408"/>
                  <a:pt x="1445" y="407"/>
                  <a:pt x="1447" y="406"/>
                </a:cubicBezTo>
                <a:cubicBezTo>
                  <a:pt x="1449" y="404"/>
                  <a:pt x="1451" y="403"/>
                  <a:pt x="1454" y="402"/>
                </a:cubicBezTo>
                <a:cubicBezTo>
                  <a:pt x="1456" y="401"/>
                  <a:pt x="1458" y="402"/>
                  <a:pt x="1460" y="400"/>
                </a:cubicBezTo>
                <a:cubicBezTo>
                  <a:pt x="1462" y="399"/>
                  <a:pt x="1463" y="399"/>
                  <a:pt x="1463" y="397"/>
                </a:cubicBezTo>
                <a:cubicBezTo>
                  <a:pt x="1463" y="395"/>
                  <a:pt x="1462" y="395"/>
                  <a:pt x="1460" y="395"/>
                </a:cubicBezTo>
                <a:cubicBezTo>
                  <a:pt x="1460" y="395"/>
                  <a:pt x="1459" y="395"/>
                  <a:pt x="1458" y="395"/>
                </a:cubicBezTo>
                <a:cubicBezTo>
                  <a:pt x="1458" y="395"/>
                  <a:pt x="1457" y="395"/>
                  <a:pt x="1456" y="394"/>
                </a:cubicBezTo>
                <a:cubicBezTo>
                  <a:pt x="1455" y="394"/>
                  <a:pt x="1455" y="394"/>
                  <a:pt x="1455" y="393"/>
                </a:cubicBezTo>
                <a:cubicBezTo>
                  <a:pt x="1455" y="393"/>
                  <a:pt x="1456" y="393"/>
                  <a:pt x="1457" y="392"/>
                </a:cubicBezTo>
                <a:cubicBezTo>
                  <a:pt x="1457" y="392"/>
                  <a:pt x="1458" y="391"/>
                  <a:pt x="1459" y="391"/>
                </a:cubicBezTo>
                <a:cubicBezTo>
                  <a:pt x="1459" y="391"/>
                  <a:pt x="1460" y="392"/>
                  <a:pt x="1461" y="392"/>
                </a:cubicBezTo>
                <a:cubicBezTo>
                  <a:pt x="1462" y="392"/>
                  <a:pt x="1464" y="391"/>
                  <a:pt x="1465" y="390"/>
                </a:cubicBezTo>
                <a:cubicBezTo>
                  <a:pt x="1466" y="389"/>
                  <a:pt x="1468" y="389"/>
                  <a:pt x="1468" y="387"/>
                </a:cubicBezTo>
                <a:cubicBezTo>
                  <a:pt x="1468" y="384"/>
                  <a:pt x="1465" y="383"/>
                  <a:pt x="1463" y="381"/>
                </a:cubicBezTo>
                <a:cubicBezTo>
                  <a:pt x="1462" y="381"/>
                  <a:pt x="1461" y="380"/>
                  <a:pt x="1459" y="379"/>
                </a:cubicBezTo>
                <a:cubicBezTo>
                  <a:pt x="1458" y="379"/>
                  <a:pt x="1456" y="380"/>
                  <a:pt x="1454" y="379"/>
                </a:cubicBezTo>
                <a:cubicBezTo>
                  <a:pt x="1453" y="379"/>
                  <a:pt x="1452" y="378"/>
                  <a:pt x="1450" y="378"/>
                </a:cubicBezTo>
                <a:cubicBezTo>
                  <a:pt x="1449" y="378"/>
                  <a:pt x="1448" y="379"/>
                  <a:pt x="1447" y="380"/>
                </a:cubicBezTo>
                <a:cubicBezTo>
                  <a:pt x="1444" y="382"/>
                  <a:pt x="1441" y="382"/>
                  <a:pt x="1438" y="383"/>
                </a:cubicBezTo>
                <a:cubicBezTo>
                  <a:pt x="1435" y="383"/>
                  <a:pt x="1432" y="383"/>
                  <a:pt x="1429" y="384"/>
                </a:cubicBezTo>
                <a:cubicBezTo>
                  <a:pt x="1427" y="384"/>
                  <a:pt x="1426" y="384"/>
                  <a:pt x="1424" y="385"/>
                </a:cubicBezTo>
                <a:cubicBezTo>
                  <a:pt x="1422" y="385"/>
                  <a:pt x="1420" y="385"/>
                  <a:pt x="1418" y="384"/>
                </a:cubicBezTo>
                <a:cubicBezTo>
                  <a:pt x="1418" y="384"/>
                  <a:pt x="1417" y="383"/>
                  <a:pt x="1417" y="383"/>
                </a:cubicBezTo>
                <a:cubicBezTo>
                  <a:pt x="1415" y="382"/>
                  <a:pt x="1414" y="381"/>
                  <a:pt x="1413" y="381"/>
                </a:cubicBezTo>
                <a:cubicBezTo>
                  <a:pt x="1410" y="380"/>
                  <a:pt x="1409" y="377"/>
                  <a:pt x="1406" y="377"/>
                </a:cubicBezTo>
                <a:cubicBezTo>
                  <a:pt x="1403" y="376"/>
                  <a:pt x="1400" y="377"/>
                  <a:pt x="1399" y="380"/>
                </a:cubicBezTo>
                <a:cubicBezTo>
                  <a:pt x="1398" y="382"/>
                  <a:pt x="1401" y="381"/>
                  <a:pt x="1402" y="381"/>
                </a:cubicBezTo>
                <a:cubicBezTo>
                  <a:pt x="1403" y="381"/>
                  <a:pt x="1403" y="381"/>
                  <a:pt x="1404" y="381"/>
                </a:cubicBezTo>
                <a:cubicBezTo>
                  <a:pt x="1405" y="381"/>
                  <a:pt x="1405" y="380"/>
                  <a:pt x="1406" y="380"/>
                </a:cubicBezTo>
                <a:cubicBezTo>
                  <a:pt x="1406" y="379"/>
                  <a:pt x="1406" y="379"/>
                  <a:pt x="1407" y="379"/>
                </a:cubicBezTo>
                <a:cubicBezTo>
                  <a:pt x="1407" y="380"/>
                  <a:pt x="1408" y="380"/>
                  <a:pt x="1407" y="381"/>
                </a:cubicBezTo>
                <a:cubicBezTo>
                  <a:pt x="1407" y="382"/>
                  <a:pt x="1406" y="382"/>
                  <a:pt x="1405" y="382"/>
                </a:cubicBezTo>
                <a:cubicBezTo>
                  <a:pt x="1404" y="383"/>
                  <a:pt x="1403" y="384"/>
                  <a:pt x="1402" y="383"/>
                </a:cubicBezTo>
                <a:cubicBezTo>
                  <a:pt x="1401" y="382"/>
                  <a:pt x="1401" y="382"/>
                  <a:pt x="1400" y="382"/>
                </a:cubicBezTo>
                <a:cubicBezTo>
                  <a:pt x="1399" y="382"/>
                  <a:pt x="1398" y="382"/>
                  <a:pt x="1398" y="382"/>
                </a:cubicBezTo>
                <a:cubicBezTo>
                  <a:pt x="1397" y="382"/>
                  <a:pt x="1396" y="381"/>
                  <a:pt x="1396" y="381"/>
                </a:cubicBezTo>
                <a:cubicBezTo>
                  <a:pt x="1395" y="380"/>
                  <a:pt x="1392" y="381"/>
                  <a:pt x="1391" y="381"/>
                </a:cubicBezTo>
                <a:cubicBezTo>
                  <a:pt x="1390" y="381"/>
                  <a:pt x="1389" y="382"/>
                  <a:pt x="1389" y="382"/>
                </a:cubicBezTo>
                <a:cubicBezTo>
                  <a:pt x="1387" y="382"/>
                  <a:pt x="1385" y="381"/>
                  <a:pt x="1384" y="382"/>
                </a:cubicBezTo>
                <a:cubicBezTo>
                  <a:pt x="1383" y="382"/>
                  <a:pt x="1382" y="384"/>
                  <a:pt x="1382" y="385"/>
                </a:cubicBezTo>
                <a:cubicBezTo>
                  <a:pt x="1382" y="387"/>
                  <a:pt x="1383" y="387"/>
                  <a:pt x="1385" y="388"/>
                </a:cubicBezTo>
                <a:cubicBezTo>
                  <a:pt x="1386" y="388"/>
                  <a:pt x="1386" y="390"/>
                  <a:pt x="1388" y="390"/>
                </a:cubicBezTo>
                <a:cubicBezTo>
                  <a:pt x="1389" y="390"/>
                  <a:pt x="1391" y="390"/>
                  <a:pt x="1392" y="391"/>
                </a:cubicBezTo>
                <a:cubicBezTo>
                  <a:pt x="1393" y="392"/>
                  <a:pt x="1393" y="393"/>
                  <a:pt x="1393" y="394"/>
                </a:cubicBezTo>
                <a:cubicBezTo>
                  <a:pt x="1393" y="396"/>
                  <a:pt x="1395" y="396"/>
                  <a:pt x="1395" y="397"/>
                </a:cubicBezTo>
                <a:cubicBezTo>
                  <a:pt x="1393" y="398"/>
                  <a:pt x="1392" y="397"/>
                  <a:pt x="1391" y="396"/>
                </a:cubicBezTo>
                <a:cubicBezTo>
                  <a:pt x="1390" y="395"/>
                  <a:pt x="1389" y="393"/>
                  <a:pt x="1388" y="392"/>
                </a:cubicBezTo>
                <a:cubicBezTo>
                  <a:pt x="1387" y="391"/>
                  <a:pt x="1386" y="391"/>
                  <a:pt x="1384" y="390"/>
                </a:cubicBezTo>
                <a:cubicBezTo>
                  <a:pt x="1383" y="390"/>
                  <a:pt x="1382" y="390"/>
                  <a:pt x="1381" y="390"/>
                </a:cubicBezTo>
                <a:cubicBezTo>
                  <a:pt x="1380" y="390"/>
                  <a:pt x="1379" y="392"/>
                  <a:pt x="1378" y="392"/>
                </a:cubicBezTo>
                <a:cubicBezTo>
                  <a:pt x="1376" y="392"/>
                  <a:pt x="1375" y="392"/>
                  <a:pt x="1374" y="393"/>
                </a:cubicBezTo>
                <a:cubicBezTo>
                  <a:pt x="1372" y="394"/>
                  <a:pt x="1371" y="394"/>
                  <a:pt x="1372" y="396"/>
                </a:cubicBezTo>
                <a:cubicBezTo>
                  <a:pt x="1373" y="397"/>
                  <a:pt x="1375" y="398"/>
                  <a:pt x="1376" y="399"/>
                </a:cubicBezTo>
                <a:cubicBezTo>
                  <a:pt x="1377" y="399"/>
                  <a:pt x="1379" y="400"/>
                  <a:pt x="1380" y="401"/>
                </a:cubicBezTo>
                <a:cubicBezTo>
                  <a:pt x="1381" y="401"/>
                  <a:pt x="1382" y="401"/>
                  <a:pt x="1383" y="402"/>
                </a:cubicBezTo>
                <a:cubicBezTo>
                  <a:pt x="1385" y="402"/>
                  <a:pt x="1385" y="403"/>
                  <a:pt x="1387" y="404"/>
                </a:cubicBezTo>
                <a:cubicBezTo>
                  <a:pt x="1389" y="404"/>
                  <a:pt x="1391" y="403"/>
                  <a:pt x="1394" y="402"/>
                </a:cubicBezTo>
                <a:cubicBezTo>
                  <a:pt x="1394" y="402"/>
                  <a:pt x="1395" y="402"/>
                  <a:pt x="1396" y="402"/>
                </a:cubicBezTo>
                <a:cubicBezTo>
                  <a:pt x="1397" y="402"/>
                  <a:pt x="1396" y="401"/>
                  <a:pt x="1397" y="400"/>
                </a:cubicBezTo>
                <a:cubicBezTo>
                  <a:pt x="1397" y="399"/>
                  <a:pt x="1397" y="399"/>
                  <a:pt x="1398" y="399"/>
                </a:cubicBezTo>
                <a:cubicBezTo>
                  <a:pt x="1399" y="399"/>
                  <a:pt x="1399" y="400"/>
                  <a:pt x="1399" y="400"/>
                </a:cubicBezTo>
                <a:cubicBezTo>
                  <a:pt x="1400" y="402"/>
                  <a:pt x="1401" y="402"/>
                  <a:pt x="1402" y="403"/>
                </a:cubicBezTo>
                <a:cubicBezTo>
                  <a:pt x="1403" y="404"/>
                  <a:pt x="1403" y="405"/>
                  <a:pt x="1404" y="405"/>
                </a:cubicBezTo>
                <a:cubicBezTo>
                  <a:pt x="1405" y="406"/>
                  <a:pt x="1407" y="405"/>
                  <a:pt x="1407" y="406"/>
                </a:cubicBezTo>
                <a:cubicBezTo>
                  <a:pt x="1406" y="407"/>
                  <a:pt x="1404" y="406"/>
                  <a:pt x="1403" y="405"/>
                </a:cubicBezTo>
                <a:cubicBezTo>
                  <a:pt x="1402" y="405"/>
                  <a:pt x="1401" y="404"/>
                  <a:pt x="1400" y="403"/>
                </a:cubicBezTo>
                <a:cubicBezTo>
                  <a:pt x="1399" y="403"/>
                  <a:pt x="1397" y="403"/>
                  <a:pt x="1396" y="403"/>
                </a:cubicBezTo>
                <a:cubicBezTo>
                  <a:pt x="1395" y="405"/>
                  <a:pt x="1396" y="406"/>
                  <a:pt x="1394" y="407"/>
                </a:cubicBezTo>
                <a:cubicBezTo>
                  <a:pt x="1393" y="408"/>
                  <a:pt x="1392" y="408"/>
                  <a:pt x="1393" y="410"/>
                </a:cubicBezTo>
                <a:cubicBezTo>
                  <a:pt x="1393" y="411"/>
                  <a:pt x="1395" y="411"/>
                  <a:pt x="1396" y="411"/>
                </a:cubicBezTo>
                <a:cubicBezTo>
                  <a:pt x="1397" y="411"/>
                  <a:pt x="1398" y="408"/>
                  <a:pt x="1400" y="409"/>
                </a:cubicBezTo>
                <a:cubicBezTo>
                  <a:pt x="1401" y="410"/>
                  <a:pt x="1401" y="412"/>
                  <a:pt x="1401" y="413"/>
                </a:cubicBezTo>
                <a:cubicBezTo>
                  <a:pt x="1401" y="414"/>
                  <a:pt x="1402" y="415"/>
                  <a:pt x="1402" y="415"/>
                </a:cubicBezTo>
                <a:cubicBezTo>
                  <a:pt x="1403" y="416"/>
                  <a:pt x="1403" y="417"/>
                  <a:pt x="1403" y="418"/>
                </a:cubicBezTo>
                <a:cubicBezTo>
                  <a:pt x="1402" y="419"/>
                  <a:pt x="1399" y="419"/>
                  <a:pt x="1399" y="418"/>
                </a:cubicBezTo>
                <a:cubicBezTo>
                  <a:pt x="1398" y="417"/>
                  <a:pt x="1399" y="417"/>
                  <a:pt x="1398" y="416"/>
                </a:cubicBezTo>
                <a:cubicBezTo>
                  <a:pt x="1398" y="416"/>
                  <a:pt x="1397" y="415"/>
                  <a:pt x="1397" y="415"/>
                </a:cubicBezTo>
                <a:cubicBezTo>
                  <a:pt x="1396" y="414"/>
                  <a:pt x="1397" y="414"/>
                  <a:pt x="1397" y="413"/>
                </a:cubicBezTo>
                <a:cubicBezTo>
                  <a:pt x="1397" y="412"/>
                  <a:pt x="1396" y="412"/>
                  <a:pt x="1396" y="413"/>
                </a:cubicBezTo>
                <a:cubicBezTo>
                  <a:pt x="1395" y="414"/>
                  <a:pt x="1396" y="415"/>
                  <a:pt x="1397" y="417"/>
                </a:cubicBezTo>
                <a:cubicBezTo>
                  <a:pt x="1397" y="418"/>
                  <a:pt x="1397" y="419"/>
                  <a:pt x="1397" y="420"/>
                </a:cubicBezTo>
                <a:cubicBezTo>
                  <a:pt x="1397" y="421"/>
                  <a:pt x="1397" y="423"/>
                  <a:pt x="1397" y="423"/>
                </a:cubicBezTo>
                <a:cubicBezTo>
                  <a:pt x="1396" y="424"/>
                  <a:pt x="1394" y="424"/>
                  <a:pt x="1393" y="424"/>
                </a:cubicBezTo>
                <a:cubicBezTo>
                  <a:pt x="1392" y="424"/>
                  <a:pt x="1391" y="424"/>
                  <a:pt x="1389" y="424"/>
                </a:cubicBezTo>
                <a:cubicBezTo>
                  <a:pt x="1389" y="424"/>
                  <a:pt x="1388" y="423"/>
                  <a:pt x="1387" y="424"/>
                </a:cubicBezTo>
                <a:cubicBezTo>
                  <a:pt x="1387" y="424"/>
                  <a:pt x="1388" y="425"/>
                  <a:pt x="1387" y="426"/>
                </a:cubicBezTo>
                <a:cubicBezTo>
                  <a:pt x="1386" y="426"/>
                  <a:pt x="1385" y="426"/>
                  <a:pt x="1384" y="426"/>
                </a:cubicBezTo>
                <a:cubicBezTo>
                  <a:pt x="1383" y="426"/>
                  <a:pt x="1382" y="425"/>
                  <a:pt x="1382" y="424"/>
                </a:cubicBezTo>
                <a:cubicBezTo>
                  <a:pt x="1381" y="423"/>
                  <a:pt x="1380" y="422"/>
                  <a:pt x="1379" y="422"/>
                </a:cubicBezTo>
                <a:cubicBezTo>
                  <a:pt x="1376" y="420"/>
                  <a:pt x="1374" y="418"/>
                  <a:pt x="1372" y="417"/>
                </a:cubicBezTo>
                <a:cubicBezTo>
                  <a:pt x="1370" y="415"/>
                  <a:pt x="1368" y="413"/>
                  <a:pt x="1365" y="411"/>
                </a:cubicBezTo>
                <a:cubicBezTo>
                  <a:pt x="1363" y="410"/>
                  <a:pt x="1360" y="411"/>
                  <a:pt x="1357" y="411"/>
                </a:cubicBezTo>
                <a:cubicBezTo>
                  <a:pt x="1355" y="412"/>
                  <a:pt x="1354" y="413"/>
                  <a:pt x="1353" y="414"/>
                </a:cubicBezTo>
                <a:cubicBezTo>
                  <a:pt x="1351" y="415"/>
                  <a:pt x="1351" y="416"/>
                  <a:pt x="1351" y="417"/>
                </a:cubicBezTo>
                <a:cubicBezTo>
                  <a:pt x="1350" y="419"/>
                  <a:pt x="1349" y="420"/>
                  <a:pt x="1348" y="421"/>
                </a:cubicBezTo>
                <a:cubicBezTo>
                  <a:pt x="1347" y="423"/>
                  <a:pt x="1347" y="424"/>
                  <a:pt x="1348" y="426"/>
                </a:cubicBezTo>
                <a:cubicBezTo>
                  <a:pt x="1350" y="428"/>
                  <a:pt x="1352" y="429"/>
                  <a:pt x="1354" y="430"/>
                </a:cubicBezTo>
                <a:cubicBezTo>
                  <a:pt x="1355" y="431"/>
                  <a:pt x="1356" y="432"/>
                  <a:pt x="1358" y="433"/>
                </a:cubicBezTo>
                <a:cubicBezTo>
                  <a:pt x="1359" y="434"/>
                  <a:pt x="1361" y="433"/>
                  <a:pt x="1362" y="434"/>
                </a:cubicBezTo>
                <a:cubicBezTo>
                  <a:pt x="1364" y="434"/>
                  <a:pt x="1365" y="436"/>
                  <a:pt x="1365" y="437"/>
                </a:cubicBezTo>
                <a:cubicBezTo>
                  <a:pt x="1366" y="438"/>
                  <a:pt x="1365" y="440"/>
                  <a:pt x="1366" y="441"/>
                </a:cubicBezTo>
                <a:cubicBezTo>
                  <a:pt x="1367" y="442"/>
                  <a:pt x="1368" y="442"/>
                  <a:pt x="1369" y="442"/>
                </a:cubicBezTo>
                <a:cubicBezTo>
                  <a:pt x="1371" y="442"/>
                  <a:pt x="1372" y="442"/>
                  <a:pt x="1373" y="443"/>
                </a:cubicBezTo>
                <a:cubicBezTo>
                  <a:pt x="1375" y="446"/>
                  <a:pt x="1376" y="442"/>
                  <a:pt x="1378" y="441"/>
                </a:cubicBezTo>
                <a:cubicBezTo>
                  <a:pt x="1379" y="441"/>
                  <a:pt x="1381" y="441"/>
                  <a:pt x="1382" y="442"/>
                </a:cubicBezTo>
                <a:cubicBezTo>
                  <a:pt x="1383" y="443"/>
                  <a:pt x="1383" y="445"/>
                  <a:pt x="1384" y="446"/>
                </a:cubicBezTo>
                <a:cubicBezTo>
                  <a:pt x="1385" y="447"/>
                  <a:pt x="1387" y="446"/>
                  <a:pt x="1389" y="446"/>
                </a:cubicBezTo>
                <a:cubicBezTo>
                  <a:pt x="1390" y="446"/>
                  <a:pt x="1391" y="447"/>
                  <a:pt x="1392" y="448"/>
                </a:cubicBezTo>
                <a:cubicBezTo>
                  <a:pt x="1393" y="448"/>
                  <a:pt x="1393" y="449"/>
                  <a:pt x="1394" y="450"/>
                </a:cubicBezTo>
                <a:cubicBezTo>
                  <a:pt x="1395" y="451"/>
                  <a:pt x="1396" y="452"/>
                  <a:pt x="1396" y="453"/>
                </a:cubicBezTo>
                <a:cubicBezTo>
                  <a:pt x="1398" y="456"/>
                  <a:pt x="1401" y="458"/>
                  <a:pt x="1404" y="459"/>
                </a:cubicBezTo>
                <a:cubicBezTo>
                  <a:pt x="1406" y="459"/>
                  <a:pt x="1408" y="459"/>
                  <a:pt x="1409" y="460"/>
                </a:cubicBezTo>
                <a:cubicBezTo>
                  <a:pt x="1410" y="461"/>
                  <a:pt x="1411" y="463"/>
                  <a:pt x="1411" y="465"/>
                </a:cubicBezTo>
                <a:cubicBezTo>
                  <a:pt x="1412" y="466"/>
                  <a:pt x="1412" y="468"/>
                  <a:pt x="1413" y="468"/>
                </a:cubicBezTo>
                <a:cubicBezTo>
                  <a:pt x="1414" y="469"/>
                  <a:pt x="1415" y="469"/>
                  <a:pt x="1415" y="469"/>
                </a:cubicBezTo>
                <a:cubicBezTo>
                  <a:pt x="1416" y="469"/>
                  <a:pt x="1416" y="470"/>
                  <a:pt x="1417" y="471"/>
                </a:cubicBezTo>
                <a:cubicBezTo>
                  <a:pt x="1418" y="472"/>
                  <a:pt x="1418" y="474"/>
                  <a:pt x="1419" y="475"/>
                </a:cubicBezTo>
                <a:cubicBezTo>
                  <a:pt x="1419" y="476"/>
                  <a:pt x="1420" y="478"/>
                  <a:pt x="1421" y="478"/>
                </a:cubicBezTo>
                <a:cubicBezTo>
                  <a:pt x="1422" y="479"/>
                  <a:pt x="1423" y="477"/>
                  <a:pt x="1425" y="477"/>
                </a:cubicBezTo>
                <a:cubicBezTo>
                  <a:pt x="1427" y="478"/>
                  <a:pt x="1427" y="480"/>
                  <a:pt x="1429" y="481"/>
                </a:cubicBezTo>
                <a:cubicBezTo>
                  <a:pt x="1431" y="482"/>
                  <a:pt x="1434" y="480"/>
                  <a:pt x="1436" y="478"/>
                </a:cubicBezTo>
                <a:cubicBezTo>
                  <a:pt x="1436" y="478"/>
                  <a:pt x="1437" y="477"/>
                  <a:pt x="1438" y="476"/>
                </a:cubicBezTo>
                <a:cubicBezTo>
                  <a:pt x="1440" y="476"/>
                  <a:pt x="1441" y="475"/>
                  <a:pt x="1442" y="474"/>
                </a:cubicBezTo>
                <a:cubicBezTo>
                  <a:pt x="1442" y="473"/>
                  <a:pt x="1445" y="472"/>
                  <a:pt x="1445" y="471"/>
                </a:cubicBezTo>
                <a:cubicBezTo>
                  <a:pt x="1444" y="471"/>
                  <a:pt x="1443" y="471"/>
                  <a:pt x="1443" y="470"/>
                </a:cubicBezTo>
                <a:cubicBezTo>
                  <a:pt x="1442" y="470"/>
                  <a:pt x="1442" y="470"/>
                  <a:pt x="1441" y="469"/>
                </a:cubicBezTo>
                <a:cubicBezTo>
                  <a:pt x="1441" y="469"/>
                  <a:pt x="1440" y="468"/>
                  <a:pt x="1440" y="468"/>
                </a:cubicBezTo>
                <a:cubicBezTo>
                  <a:pt x="1440" y="467"/>
                  <a:pt x="1439" y="466"/>
                  <a:pt x="1440" y="466"/>
                </a:cubicBezTo>
                <a:cubicBezTo>
                  <a:pt x="1440" y="465"/>
                  <a:pt x="1441" y="467"/>
                  <a:pt x="1441" y="467"/>
                </a:cubicBezTo>
                <a:cubicBezTo>
                  <a:pt x="1442" y="467"/>
                  <a:pt x="1443" y="468"/>
                  <a:pt x="1443" y="468"/>
                </a:cubicBezTo>
                <a:cubicBezTo>
                  <a:pt x="1445" y="468"/>
                  <a:pt x="1446" y="467"/>
                  <a:pt x="1448" y="467"/>
                </a:cubicBezTo>
                <a:cubicBezTo>
                  <a:pt x="1449" y="467"/>
                  <a:pt x="1451" y="467"/>
                  <a:pt x="1452" y="467"/>
                </a:cubicBezTo>
                <a:cubicBezTo>
                  <a:pt x="1454" y="466"/>
                  <a:pt x="1455" y="465"/>
                  <a:pt x="1456" y="465"/>
                </a:cubicBezTo>
                <a:cubicBezTo>
                  <a:pt x="1457" y="464"/>
                  <a:pt x="1459" y="464"/>
                  <a:pt x="1460" y="463"/>
                </a:cubicBezTo>
                <a:cubicBezTo>
                  <a:pt x="1462" y="462"/>
                  <a:pt x="1464" y="462"/>
                  <a:pt x="1466" y="461"/>
                </a:cubicBezTo>
                <a:cubicBezTo>
                  <a:pt x="1469" y="460"/>
                  <a:pt x="1473" y="459"/>
                  <a:pt x="1475" y="457"/>
                </a:cubicBezTo>
                <a:cubicBezTo>
                  <a:pt x="1477" y="456"/>
                  <a:pt x="1477" y="455"/>
                  <a:pt x="1477" y="453"/>
                </a:cubicBezTo>
                <a:cubicBezTo>
                  <a:pt x="1477" y="452"/>
                  <a:pt x="1475" y="451"/>
                  <a:pt x="1476" y="450"/>
                </a:cubicBezTo>
                <a:cubicBezTo>
                  <a:pt x="1477" y="449"/>
                  <a:pt x="1477" y="449"/>
                  <a:pt x="1477" y="448"/>
                </a:cubicBezTo>
                <a:cubicBezTo>
                  <a:pt x="1477" y="447"/>
                  <a:pt x="1477" y="446"/>
                  <a:pt x="1477" y="446"/>
                </a:cubicBezTo>
                <a:cubicBezTo>
                  <a:pt x="1476" y="444"/>
                  <a:pt x="1476" y="443"/>
                  <a:pt x="1475" y="442"/>
                </a:cubicBezTo>
                <a:cubicBezTo>
                  <a:pt x="1474" y="442"/>
                  <a:pt x="1473" y="442"/>
                  <a:pt x="1473" y="442"/>
                </a:cubicBezTo>
                <a:cubicBezTo>
                  <a:pt x="1471" y="441"/>
                  <a:pt x="1472" y="441"/>
                  <a:pt x="1473" y="440"/>
                </a:cubicBezTo>
                <a:close/>
                <a:moveTo>
                  <a:pt x="1539" y="334"/>
                </a:moveTo>
                <a:cubicBezTo>
                  <a:pt x="1538" y="333"/>
                  <a:pt x="1537" y="333"/>
                  <a:pt x="1537" y="332"/>
                </a:cubicBezTo>
                <a:cubicBezTo>
                  <a:pt x="1536" y="330"/>
                  <a:pt x="1538" y="330"/>
                  <a:pt x="1539" y="329"/>
                </a:cubicBezTo>
                <a:cubicBezTo>
                  <a:pt x="1540" y="328"/>
                  <a:pt x="1539" y="326"/>
                  <a:pt x="1539" y="324"/>
                </a:cubicBezTo>
                <a:cubicBezTo>
                  <a:pt x="1539" y="323"/>
                  <a:pt x="1539" y="322"/>
                  <a:pt x="1538" y="322"/>
                </a:cubicBezTo>
                <a:cubicBezTo>
                  <a:pt x="1536" y="321"/>
                  <a:pt x="1536" y="319"/>
                  <a:pt x="1535" y="318"/>
                </a:cubicBezTo>
                <a:cubicBezTo>
                  <a:pt x="1533" y="317"/>
                  <a:pt x="1531" y="318"/>
                  <a:pt x="1530" y="317"/>
                </a:cubicBezTo>
                <a:cubicBezTo>
                  <a:pt x="1529" y="317"/>
                  <a:pt x="1528" y="316"/>
                  <a:pt x="1528" y="315"/>
                </a:cubicBezTo>
                <a:cubicBezTo>
                  <a:pt x="1527" y="314"/>
                  <a:pt x="1525" y="313"/>
                  <a:pt x="1524" y="311"/>
                </a:cubicBezTo>
                <a:cubicBezTo>
                  <a:pt x="1522" y="310"/>
                  <a:pt x="1521" y="309"/>
                  <a:pt x="1519" y="309"/>
                </a:cubicBezTo>
                <a:cubicBezTo>
                  <a:pt x="1517" y="309"/>
                  <a:pt x="1516" y="308"/>
                  <a:pt x="1514" y="308"/>
                </a:cubicBezTo>
                <a:cubicBezTo>
                  <a:pt x="1512" y="307"/>
                  <a:pt x="1510" y="307"/>
                  <a:pt x="1508" y="308"/>
                </a:cubicBezTo>
                <a:cubicBezTo>
                  <a:pt x="1506" y="308"/>
                  <a:pt x="1505" y="309"/>
                  <a:pt x="1503" y="310"/>
                </a:cubicBezTo>
                <a:cubicBezTo>
                  <a:pt x="1501" y="311"/>
                  <a:pt x="1499" y="311"/>
                  <a:pt x="1498" y="312"/>
                </a:cubicBezTo>
                <a:cubicBezTo>
                  <a:pt x="1496" y="313"/>
                  <a:pt x="1495" y="314"/>
                  <a:pt x="1493" y="314"/>
                </a:cubicBezTo>
                <a:cubicBezTo>
                  <a:pt x="1492" y="314"/>
                  <a:pt x="1492" y="314"/>
                  <a:pt x="1491" y="314"/>
                </a:cubicBezTo>
                <a:cubicBezTo>
                  <a:pt x="1490" y="314"/>
                  <a:pt x="1489" y="315"/>
                  <a:pt x="1488" y="315"/>
                </a:cubicBezTo>
                <a:cubicBezTo>
                  <a:pt x="1487" y="316"/>
                  <a:pt x="1486" y="316"/>
                  <a:pt x="1485" y="316"/>
                </a:cubicBezTo>
                <a:cubicBezTo>
                  <a:pt x="1485" y="316"/>
                  <a:pt x="1482" y="317"/>
                  <a:pt x="1483" y="318"/>
                </a:cubicBezTo>
                <a:cubicBezTo>
                  <a:pt x="1484" y="318"/>
                  <a:pt x="1485" y="318"/>
                  <a:pt x="1486" y="318"/>
                </a:cubicBezTo>
                <a:cubicBezTo>
                  <a:pt x="1487" y="319"/>
                  <a:pt x="1483" y="321"/>
                  <a:pt x="1482" y="322"/>
                </a:cubicBezTo>
                <a:cubicBezTo>
                  <a:pt x="1481" y="323"/>
                  <a:pt x="1480" y="324"/>
                  <a:pt x="1478" y="325"/>
                </a:cubicBezTo>
                <a:cubicBezTo>
                  <a:pt x="1477" y="325"/>
                  <a:pt x="1477" y="326"/>
                  <a:pt x="1476" y="327"/>
                </a:cubicBezTo>
                <a:cubicBezTo>
                  <a:pt x="1476" y="328"/>
                  <a:pt x="1476" y="329"/>
                  <a:pt x="1475" y="330"/>
                </a:cubicBezTo>
                <a:cubicBezTo>
                  <a:pt x="1475" y="331"/>
                  <a:pt x="1475" y="332"/>
                  <a:pt x="1475" y="333"/>
                </a:cubicBezTo>
                <a:cubicBezTo>
                  <a:pt x="1475" y="334"/>
                  <a:pt x="1475" y="334"/>
                  <a:pt x="1476" y="335"/>
                </a:cubicBezTo>
                <a:cubicBezTo>
                  <a:pt x="1477" y="335"/>
                  <a:pt x="1478" y="335"/>
                  <a:pt x="1478" y="336"/>
                </a:cubicBezTo>
                <a:cubicBezTo>
                  <a:pt x="1479" y="337"/>
                  <a:pt x="1480" y="338"/>
                  <a:pt x="1481" y="338"/>
                </a:cubicBezTo>
                <a:cubicBezTo>
                  <a:pt x="1482" y="337"/>
                  <a:pt x="1483" y="335"/>
                  <a:pt x="1484" y="336"/>
                </a:cubicBezTo>
                <a:cubicBezTo>
                  <a:pt x="1485" y="337"/>
                  <a:pt x="1486" y="338"/>
                  <a:pt x="1487" y="339"/>
                </a:cubicBezTo>
                <a:cubicBezTo>
                  <a:pt x="1489" y="341"/>
                  <a:pt x="1490" y="341"/>
                  <a:pt x="1491" y="341"/>
                </a:cubicBezTo>
                <a:cubicBezTo>
                  <a:pt x="1493" y="341"/>
                  <a:pt x="1494" y="341"/>
                  <a:pt x="1495" y="342"/>
                </a:cubicBezTo>
                <a:cubicBezTo>
                  <a:pt x="1496" y="343"/>
                  <a:pt x="1495" y="344"/>
                  <a:pt x="1496" y="344"/>
                </a:cubicBezTo>
                <a:cubicBezTo>
                  <a:pt x="1497" y="344"/>
                  <a:pt x="1498" y="344"/>
                  <a:pt x="1499" y="343"/>
                </a:cubicBezTo>
                <a:cubicBezTo>
                  <a:pt x="1500" y="342"/>
                  <a:pt x="1502" y="342"/>
                  <a:pt x="1503" y="343"/>
                </a:cubicBezTo>
                <a:cubicBezTo>
                  <a:pt x="1505" y="343"/>
                  <a:pt x="1505" y="344"/>
                  <a:pt x="1506" y="346"/>
                </a:cubicBezTo>
                <a:cubicBezTo>
                  <a:pt x="1507" y="348"/>
                  <a:pt x="1509" y="347"/>
                  <a:pt x="1510" y="347"/>
                </a:cubicBezTo>
                <a:cubicBezTo>
                  <a:pt x="1512" y="348"/>
                  <a:pt x="1513" y="348"/>
                  <a:pt x="1514" y="348"/>
                </a:cubicBezTo>
                <a:cubicBezTo>
                  <a:pt x="1517" y="349"/>
                  <a:pt x="1519" y="348"/>
                  <a:pt x="1521" y="348"/>
                </a:cubicBezTo>
                <a:cubicBezTo>
                  <a:pt x="1524" y="348"/>
                  <a:pt x="1527" y="349"/>
                  <a:pt x="1529" y="349"/>
                </a:cubicBezTo>
                <a:cubicBezTo>
                  <a:pt x="1531" y="349"/>
                  <a:pt x="1532" y="348"/>
                  <a:pt x="1533" y="348"/>
                </a:cubicBezTo>
                <a:cubicBezTo>
                  <a:pt x="1534" y="348"/>
                  <a:pt x="1535" y="348"/>
                  <a:pt x="1535" y="348"/>
                </a:cubicBezTo>
                <a:cubicBezTo>
                  <a:pt x="1537" y="348"/>
                  <a:pt x="1538" y="346"/>
                  <a:pt x="1539" y="345"/>
                </a:cubicBezTo>
                <a:cubicBezTo>
                  <a:pt x="1540" y="343"/>
                  <a:pt x="1540" y="342"/>
                  <a:pt x="1540" y="340"/>
                </a:cubicBezTo>
                <a:cubicBezTo>
                  <a:pt x="1540" y="340"/>
                  <a:pt x="1540" y="339"/>
                  <a:pt x="1540" y="339"/>
                </a:cubicBezTo>
                <a:cubicBezTo>
                  <a:pt x="1540" y="338"/>
                  <a:pt x="1540" y="338"/>
                  <a:pt x="1540" y="337"/>
                </a:cubicBezTo>
                <a:cubicBezTo>
                  <a:pt x="1540" y="336"/>
                  <a:pt x="1540" y="335"/>
                  <a:pt x="1539" y="334"/>
                </a:cubicBezTo>
                <a:close/>
                <a:moveTo>
                  <a:pt x="1493" y="552"/>
                </a:moveTo>
                <a:cubicBezTo>
                  <a:pt x="1493" y="553"/>
                  <a:pt x="1492" y="553"/>
                  <a:pt x="1493" y="554"/>
                </a:cubicBezTo>
                <a:cubicBezTo>
                  <a:pt x="1493" y="554"/>
                  <a:pt x="1494" y="554"/>
                  <a:pt x="1495" y="554"/>
                </a:cubicBezTo>
                <a:cubicBezTo>
                  <a:pt x="1496" y="554"/>
                  <a:pt x="1497" y="553"/>
                  <a:pt x="1498" y="552"/>
                </a:cubicBezTo>
                <a:cubicBezTo>
                  <a:pt x="1501" y="551"/>
                  <a:pt x="1500" y="547"/>
                  <a:pt x="1499" y="545"/>
                </a:cubicBezTo>
                <a:cubicBezTo>
                  <a:pt x="1498" y="544"/>
                  <a:pt x="1496" y="543"/>
                  <a:pt x="1495" y="543"/>
                </a:cubicBezTo>
                <a:cubicBezTo>
                  <a:pt x="1493" y="543"/>
                  <a:pt x="1492" y="542"/>
                  <a:pt x="1491" y="542"/>
                </a:cubicBezTo>
                <a:cubicBezTo>
                  <a:pt x="1489" y="543"/>
                  <a:pt x="1489" y="544"/>
                  <a:pt x="1488" y="545"/>
                </a:cubicBezTo>
                <a:cubicBezTo>
                  <a:pt x="1488" y="546"/>
                  <a:pt x="1488" y="547"/>
                  <a:pt x="1487" y="548"/>
                </a:cubicBezTo>
                <a:cubicBezTo>
                  <a:pt x="1487" y="549"/>
                  <a:pt x="1486" y="552"/>
                  <a:pt x="1487" y="552"/>
                </a:cubicBezTo>
                <a:cubicBezTo>
                  <a:pt x="1488" y="552"/>
                  <a:pt x="1489" y="550"/>
                  <a:pt x="1489" y="550"/>
                </a:cubicBezTo>
                <a:cubicBezTo>
                  <a:pt x="1490" y="549"/>
                  <a:pt x="1490" y="549"/>
                  <a:pt x="1490" y="547"/>
                </a:cubicBezTo>
                <a:cubicBezTo>
                  <a:pt x="1490" y="547"/>
                  <a:pt x="1490" y="545"/>
                  <a:pt x="1491" y="546"/>
                </a:cubicBezTo>
                <a:cubicBezTo>
                  <a:pt x="1491" y="546"/>
                  <a:pt x="1492" y="547"/>
                  <a:pt x="1492" y="547"/>
                </a:cubicBezTo>
                <a:cubicBezTo>
                  <a:pt x="1493" y="547"/>
                  <a:pt x="1493" y="548"/>
                  <a:pt x="1494" y="548"/>
                </a:cubicBezTo>
                <a:cubicBezTo>
                  <a:pt x="1494" y="549"/>
                  <a:pt x="1494" y="550"/>
                  <a:pt x="1494" y="550"/>
                </a:cubicBezTo>
                <a:cubicBezTo>
                  <a:pt x="1494" y="551"/>
                  <a:pt x="1494" y="552"/>
                  <a:pt x="1493" y="552"/>
                </a:cubicBezTo>
                <a:close/>
                <a:moveTo>
                  <a:pt x="1394" y="573"/>
                </a:moveTo>
                <a:cubicBezTo>
                  <a:pt x="1395" y="574"/>
                  <a:pt x="1395" y="576"/>
                  <a:pt x="1397" y="576"/>
                </a:cubicBezTo>
                <a:cubicBezTo>
                  <a:pt x="1398" y="576"/>
                  <a:pt x="1398" y="575"/>
                  <a:pt x="1398" y="575"/>
                </a:cubicBezTo>
                <a:cubicBezTo>
                  <a:pt x="1399" y="574"/>
                  <a:pt x="1399" y="574"/>
                  <a:pt x="1399" y="573"/>
                </a:cubicBezTo>
                <a:cubicBezTo>
                  <a:pt x="1401" y="571"/>
                  <a:pt x="1401" y="568"/>
                  <a:pt x="1399" y="566"/>
                </a:cubicBezTo>
                <a:cubicBezTo>
                  <a:pt x="1398" y="566"/>
                  <a:pt x="1397" y="565"/>
                  <a:pt x="1396" y="564"/>
                </a:cubicBezTo>
                <a:cubicBezTo>
                  <a:pt x="1392" y="563"/>
                  <a:pt x="1391" y="568"/>
                  <a:pt x="1391" y="571"/>
                </a:cubicBezTo>
                <a:cubicBezTo>
                  <a:pt x="1391" y="573"/>
                  <a:pt x="1392" y="573"/>
                  <a:pt x="1394" y="573"/>
                </a:cubicBezTo>
                <a:close/>
                <a:moveTo>
                  <a:pt x="1596" y="347"/>
                </a:moveTo>
                <a:cubicBezTo>
                  <a:pt x="1596" y="349"/>
                  <a:pt x="1598" y="350"/>
                  <a:pt x="1600" y="350"/>
                </a:cubicBezTo>
                <a:cubicBezTo>
                  <a:pt x="1601" y="350"/>
                  <a:pt x="1602" y="350"/>
                  <a:pt x="1603" y="350"/>
                </a:cubicBezTo>
                <a:cubicBezTo>
                  <a:pt x="1604" y="351"/>
                  <a:pt x="1606" y="352"/>
                  <a:pt x="1607" y="352"/>
                </a:cubicBezTo>
                <a:cubicBezTo>
                  <a:pt x="1608" y="352"/>
                  <a:pt x="1609" y="352"/>
                  <a:pt x="1609" y="352"/>
                </a:cubicBezTo>
                <a:cubicBezTo>
                  <a:pt x="1610" y="352"/>
                  <a:pt x="1610" y="351"/>
                  <a:pt x="1611" y="351"/>
                </a:cubicBezTo>
                <a:cubicBezTo>
                  <a:pt x="1612" y="351"/>
                  <a:pt x="1613" y="353"/>
                  <a:pt x="1615" y="353"/>
                </a:cubicBezTo>
                <a:cubicBezTo>
                  <a:pt x="1617" y="353"/>
                  <a:pt x="1618" y="353"/>
                  <a:pt x="1620" y="352"/>
                </a:cubicBezTo>
                <a:cubicBezTo>
                  <a:pt x="1622" y="352"/>
                  <a:pt x="1624" y="351"/>
                  <a:pt x="1626" y="351"/>
                </a:cubicBezTo>
                <a:cubicBezTo>
                  <a:pt x="1627" y="351"/>
                  <a:pt x="1629" y="351"/>
                  <a:pt x="1629" y="349"/>
                </a:cubicBezTo>
                <a:cubicBezTo>
                  <a:pt x="1629" y="348"/>
                  <a:pt x="1627" y="347"/>
                  <a:pt x="1628" y="345"/>
                </a:cubicBezTo>
                <a:cubicBezTo>
                  <a:pt x="1628" y="344"/>
                  <a:pt x="1631" y="347"/>
                  <a:pt x="1631" y="345"/>
                </a:cubicBezTo>
                <a:cubicBezTo>
                  <a:pt x="1631" y="344"/>
                  <a:pt x="1631" y="340"/>
                  <a:pt x="1633" y="342"/>
                </a:cubicBezTo>
                <a:cubicBezTo>
                  <a:pt x="1634" y="342"/>
                  <a:pt x="1634" y="345"/>
                  <a:pt x="1634" y="346"/>
                </a:cubicBezTo>
                <a:cubicBezTo>
                  <a:pt x="1635" y="347"/>
                  <a:pt x="1635" y="347"/>
                  <a:pt x="1636" y="347"/>
                </a:cubicBezTo>
                <a:cubicBezTo>
                  <a:pt x="1637" y="346"/>
                  <a:pt x="1637" y="346"/>
                  <a:pt x="1637" y="345"/>
                </a:cubicBezTo>
                <a:cubicBezTo>
                  <a:pt x="1637" y="344"/>
                  <a:pt x="1638" y="342"/>
                  <a:pt x="1639" y="341"/>
                </a:cubicBezTo>
                <a:cubicBezTo>
                  <a:pt x="1640" y="341"/>
                  <a:pt x="1640" y="340"/>
                  <a:pt x="1640" y="340"/>
                </a:cubicBezTo>
                <a:cubicBezTo>
                  <a:pt x="1641" y="339"/>
                  <a:pt x="1641" y="338"/>
                  <a:pt x="1641" y="338"/>
                </a:cubicBezTo>
                <a:cubicBezTo>
                  <a:pt x="1643" y="337"/>
                  <a:pt x="1642" y="341"/>
                  <a:pt x="1642" y="342"/>
                </a:cubicBezTo>
                <a:cubicBezTo>
                  <a:pt x="1642" y="344"/>
                  <a:pt x="1644" y="345"/>
                  <a:pt x="1643" y="347"/>
                </a:cubicBezTo>
                <a:cubicBezTo>
                  <a:pt x="1642" y="348"/>
                  <a:pt x="1641" y="350"/>
                  <a:pt x="1641" y="352"/>
                </a:cubicBezTo>
                <a:cubicBezTo>
                  <a:pt x="1642" y="354"/>
                  <a:pt x="1643" y="355"/>
                  <a:pt x="1644" y="355"/>
                </a:cubicBezTo>
                <a:cubicBezTo>
                  <a:pt x="1646" y="356"/>
                  <a:pt x="1647" y="355"/>
                  <a:pt x="1648" y="355"/>
                </a:cubicBezTo>
                <a:cubicBezTo>
                  <a:pt x="1650" y="354"/>
                  <a:pt x="1651" y="355"/>
                  <a:pt x="1652" y="355"/>
                </a:cubicBezTo>
                <a:cubicBezTo>
                  <a:pt x="1653" y="355"/>
                  <a:pt x="1654" y="355"/>
                  <a:pt x="1655" y="355"/>
                </a:cubicBezTo>
                <a:cubicBezTo>
                  <a:pt x="1655" y="355"/>
                  <a:pt x="1656" y="354"/>
                  <a:pt x="1657" y="354"/>
                </a:cubicBezTo>
                <a:cubicBezTo>
                  <a:pt x="1657" y="355"/>
                  <a:pt x="1658" y="355"/>
                  <a:pt x="1658" y="355"/>
                </a:cubicBezTo>
                <a:cubicBezTo>
                  <a:pt x="1659" y="356"/>
                  <a:pt x="1660" y="356"/>
                  <a:pt x="1661" y="356"/>
                </a:cubicBezTo>
                <a:cubicBezTo>
                  <a:pt x="1662" y="356"/>
                  <a:pt x="1663" y="354"/>
                  <a:pt x="1665" y="354"/>
                </a:cubicBezTo>
                <a:cubicBezTo>
                  <a:pt x="1666" y="354"/>
                  <a:pt x="1667" y="355"/>
                  <a:pt x="1668" y="356"/>
                </a:cubicBezTo>
                <a:cubicBezTo>
                  <a:pt x="1669" y="356"/>
                  <a:pt x="1670" y="356"/>
                  <a:pt x="1670" y="356"/>
                </a:cubicBezTo>
                <a:cubicBezTo>
                  <a:pt x="1671" y="355"/>
                  <a:pt x="1672" y="355"/>
                  <a:pt x="1672" y="355"/>
                </a:cubicBezTo>
                <a:cubicBezTo>
                  <a:pt x="1674" y="354"/>
                  <a:pt x="1675" y="356"/>
                  <a:pt x="1676" y="356"/>
                </a:cubicBezTo>
                <a:cubicBezTo>
                  <a:pt x="1677" y="356"/>
                  <a:pt x="1678" y="356"/>
                  <a:pt x="1679" y="355"/>
                </a:cubicBezTo>
                <a:cubicBezTo>
                  <a:pt x="1679" y="355"/>
                  <a:pt x="1681" y="356"/>
                  <a:pt x="1681" y="356"/>
                </a:cubicBezTo>
                <a:cubicBezTo>
                  <a:pt x="1682" y="355"/>
                  <a:pt x="1679" y="353"/>
                  <a:pt x="1678" y="352"/>
                </a:cubicBezTo>
                <a:cubicBezTo>
                  <a:pt x="1678" y="351"/>
                  <a:pt x="1680" y="352"/>
                  <a:pt x="1681" y="352"/>
                </a:cubicBezTo>
                <a:cubicBezTo>
                  <a:pt x="1681" y="353"/>
                  <a:pt x="1681" y="354"/>
                  <a:pt x="1682" y="355"/>
                </a:cubicBezTo>
                <a:cubicBezTo>
                  <a:pt x="1683" y="356"/>
                  <a:pt x="1686" y="356"/>
                  <a:pt x="1687" y="355"/>
                </a:cubicBezTo>
                <a:cubicBezTo>
                  <a:pt x="1688" y="354"/>
                  <a:pt x="1688" y="351"/>
                  <a:pt x="1690" y="351"/>
                </a:cubicBezTo>
                <a:cubicBezTo>
                  <a:pt x="1691" y="351"/>
                  <a:pt x="1690" y="353"/>
                  <a:pt x="1691" y="354"/>
                </a:cubicBezTo>
                <a:cubicBezTo>
                  <a:pt x="1691" y="356"/>
                  <a:pt x="1694" y="355"/>
                  <a:pt x="1695" y="355"/>
                </a:cubicBezTo>
                <a:cubicBezTo>
                  <a:pt x="1698" y="355"/>
                  <a:pt x="1700" y="355"/>
                  <a:pt x="1703" y="354"/>
                </a:cubicBezTo>
                <a:cubicBezTo>
                  <a:pt x="1704" y="354"/>
                  <a:pt x="1705" y="353"/>
                  <a:pt x="1705" y="351"/>
                </a:cubicBezTo>
                <a:cubicBezTo>
                  <a:pt x="1705" y="350"/>
                  <a:pt x="1703" y="348"/>
                  <a:pt x="1704" y="348"/>
                </a:cubicBezTo>
                <a:cubicBezTo>
                  <a:pt x="1705" y="348"/>
                  <a:pt x="1706" y="351"/>
                  <a:pt x="1706" y="351"/>
                </a:cubicBezTo>
                <a:cubicBezTo>
                  <a:pt x="1706" y="352"/>
                  <a:pt x="1706" y="353"/>
                  <a:pt x="1706" y="354"/>
                </a:cubicBezTo>
                <a:cubicBezTo>
                  <a:pt x="1707" y="354"/>
                  <a:pt x="1707" y="355"/>
                  <a:pt x="1708" y="355"/>
                </a:cubicBezTo>
                <a:cubicBezTo>
                  <a:pt x="1709" y="355"/>
                  <a:pt x="1711" y="354"/>
                  <a:pt x="1712" y="354"/>
                </a:cubicBezTo>
                <a:cubicBezTo>
                  <a:pt x="1714" y="353"/>
                  <a:pt x="1714" y="351"/>
                  <a:pt x="1713" y="350"/>
                </a:cubicBezTo>
                <a:cubicBezTo>
                  <a:pt x="1713" y="349"/>
                  <a:pt x="1713" y="348"/>
                  <a:pt x="1714" y="348"/>
                </a:cubicBezTo>
                <a:cubicBezTo>
                  <a:pt x="1715" y="348"/>
                  <a:pt x="1715" y="349"/>
                  <a:pt x="1715" y="350"/>
                </a:cubicBezTo>
                <a:cubicBezTo>
                  <a:pt x="1715" y="351"/>
                  <a:pt x="1714" y="354"/>
                  <a:pt x="1716" y="354"/>
                </a:cubicBezTo>
                <a:cubicBezTo>
                  <a:pt x="1717" y="354"/>
                  <a:pt x="1719" y="353"/>
                  <a:pt x="1720" y="353"/>
                </a:cubicBezTo>
                <a:cubicBezTo>
                  <a:pt x="1722" y="354"/>
                  <a:pt x="1723" y="354"/>
                  <a:pt x="1725" y="354"/>
                </a:cubicBezTo>
                <a:cubicBezTo>
                  <a:pt x="1726" y="354"/>
                  <a:pt x="1726" y="354"/>
                  <a:pt x="1727" y="354"/>
                </a:cubicBezTo>
                <a:cubicBezTo>
                  <a:pt x="1729" y="353"/>
                  <a:pt x="1730" y="354"/>
                  <a:pt x="1732" y="354"/>
                </a:cubicBezTo>
                <a:cubicBezTo>
                  <a:pt x="1733" y="354"/>
                  <a:pt x="1734" y="353"/>
                  <a:pt x="1734" y="353"/>
                </a:cubicBezTo>
                <a:cubicBezTo>
                  <a:pt x="1736" y="353"/>
                  <a:pt x="1738" y="352"/>
                  <a:pt x="1739" y="352"/>
                </a:cubicBezTo>
                <a:cubicBezTo>
                  <a:pt x="1742" y="352"/>
                  <a:pt x="1746" y="351"/>
                  <a:pt x="1747" y="348"/>
                </a:cubicBezTo>
                <a:cubicBezTo>
                  <a:pt x="1747" y="348"/>
                  <a:pt x="1747" y="347"/>
                  <a:pt x="1748" y="346"/>
                </a:cubicBezTo>
                <a:cubicBezTo>
                  <a:pt x="1748" y="345"/>
                  <a:pt x="1748" y="345"/>
                  <a:pt x="1748" y="344"/>
                </a:cubicBezTo>
                <a:cubicBezTo>
                  <a:pt x="1748" y="342"/>
                  <a:pt x="1747" y="342"/>
                  <a:pt x="1746" y="340"/>
                </a:cubicBezTo>
                <a:cubicBezTo>
                  <a:pt x="1745" y="339"/>
                  <a:pt x="1745" y="337"/>
                  <a:pt x="1747" y="338"/>
                </a:cubicBezTo>
                <a:cubicBezTo>
                  <a:pt x="1748" y="339"/>
                  <a:pt x="1749" y="340"/>
                  <a:pt x="1750" y="341"/>
                </a:cubicBezTo>
                <a:cubicBezTo>
                  <a:pt x="1751" y="341"/>
                  <a:pt x="1752" y="341"/>
                  <a:pt x="1753" y="341"/>
                </a:cubicBezTo>
                <a:cubicBezTo>
                  <a:pt x="1754" y="342"/>
                  <a:pt x="1754" y="343"/>
                  <a:pt x="1754" y="344"/>
                </a:cubicBezTo>
                <a:cubicBezTo>
                  <a:pt x="1753" y="345"/>
                  <a:pt x="1753" y="346"/>
                  <a:pt x="1753" y="347"/>
                </a:cubicBezTo>
                <a:cubicBezTo>
                  <a:pt x="1754" y="350"/>
                  <a:pt x="1757" y="351"/>
                  <a:pt x="1759" y="353"/>
                </a:cubicBezTo>
                <a:cubicBezTo>
                  <a:pt x="1760" y="353"/>
                  <a:pt x="1761" y="355"/>
                  <a:pt x="1763" y="354"/>
                </a:cubicBezTo>
                <a:cubicBezTo>
                  <a:pt x="1764" y="354"/>
                  <a:pt x="1766" y="353"/>
                  <a:pt x="1767" y="353"/>
                </a:cubicBezTo>
                <a:cubicBezTo>
                  <a:pt x="1769" y="353"/>
                  <a:pt x="1770" y="354"/>
                  <a:pt x="1771" y="354"/>
                </a:cubicBezTo>
                <a:cubicBezTo>
                  <a:pt x="1773" y="355"/>
                  <a:pt x="1775" y="355"/>
                  <a:pt x="1776" y="355"/>
                </a:cubicBezTo>
                <a:cubicBezTo>
                  <a:pt x="1778" y="355"/>
                  <a:pt x="1779" y="356"/>
                  <a:pt x="1781" y="356"/>
                </a:cubicBezTo>
                <a:cubicBezTo>
                  <a:pt x="1784" y="356"/>
                  <a:pt x="1788" y="355"/>
                  <a:pt x="1791" y="354"/>
                </a:cubicBezTo>
                <a:cubicBezTo>
                  <a:pt x="1792" y="354"/>
                  <a:pt x="1794" y="354"/>
                  <a:pt x="1796" y="354"/>
                </a:cubicBezTo>
                <a:cubicBezTo>
                  <a:pt x="1798" y="353"/>
                  <a:pt x="1799" y="353"/>
                  <a:pt x="1801" y="353"/>
                </a:cubicBezTo>
                <a:cubicBezTo>
                  <a:pt x="1804" y="352"/>
                  <a:pt x="1809" y="353"/>
                  <a:pt x="1812" y="351"/>
                </a:cubicBezTo>
                <a:cubicBezTo>
                  <a:pt x="1813" y="350"/>
                  <a:pt x="1814" y="350"/>
                  <a:pt x="1815" y="349"/>
                </a:cubicBezTo>
                <a:cubicBezTo>
                  <a:pt x="1815" y="348"/>
                  <a:pt x="1815" y="347"/>
                  <a:pt x="1815" y="346"/>
                </a:cubicBezTo>
                <a:cubicBezTo>
                  <a:pt x="1815" y="345"/>
                  <a:pt x="1814" y="345"/>
                  <a:pt x="1814" y="344"/>
                </a:cubicBezTo>
                <a:cubicBezTo>
                  <a:pt x="1814" y="343"/>
                  <a:pt x="1816" y="341"/>
                  <a:pt x="1815" y="340"/>
                </a:cubicBezTo>
                <a:cubicBezTo>
                  <a:pt x="1815" y="340"/>
                  <a:pt x="1814" y="340"/>
                  <a:pt x="1813" y="340"/>
                </a:cubicBezTo>
                <a:cubicBezTo>
                  <a:pt x="1813" y="339"/>
                  <a:pt x="1813" y="339"/>
                  <a:pt x="1812" y="338"/>
                </a:cubicBezTo>
                <a:cubicBezTo>
                  <a:pt x="1812" y="338"/>
                  <a:pt x="1811" y="337"/>
                  <a:pt x="1812" y="337"/>
                </a:cubicBezTo>
                <a:cubicBezTo>
                  <a:pt x="1813" y="336"/>
                  <a:pt x="1814" y="337"/>
                  <a:pt x="1814" y="338"/>
                </a:cubicBezTo>
                <a:cubicBezTo>
                  <a:pt x="1814" y="338"/>
                  <a:pt x="1814" y="339"/>
                  <a:pt x="1815" y="339"/>
                </a:cubicBezTo>
                <a:cubicBezTo>
                  <a:pt x="1815" y="340"/>
                  <a:pt x="1816" y="340"/>
                  <a:pt x="1816" y="340"/>
                </a:cubicBezTo>
                <a:cubicBezTo>
                  <a:pt x="1820" y="340"/>
                  <a:pt x="1822" y="339"/>
                  <a:pt x="1825" y="339"/>
                </a:cubicBezTo>
                <a:cubicBezTo>
                  <a:pt x="1827" y="339"/>
                  <a:pt x="1828" y="339"/>
                  <a:pt x="1830" y="339"/>
                </a:cubicBezTo>
                <a:cubicBezTo>
                  <a:pt x="1831" y="339"/>
                  <a:pt x="1832" y="339"/>
                  <a:pt x="1831" y="338"/>
                </a:cubicBezTo>
                <a:cubicBezTo>
                  <a:pt x="1831" y="337"/>
                  <a:pt x="1830" y="336"/>
                  <a:pt x="1830" y="336"/>
                </a:cubicBezTo>
                <a:cubicBezTo>
                  <a:pt x="1828" y="335"/>
                  <a:pt x="1827" y="334"/>
                  <a:pt x="1826" y="333"/>
                </a:cubicBezTo>
                <a:cubicBezTo>
                  <a:pt x="1825" y="332"/>
                  <a:pt x="1824" y="332"/>
                  <a:pt x="1822" y="332"/>
                </a:cubicBezTo>
                <a:cubicBezTo>
                  <a:pt x="1821" y="332"/>
                  <a:pt x="1820" y="333"/>
                  <a:pt x="1819" y="334"/>
                </a:cubicBezTo>
                <a:cubicBezTo>
                  <a:pt x="1818" y="334"/>
                  <a:pt x="1816" y="334"/>
                  <a:pt x="1815" y="335"/>
                </a:cubicBezTo>
                <a:cubicBezTo>
                  <a:pt x="1813" y="335"/>
                  <a:pt x="1813" y="333"/>
                  <a:pt x="1812" y="332"/>
                </a:cubicBezTo>
                <a:cubicBezTo>
                  <a:pt x="1811" y="332"/>
                  <a:pt x="1810" y="332"/>
                  <a:pt x="1810" y="332"/>
                </a:cubicBezTo>
                <a:cubicBezTo>
                  <a:pt x="1809" y="331"/>
                  <a:pt x="1811" y="330"/>
                  <a:pt x="1811" y="330"/>
                </a:cubicBezTo>
                <a:cubicBezTo>
                  <a:pt x="1812" y="330"/>
                  <a:pt x="1813" y="330"/>
                  <a:pt x="1814" y="329"/>
                </a:cubicBezTo>
                <a:cubicBezTo>
                  <a:pt x="1816" y="329"/>
                  <a:pt x="1817" y="328"/>
                  <a:pt x="1818" y="328"/>
                </a:cubicBezTo>
                <a:cubicBezTo>
                  <a:pt x="1819" y="327"/>
                  <a:pt x="1820" y="327"/>
                  <a:pt x="1822" y="326"/>
                </a:cubicBezTo>
                <a:cubicBezTo>
                  <a:pt x="1823" y="325"/>
                  <a:pt x="1824" y="325"/>
                  <a:pt x="1825" y="324"/>
                </a:cubicBezTo>
                <a:cubicBezTo>
                  <a:pt x="1826" y="324"/>
                  <a:pt x="1826" y="323"/>
                  <a:pt x="1827" y="323"/>
                </a:cubicBezTo>
                <a:cubicBezTo>
                  <a:pt x="1828" y="323"/>
                  <a:pt x="1829" y="323"/>
                  <a:pt x="1829" y="322"/>
                </a:cubicBezTo>
                <a:cubicBezTo>
                  <a:pt x="1829" y="322"/>
                  <a:pt x="1829" y="321"/>
                  <a:pt x="1829" y="320"/>
                </a:cubicBezTo>
                <a:cubicBezTo>
                  <a:pt x="1828" y="318"/>
                  <a:pt x="1826" y="314"/>
                  <a:pt x="1822" y="314"/>
                </a:cubicBezTo>
                <a:cubicBezTo>
                  <a:pt x="1821" y="314"/>
                  <a:pt x="1813" y="315"/>
                  <a:pt x="1813" y="314"/>
                </a:cubicBezTo>
                <a:cubicBezTo>
                  <a:pt x="1813" y="312"/>
                  <a:pt x="1818" y="312"/>
                  <a:pt x="1818" y="311"/>
                </a:cubicBezTo>
                <a:cubicBezTo>
                  <a:pt x="1818" y="310"/>
                  <a:pt x="1816" y="310"/>
                  <a:pt x="1816" y="310"/>
                </a:cubicBezTo>
                <a:cubicBezTo>
                  <a:pt x="1815" y="309"/>
                  <a:pt x="1814" y="308"/>
                  <a:pt x="1813" y="308"/>
                </a:cubicBezTo>
                <a:cubicBezTo>
                  <a:pt x="1811" y="306"/>
                  <a:pt x="1808" y="306"/>
                  <a:pt x="1806" y="306"/>
                </a:cubicBezTo>
                <a:cubicBezTo>
                  <a:pt x="1804" y="306"/>
                  <a:pt x="1802" y="306"/>
                  <a:pt x="1801" y="306"/>
                </a:cubicBezTo>
                <a:cubicBezTo>
                  <a:pt x="1799" y="307"/>
                  <a:pt x="1798" y="308"/>
                  <a:pt x="1796" y="306"/>
                </a:cubicBezTo>
                <a:cubicBezTo>
                  <a:pt x="1795" y="305"/>
                  <a:pt x="1795" y="303"/>
                  <a:pt x="1793" y="302"/>
                </a:cubicBezTo>
                <a:cubicBezTo>
                  <a:pt x="1792" y="301"/>
                  <a:pt x="1791" y="300"/>
                  <a:pt x="1789" y="300"/>
                </a:cubicBezTo>
                <a:cubicBezTo>
                  <a:pt x="1787" y="300"/>
                  <a:pt x="1785" y="299"/>
                  <a:pt x="1783" y="299"/>
                </a:cubicBezTo>
                <a:cubicBezTo>
                  <a:pt x="1779" y="299"/>
                  <a:pt x="1776" y="299"/>
                  <a:pt x="1772" y="299"/>
                </a:cubicBezTo>
                <a:cubicBezTo>
                  <a:pt x="1770" y="299"/>
                  <a:pt x="1769" y="299"/>
                  <a:pt x="1767" y="299"/>
                </a:cubicBezTo>
                <a:cubicBezTo>
                  <a:pt x="1766" y="298"/>
                  <a:pt x="1765" y="299"/>
                  <a:pt x="1763" y="300"/>
                </a:cubicBezTo>
                <a:cubicBezTo>
                  <a:pt x="1761" y="300"/>
                  <a:pt x="1759" y="301"/>
                  <a:pt x="1758" y="301"/>
                </a:cubicBezTo>
                <a:cubicBezTo>
                  <a:pt x="1756" y="301"/>
                  <a:pt x="1754" y="302"/>
                  <a:pt x="1752" y="302"/>
                </a:cubicBezTo>
                <a:cubicBezTo>
                  <a:pt x="1750" y="302"/>
                  <a:pt x="1749" y="302"/>
                  <a:pt x="1747" y="301"/>
                </a:cubicBezTo>
                <a:cubicBezTo>
                  <a:pt x="1745" y="300"/>
                  <a:pt x="1742" y="300"/>
                  <a:pt x="1740" y="299"/>
                </a:cubicBezTo>
                <a:cubicBezTo>
                  <a:pt x="1738" y="299"/>
                  <a:pt x="1737" y="299"/>
                  <a:pt x="1735" y="301"/>
                </a:cubicBezTo>
                <a:cubicBezTo>
                  <a:pt x="1734" y="301"/>
                  <a:pt x="1734" y="302"/>
                  <a:pt x="1733" y="302"/>
                </a:cubicBezTo>
                <a:cubicBezTo>
                  <a:pt x="1732" y="302"/>
                  <a:pt x="1731" y="302"/>
                  <a:pt x="1730" y="302"/>
                </a:cubicBezTo>
                <a:cubicBezTo>
                  <a:pt x="1730" y="303"/>
                  <a:pt x="1729" y="303"/>
                  <a:pt x="1728" y="304"/>
                </a:cubicBezTo>
                <a:cubicBezTo>
                  <a:pt x="1727" y="305"/>
                  <a:pt x="1725" y="303"/>
                  <a:pt x="1723" y="304"/>
                </a:cubicBezTo>
                <a:cubicBezTo>
                  <a:pt x="1722" y="305"/>
                  <a:pt x="1723" y="306"/>
                  <a:pt x="1723" y="307"/>
                </a:cubicBezTo>
                <a:cubicBezTo>
                  <a:pt x="1722" y="309"/>
                  <a:pt x="1719" y="307"/>
                  <a:pt x="1718" y="307"/>
                </a:cubicBezTo>
                <a:cubicBezTo>
                  <a:pt x="1717" y="306"/>
                  <a:pt x="1715" y="306"/>
                  <a:pt x="1714" y="307"/>
                </a:cubicBezTo>
                <a:cubicBezTo>
                  <a:pt x="1712" y="307"/>
                  <a:pt x="1711" y="308"/>
                  <a:pt x="1709" y="309"/>
                </a:cubicBezTo>
                <a:cubicBezTo>
                  <a:pt x="1708" y="310"/>
                  <a:pt x="1706" y="310"/>
                  <a:pt x="1705" y="310"/>
                </a:cubicBezTo>
                <a:cubicBezTo>
                  <a:pt x="1703" y="309"/>
                  <a:pt x="1702" y="309"/>
                  <a:pt x="1700" y="310"/>
                </a:cubicBezTo>
                <a:cubicBezTo>
                  <a:pt x="1699" y="311"/>
                  <a:pt x="1698" y="311"/>
                  <a:pt x="1696" y="311"/>
                </a:cubicBezTo>
                <a:cubicBezTo>
                  <a:pt x="1695" y="311"/>
                  <a:pt x="1693" y="311"/>
                  <a:pt x="1692" y="312"/>
                </a:cubicBezTo>
                <a:cubicBezTo>
                  <a:pt x="1691" y="312"/>
                  <a:pt x="1694" y="313"/>
                  <a:pt x="1694" y="314"/>
                </a:cubicBezTo>
                <a:cubicBezTo>
                  <a:pt x="1695" y="314"/>
                  <a:pt x="1696" y="315"/>
                  <a:pt x="1697" y="315"/>
                </a:cubicBezTo>
                <a:cubicBezTo>
                  <a:pt x="1698" y="315"/>
                  <a:pt x="1700" y="315"/>
                  <a:pt x="1700" y="315"/>
                </a:cubicBezTo>
                <a:cubicBezTo>
                  <a:pt x="1701" y="317"/>
                  <a:pt x="1698" y="317"/>
                  <a:pt x="1697" y="317"/>
                </a:cubicBezTo>
                <a:cubicBezTo>
                  <a:pt x="1696" y="317"/>
                  <a:pt x="1694" y="317"/>
                  <a:pt x="1693" y="317"/>
                </a:cubicBezTo>
                <a:cubicBezTo>
                  <a:pt x="1689" y="316"/>
                  <a:pt x="1685" y="318"/>
                  <a:pt x="1681" y="317"/>
                </a:cubicBezTo>
                <a:cubicBezTo>
                  <a:pt x="1679" y="317"/>
                  <a:pt x="1678" y="315"/>
                  <a:pt x="1677" y="314"/>
                </a:cubicBezTo>
                <a:cubicBezTo>
                  <a:pt x="1676" y="313"/>
                  <a:pt x="1675" y="312"/>
                  <a:pt x="1674" y="311"/>
                </a:cubicBezTo>
                <a:cubicBezTo>
                  <a:pt x="1672" y="309"/>
                  <a:pt x="1669" y="307"/>
                  <a:pt x="1666" y="308"/>
                </a:cubicBezTo>
                <a:cubicBezTo>
                  <a:pt x="1665" y="309"/>
                  <a:pt x="1663" y="310"/>
                  <a:pt x="1662" y="311"/>
                </a:cubicBezTo>
                <a:cubicBezTo>
                  <a:pt x="1662" y="311"/>
                  <a:pt x="1662" y="312"/>
                  <a:pt x="1661" y="313"/>
                </a:cubicBezTo>
                <a:cubicBezTo>
                  <a:pt x="1660" y="313"/>
                  <a:pt x="1660" y="313"/>
                  <a:pt x="1660" y="312"/>
                </a:cubicBezTo>
                <a:cubicBezTo>
                  <a:pt x="1659" y="311"/>
                  <a:pt x="1659" y="309"/>
                  <a:pt x="1657" y="310"/>
                </a:cubicBezTo>
                <a:cubicBezTo>
                  <a:pt x="1656" y="310"/>
                  <a:pt x="1655" y="311"/>
                  <a:pt x="1654" y="311"/>
                </a:cubicBezTo>
                <a:cubicBezTo>
                  <a:pt x="1653" y="312"/>
                  <a:pt x="1651" y="313"/>
                  <a:pt x="1650" y="313"/>
                </a:cubicBezTo>
                <a:cubicBezTo>
                  <a:pt x="1649" y="313"/>
                  <a:pt x="1648" y="313"/>
                  <a:pt x="1647" y="313"/>
                </a:cubicBezTo>
                <a:cubicBezTo>
                  <a:pt x="1646" y="313"/>
                  <a:pt x="1645" y="311"/>
                  <a:pt x="1644" y="310"/>
                </a:cubicBezTo>
                <a:cubicBezTo>
                  <a:pt x="1643" y="309"/>
                  <a:pt x="1643" y="308"/>
                  <a:pt x="1642" y="307"/>
                </a:cubicBezTo>
                <a:cubicBezTo>
                  <a:pt x="1641" y="306"/>
                  <a:pt x="1639" y="305"/>
                  <a:pt x="1638" y="305"/>
                </a:cubicBezTo>
                <a:cubicBezTo>
                  <a:pt x="1637" y="305"/>
                  <a:pt x="1637" y="306"/>
                  <a:pt x="1636" y="307"/>
                </a:cubicBezTo>
                <a:cubicBezTo>
                  <a:pt x="1635" y="308"/>
                  <a:pt x="1634" y="308"/>
                  <a:pt x="1634" y="309"/>
                </a:cubicBezTo>
                <a:cubicBezTo>
                  <a:pt x="1634" y="310"/>
                  <a:pt x="1635" y="310"/>
                  <a:pt x="1635" y="310"/>
                </a:cubicBezTo>
                <a:cubicBezTo>
                  <a:pt x="1635" y="311"/>
                  <a:pt x="1633" y="311"/>
                  <a:pt x="1632" y="311"/>
                </a:cubicBezTo>
                <a:cubicBezTo>
                  <a:pt x="1632" y="311"/>
                  <a:pt x="1631" y="311"/>
                  <a:pt x="1630" y="311"/>
                </a:cubicBezTo>
                <a:cubicBezTo>
                  <a:pt x="1628" y="311"/>
                  <a:pt x="1627" y="311"/>
                  <a:pt x="1625" y="311"/>
                </a:cubicBezTo>
                <a:cubicBezTo>
                  <a:pt x="1624" y="311"/>
                  <a:pt x="1616" y="311"/>
                  <a:pt x="1617" y="310"/>
                </a:cubicBezTo>
                <a:cubicBezTo>
                  <a:pt x="1617" y="309"/>
                  <a:pt x="1618" y="309"/>
                  <a:pt x="1618" y="309"/>
                </a:cubicBezTo>
                <a:cubicBezTo>
                  <a:pt x="1619" y="308"/>
                  <a:pt x="1619" y="307"/>
                  <a:pt x="1620" y="307"/>
                </a:cubicBezTo>
                <a:cubicBezTo>
                  <a:pt x="1621" y="307"/>
                  <a:pt x="1621" y="308"/>
                  <a:pt x="1621" y="308"/>
                </a:cubicBezTo>
                <a:cubicBezTo>
                  <a:pt x="1622" y="309"/>
                  <a:pt x="1623" y="308"/>
                  <a:pt x="1623" y="308"/>
                </a:cubicBezTo>
                <a:cubicBezTo>
                  <a:pt x="1624" y="307"/>
                  <a:pt x="1627" y="308"/>
                  <a:pt x="1627" y="307"/>
                </a:cubicBezTo>
                <a:cubicBezTo>
                  <a:pt x="1628" y="305"/>
                  <a:pt x="1627" y="303"/>
                  <a:pt x="1626" y="303"/>
                </a:cubicBezTo>
                <a:cubicBezTo>
                  <a:pt x="1626" y="302"/>
                  <a:pt x="1625" y="300"/>
                  <a:pt x="1624" y="300"/>
                </a:cubicBezTo>
                <a:cubicBezTo>
                  <a:pt x="1624" y="300"/>
                  <a:pt x="1623" y="299"/>
                  <a:pt x="1623" y="299"/>
                </a:cubicBezTo>
                <a:cubicBezTo>
                  <a:pt x="1622" y="299"/>
                  <a:pt x="1622" y="298"/>
                  <a:pt x="1621" y="298"/>
                </a:cubicBezTo>
                <a:cubicBezTo>
                  <a:pt x="1620" y="297"/>
                  <a:pt x="1619" y="298"/>
                  <a:pt x="1618" y="299"/>
                </a:cubicBezTo>
                <a:cubicBezTo>
                  <a:pt x="1617" y="300"/>
                  <a:pt x="1616" y="300"/>
                  <a:pt x="1616" y="299"/>
                </a:cubicBezTo>
                <a:cubicBezTo>
                  <a:pt x="1616" y="296"/>
                  <a:pt x="1615" y="294"/>
                  <a:pt x="1614" y="292"/>
                </a:cubicBezTo>
                <a:cubicBezTo>
                  <a:pt x="1613" y="291"/>
                  <a:pt x="1612" y="291"/>
                  <a:pt x="1610" y="291"/>
                </a:cubicBezTo>
                <a:cubicBezTo>
                  <a:pt x="1610" y="292"/>
                  <a:pt x="1610" y="292"/>
                  <a:pt x="1609" y="293"/>
                </a:cubicBezTo>
                <a:cubicBezTo>
                  <a:pt x="1609" y="293"/>
                  <a:pt x="1608" y="293"/>
                  <a:pt x="1607" y="293"/>
                </a:cubicBezTo>
                <a:cubicBezTo>
                  <a:pt x="1606" y="294"/>
                  <a:pt x="1604" y="293"/>
                  <a:pt x="1603" y="293"/>
                </a:cubicBezTo>
                <a:cubicBezTo>
                  <a:pt x="1601" y="293"/>
                  <a:pt x="1600" y="292"/>
                  <a:pt x="1598" y="292"/>
                </a:cubicBezTo>
                <a:cubicBezTo>
                  <a:pt x="1597" y="292"/>
                  <a:pt x="1595" y="292"/>
                  <a:pt x="1594" y="292"/>
                </a:cubicBezTo>
                <a:cubicBezTo>
                  <a:pt x="1593" y="293"/>
                  <a:pt x="1593" y="295"/>
                  <a:pt x="1591" y="295"/>
                </a:cubicBezTo>
                <a:cubicBezTo>
                  <a:pt x="1591" y="296"/>
                  <a:pt x="1590" y="296"/>
                  <a:pt x="1590" y="297"/>
                </a:cubicBezTo>
                <a:cubicBezTo>
                  <a:pt x="1590" y="297"/>
                  <a:pt x="1589" y="298"/>
                  <a:pt x="1588" y="297"/>
                </a:cubicBezTo>
                <a:cubicBezTo>
                  <a:pt x="1587" y="297"/>
                  <a:pt x="1590" y="295"/>
                  <a:pt x="1591" y="295"/>
                </a:cubicBezTo>
                <a:cubicBezTo>
                  <a:pt x="1592" y="294"/>
                  <a:pt x="1592" y="293"/>
                  <a:pt x="1590" y="293"/>
                </a:cubicBezTo>
                <a:cubicBezTo>
                  <a:pt x="1590" y="293"/>
                  <a:pt x="1589" y="292"/>
                  <a:pt x="1588" y="292"/>
                </a:cubicBezTo>
                <a:cubicBezTo>
                  <a:pt x="1588" y="291"/>
                  <a:pt x="1589" y="291"/>
                  <a:pt x="1590" y="291"/>
                </a:cubicBezTo>
                <a:cubicBezTo>
                  <a:pt x="1590" y="291"/>
                  <a:pt x="1591" y="292"/>
                  <a:pt x="1592" y="292"/>
                </a:cubicBezTo>
                <a:cubicBezTo>
                  <a:pt x="1592" y="292"/>
                  <a:pt x="1593" y="292"/>
                  <a:pt x="1594" y="291"/>
                </a:cubicBezTo>
                <a:cubicBezTo>
                  <a:pt x="1595" y="291"/>
                  <a:pt x="1596" y="291"/>
                  <a:pt x="1596" y="291"/>
                </a:cubicBezTo>
                <a:cubicBezTo>
                  <a:pt x="1597" y="291"/>
                  <a:pt x="1598" y="291"/>
                  <a:pt x="1599" y="291"/>
                </a:cubicBezTo>
                <a:cubicBezTo>
                  <a:pt x="1600" y="291"/>
                  <a:pt x="1600" y="291"/>
                  <a:pt x="1601" y="290"/>
                </a:cubicBezTo>
                <a:cubicBezTo>
                  <a:pt x="1601" y="290"/>
                  <a:pt x="1602" y="290"/>
                  <a:pt x="1603" y="290"/>
                </a:cubicBezTo>
                <a:cubicBezTo>
                  <a:pt x="1604" y="290"/>
                  <a:pt x="1604" y="290"/>
                  <a:pt x="1605" y="290"/>
                </a:cubicBezTo>
                <a:cubicBezTo>
                  <a:pt x="1606" y="290"/>
                  <a:pt x="1606" y="289"/>
                  <a:pt x="1606" y="288"/>
                </a:cubicBezTo>
                <a:cubicBezTo>
                  <a:pt x="1605" y="288"/>
                  <a:pt x="1604" y="288"/>
                  <a:pt x="1603" y="288"/>
                </a:cubicBezTo>
                <a:cubicBezTo>
                  <a:pt x="1602" y="288"/>
                  <a:pt x="1601" y="288"/>
                  <a:pt x="1600" y="288"/>
                </a:cubicBezTo>
                <a:cubicBezTo>
                  <a:pt x="1599" y="288"/>
                  <a:pt x="1597" y="287"/>
                  <a:pt x="1596" y="287"/>
                </a:cubicBezTo>
                <a:cubicBezTo>
                  <a:pt x="1594" y="287"/>
                  <a:pt x="1593" y="287"/>
                  <a:pt x="1591" y="287"/>
                </a:cubicBezTo>
                <a:cubicBezTo>
                  <a:pt x="1590" y="286"/>
                  <a:pt x="1588" y="287"/>
                  <a:pt x="1586" y="286"/>
                </a:cubicBezTo>
                <a:cubicBezTo>
                  <a:pt x="1586" y="286"/>
                  <a:pt x="1583" y="286"/>
                  <a:pt x="1583" y="284"/>
                </a:cubicBezTo>
                <a:cubicBezTo>
                  <a:pt x="1583" y="284"/>
                  <a:pt x="1584" y="284"/>
                  <a:pt x="1584" y="283"/>
                </a:cubicBezTo>
                <a:cubicBezTo>
                  <a:pt x="1583" y="283"/>
                  <a:pt x="1582" y="283"/>
                  <a:pt x="1582" y="283"/>
                </a:cubicBezTo>
                <a:cubicBezTo>
                  <a:pt x="1581" y="282"/>
                  <a:pt x="1580" y="282"/>
                  <a:pt x="1580" y="281"/>
                </a:cubicBezTo>
                <a:cubicBezTo>
                  <a:pt x="1581" y="281"/>
                  <a:pt x="1582" y="282"/>
                  <a:pt x="1582" y="282"/>
                </a:cubicBezTo>
                <a:cubicBezTo>
                  <a:pt x="1583" y="283"/>
                  <a:pt x="1585" y="283"/>
                  <a:pt x="1586" y="283"/>
                </a:cubicBezTo>
                <a:cubicBezTo>
                  <a:pt x="1588" y="284"/>
                  <a:pt x="1590" y="284"/>
                  <a:pt x="1591" y="284"/>
                </a:cubicBezTo>
                <a:cubicBezTo>
                  <a:pt x="1593" y="284"/>
                  <a:pt x="1594" y="284"/>
                  <a:pt x="1595" y="284"/>
                </a:cubicBezTo>
                <a:cubicBezTo>
                  <a:pt x="1596" y="284"/>
                  <a:pt x="1597" y="285"/>
                  <a:pt x="1598" y="285"/>
                </a:cubicBezTo>
                <a:cubicBezTo>
                  <a:pt x="1600" y="285"/>
                  <a:pt x="1602" y="285"/>
                  <a:pt x="1605" y="284"/>
                </a:cubicBezTo>
                <a:cubicBezTo>
                  <a:pt x="1606" y="284"/>
                  <a:pt x="1608" y="284"/>
                  <a:pt x="1610" y="284"/>
                </a:cubicBezTo>
                <a:cubicBezTo>
                  <a:pt x="1614" y="285"/>
                  <a:pt x="1618" y="286"/>
                  <a:pt x="1622" y="285"/>
                </a:cubicBezTo>
                <a:cubicBezTo>
                  <a:pt x="1623" y="285"/>
                  <a:pt x="1625" y="284"/>
                  <a:pt x="1625" y="283"/>
                </a:cubicBezTo>
                <a:cubicBezTo>
                  <a:pt x="1626" y="282"/>
                  <a:pt x="1626" y="281"/>
                  <a:pt x="1626" y="280"/>
                </a:cubicBezTo>
                <a:cubicBezTo>
                  <a:pt x="1626" y="280"/>
                  <a:pt x="1625" y="280"/>
                  <a:pt x="1624" y="279"/>
                </a:cubicBezTo>
                <a:cubicBezTo>
                  <a:pt x="1623" y="279"/>
                  <a:pt x="1621" y="278"/>
                  <a:pt x="1620" y="278"/>
                </a:cubicBezTo>
                <a:cubicBezTo>
                  <a:pt x="1618" y="278"/>
                  <a:pt x="1616" y="278"/>
                  <a:pt x="1614" y="278"/>
                </a:cubicBezTo>
                <a:cubicBezTo>
                  <a:pt x="1612" y="277"/>
                  <a:pt x="1611" y="276"/>
                  <a:pt x="1609" y="276"/>
                </a:cubicBezTo>
                <a:cubicBezTo>
                  <a:pt x="1607" y="275"/>
                  <a:pt x="1605" y="275"/>
                  <a:pt x="1604" y="275"/>
                </a:cubicBezTo>
                <a:cubicBezTo>
                  <a:pt x="1600" y="274"/>
                  <a:pt x="1596" y="275"/>
                  <a:pt x="1593" y="274"/>
                </a:cubicBezTo>
                <a:cubicBezTo>
                  <a:pt x="1591" y="273"/>
                  <a:pt x="1588" y="273"/>
                  <a:pt x="1586" y="272"/>
                </a:cubicBezTo>
                <a:cubicBezTo>
                  <a:pt x="1586" y="272"/>
                  <a:pt x="1585" y="272"/>
                  <a:pt x="1584" y="272"/>
                </a:cubicBezTo>
                <a:cubicBezTo>
                  <a:pt x="1583" y="271"/>
                  <a:pt x="1582" y="271"/>
                  <a:pt x="1582" y="270"/>
                </a:cubicBezTo>
                <a:cubicBezTo>
                  <a:pt x="1583" y="270"/>
                  <a:pt x="1584" y="271"/>
                  <a:pt x="1584" y="271"/>
                </a:cubicBezTo>
                <a:cubicBezTo>
                  <a:pt x="1585" y="271"/>
                  <a:pt x="1586" y="271"/>
                  <a:pt x="1586" y="271"/>
                </a:cubicBezTo>
                <a:cubicBezTo>
                  <a:pt x="1588" y="271"/>
                  <a:pt x="1590" y="271"/>
                  <a:pt x="1592" y="272"/>
                </a:cubicBezTo>
                <a:cubicBezTo>
                  <a:pt x="1593" y="272"/>
                  <a:pt x="1595" y="272"/>
                  <a:pt x="1596" y="272"/>
                </a:cubicBezTo>
                <a:cubicBezTo>
                  <a:pt x="1599" y="271"/>
                  <a:pt x="1595" y="268"/>
                  <a:pt x="1594" y="267"/>
                </a:cubicBezTo>
                <a:cubicBezTo>
                  <a:pt x="1593" y="266"/>
                  <a:pt x="1592" y="265"/>
                  <a:pt x="1591" y="264"/>
                </a:cubicBezTo>
                <a:cubicBezTo>
                  <a:pt x="1588" y="263"/>
                  <a:pt x="1585" y="262"/>
                  <a:pt x="1582" y="262"/>
                </a:cubicBezTo>
                <a:cubicBezTo>
                  <a:pt x="1578" y="262"/>
                  <a:pt x="1575" y="262"/>
                  <a:pt x="1571" y="263"/>
                </a:cubicBezTo>
                <a:cubicBezTo>
                  <a:pt x="1569" y="263"/>
                  <a:pt x="1568" y="264"/>
                  <a:pt x="1566" y="265"/>
                </a:cubicBezTo>
                <a:cubicBezTo>
                  <a:pt x="1564" y="265"/>
                  <a:pt x="1563" y="265"/>
                  <a:pt x="1561" y="265"/>
                </a:cubicBezTo>
                <a:cubicBezTo>
                  <a:pt x="1560" y="265"/>
                  <a:pt x="1559" y="265"/>
                  <a:pt x="1558" y="265"/>
                </a:cubicBezTo>
                <a:cubicBezTo>
                  <a:pt x="1557" y="266"/>
                  <a:pt x="1557" y="266"/>
                  <a:pt x="1556" y="266"/>
                </a:cubicBezTo>
                <a:cubicBezTo>
                  <a:pt x="1555" y="266"/>
                  <a:pt x="1553" y="266"/>
                  <a:pt x="1552" y="265"/>
                </a:cubicBezTo>
                <a:cubicBezTo>
                  <a:pt x="1549" y="265"/>
                  <a:pt x="1546" y="266"/>
                  <a:pt x="1544" y="269"/>
                </a:cubicBezTo>
                <a:cubicBezTo>
                  <a:pt x="1543" y="271"/>
                  <a:pt x="1540" y="274"/>
                  <a:pt x="1537" y="274"/>
                </a:cubicBezTo>
                <a:cubicBezTo>
                  <a:pt x="1537" y="274"/>
                  <a:pt x="1536" y="274"/>
                  <a:pt x="1536" y="273"/>
                </a:cubicBezTo>
                <a:cubicBezTo>
                  <a:pt x="1536" y="272"/>
                  <a:pt x="1538" y="272"/>
                  <a:pt x="1538" y="272"/>
                </a:cubicBezTo>
                <a:cubicBezTo>
                  <a:pt x="1540" y="272"/>
                  <a:pt x="1540" y="271"/>
                  <a:pt x="1541" y="270"/>
                </a:cubicBezTo>
                <a:cubicBezTo>
                  <a:pt x="1542" y="269"/>
                  <a:pt x="1543" y="267"/>
                  <a:pt x="1544" y="266"/>
                </a:cubicBezTo>
                <a:cubicBezTo>
                  <a:pt x="1545" y="265"/>
                  <a:pt x="1546" y="265"/>
                  <a:pt x="1546" y="263"/>
                </a:cubicBezTo>
                <a:cubicBezTo>
                  <a:pt x="1546" y="261"/>
                  <a:pt x="1544" y="261"/>
                  <a:pt x="1543" y="260"/>
                </a:cubicBezTo>
                <a:cubicBezTo>
                  <a:pt x="1542" y="259"/>
                  <a:pt x="1541" y="258"/>
                  <a:pt x="1540" y="257"/>
                </a:cubicBezTo>
                <a:cubicBezTo>
                  <a:pt x="1539" y="255"/>
                  <a:pt x="1536" y="253"/>
                  <a:pt x="1534" y="252"/>
                </a:cubicBezTo>
                <a:cubicBezTo>
                  <a:pt x="1531" y="251"/>
                  <a:pt x="1528" y="251"/>
                  <a:pt x="1525" y="252"/>
                </a:cubicBezTo>
                <a:cubicBezTo>
                  <a:pt x="1523" y="252"/>
                  <a:pt x="1521" y="252"/>
                  <a:pt x="1520" y="251"/>
                </a:cubicBezTo>
                <a:cubicBezTo>
                  <a:pt x="1518" y="251"/>
                  <a:pt x="1516" y="250"/>
                  <a:pt x="1515" y="250"/>
                </a:cubicBezTo>
                <a:cubicBezTo>
                  <a:pt x="1513" y="250"/>
                  <a:pt x="1511" y="249"/>
                  <a:pt x="1510" y="249"/>
                </a:cubicBezTo>
                <a:cubicBezTo>
                  <a:pt x="1509" y="249"/>
                  <a:pt x="1507" y="248"/>
                  <a:pt x="1506" y="248"/>
                </a:cubicBezTo>
                <a:cubicBezTo>
                  <a:pt x="1504" y="248"/>
                  <a:pt x="1503" y="247"/>
                  <a:pt x="1501" y="247"/>
                </a:cubicBezTo>
                <a:cubicBezTo>
                  <a:pt x="1498" y="245"/>
                  <a:pt x="1494" y="246"/>
                  <a:pt x="1490" y="246"/>
                </a:cubicBezTo>
                <a:cubicBezTo>
                  <a:pt x="1488" y="246"/>
                  <a:pt x="1486" y="245"/>
                  <a:pt x="1484" y="246"/>
                </a:cubicBezTo>
                <a:cubicBezTo>
                  <a:pt x="1483" y="246"/>
                  <a:pt x="1481" y="246"/>
                  <a:pt x="1480" y="247"/>
                </a:cubicBezTo>
                <a:cubicBezTo>
                  <a:pt x="1480" y="248"/>
                  <a:pt x="1480" y="249"/>
                  <a:pt x="1480" y="249"/>
                </a:cubicBezTo>
                <a:cubicBezTo>
                  <a:pt x="1479" y="250"/>
                  <a:pt x="1478" y="250"/>
                  <a:pt x="1478" y="250"/>
                </a:cubicBezTo>
                <a:cubicBezTo>
                  <a:pt x="1476" y="250"/>
                  <a:pt x="1475" y="250"/>
                  <a:pt x="1473" y="249"/>
                </a:cubicBezTo>
                <a:cubicBezTo>
                  <a:pt x="1473" y="249"/>
                  <a:pt x="1472" y="249"/>
                  <a:pt x="1472" y="249"/>
                </a:cubicBezTo>
                <a:cubicBezTo>
                  <a:pt x="1471" y="250"/>
                  <a:pt x="1472" y="250"/>
                  <a:pt x="1471" y="251"/>
                </a:cubicBezTo>
                <a:cubicBezTo>
                  <a:pt x="1471" y="252"/>
                  <a:pt x="1468" y="252"/>
                  <a:pt x="1470" y="254"/>
                </a:cubicBezTo>
                <a:cubicBezTo>
                  <a:pt x="1471" y="254"/>
                  <a:pt x="1472" y="254"/>
                  <a:pt x="1474" y="255"/>
                </a:cubicBezTo>
                <a:cubicBezTo>
                  <a:pt x="1474" y="255"/>
                  <a:pt x="1475" y="256"/>
                  <a:pt x="1476" y="256"/>
                </a:cubicBezTo>
                <a:cubicBezTo>
                  <a:pt x="1476" y="256"/>
                  <a:pt x="1477" y="256"/>
                  <a:pt x="1478" y="256"/>
                </a:cubicBezTo>
                <a:cubicBezTo>
                  <a:pt x="1478" y="256"/>
                  <a:pt x="1480" y="257"/>
                  <a:pt x="1479" y="257"/>
                </a:cubicBezTo>
                <a:cubicBezTo>
                  <a:pt x="1479" y="258"/>
                  <a:pt x="1478" y="258"/>
                  <a:pt x="1477" y="258"/>
                </a:cubicBezTo>
                <a:cubicBezTo>
                  <a:pt x="1477" y="258"/>
                  <a:pt x="1476" y="258"/>
                  <a:pt x="1476" y="259"/>
                </a:cubicBezTo>
                <a:cubicBezTo>
                  <a:pt x="1477" y="259"/>
                  <a:pt x="1478" y="259"/>
                  <a:pt x="1478" y="260"/>
                </a:cubicBezTo>
                <a:cubicBezTo>
                  <a:pt x="1478" y="261"/>
                  <a:pt x="1474" y="260"/>
                  <a:pt x="1473" y="260"/>
                </a:cubicBezTo>
                <a:cubicBezTo>
                  <a:pt x="1472" y="260"/>
                  <a:pt x="1470" y="259"/>
                  <a:pt x="1469" y="260"/>
                </a:cubicBezTo>
                <a:cubicBezTo>
                  <a:pt x="1467" y="262"/>
                  <a:pt x="1472" y="262"/>
                  <a:pt x="1472" y="262"/>
                </a:cubicBezTo>
                <a:cubicBezTo>
                  <a:pt x="1474" y="262"/>
                  <a:pt x="1475" y="262"/>
                  <a:pt x="1477" y="263"/>
                </a:cubicBezTo>
                <a:cubicBezTo>
                  <a:pt x="1478" y="263"/>
                  <a:pt x="1479" y="264"/>
                  <a:pt x="1480" y="265"/>
                </a:cubicBezTo>
                <a:cubicBezTo>
                  <a:pt x="1481" y="265"/>
                  <a:pt x="1481" y="265"/>
                  <a:pt x="1482" y="265"/>
                </a:cubicBezTo>
                <a:cubicBezTo>
                  <a:pt x="1483" y="266"/>
                  <a:pt x="1483" y="266"/>
                  <a:pt x="1483" y="267"/>
                </a:cubicBezTo>
                <a:cubicBezTo>
                  <a:pt x="1484" y="267"/>
                  <a:pt x="1485" y="267"/>
                  <a:pt x="1485" y="267"/>
                </a:cubicBezTo>
                <a:cubicBezTo>
                  <a:pt x="1486" y="267"/>
                  <a:pt x="1487" y="268"/>
                  <a:pt x="1487" y="268"/>
                </a:cubicBezTo>
                <a:cubicBezTo>
                  <a:pt x="1489" y="268"/>
                  <a:pt x="1493" y="266"/>
                  <a:pt x="1494" y="268"/>
                </a:cubicBezTo>
                <a:cubicBezTo>
                  <a:pt x="1493" y="269"/>
                  <a:pt x="1491" y="268"/>
                  <a:pt x="1489" y="269"/>
                </a:cubicBezTo>
                <a:cubicBezTo>
                  <a:pt x="1489" y="269"/>
                  <a:pt x="1488" y="269"/>
                  <a:pt x="1487" y="270"/>
                </a:cubicBezTo>
                <a:cubicBezTo>
                  <a:pt x="1487" y="270"/>
                  <a:pt x="1486" y="270"/>
                  <a:pt x="1485" y="270"/>
                </a:cubicBezTo>
                <a:cubicBezTo>
                  <a:pt x="1484" y="272"/>
                  <a:pt x="1487" y="273"/>
                  <a:pt x="1488" y="273"/>
                </a:cubicBezTo>
                <a:cubicBezTo>
                  <a:pt x="1489" y="273"/>
                  <a:pt x="1489" y="274"/>
                  <a:pt x="1490" y="275"/>
                </a:cubicBezTo>
                <a:cubicBezTo>
                  <a:pt x="1490" y="275"/>
                  <a:pt x="1491" y="275"/>
                  <a:pt x="1492" y="275"/>
                </a:cubicBezTo>
                <a:cubicBezTo>
                  <a:pt x="1494" y="276"/>
                  <a:pt x="1495" y="275"/>
                  <a:pt x="1497" y="276"/>
                </a:cubicBezTo>
                <a:cubicBezTo>
                  <a:pt x="1499" y="276"/>
                  <a:pt x="1501" y="276"/>
                  <a:pt x="1503" y="276"/>
                </a:cubicBezTo>
                <a:cubicBezTo>
                  <a:pt x="1504" y="277"/>
                  <a:pt x="1506" y="277"/>
                  <a:pt x="1504" y="278"/>
                </a:cubicBezTo>
                <a:cubicBezTo>
                  <a:pt x="1504" y="279"/>
                  <a:pt x="1503" y="278"/>
                  <a:pt x="1502" y="279"/>
                </a:cubicBezTo>
                <a:cubicBezTo>
                  <a:pt x="1501" y="279"/>
                  <a:pt x="1500" y="280"/>
                  <a:pt x="1500" y="281"/>
                </a:cubicBezTo>
                <a:cubicBezTo>
                  <a:pt x="1500" y="282"/>
                  <a:pt x="1503" y="281"/>
                  <a:pt x="1504" y="281"/>
                </a:cubicBezTo>
                <a:cubicBezTo>
                  <a:pt x="1506" y="281"/>
                  <a:pt x="1507" y="281"/>
                  <a:pt x="1508" y="281"/>
                </a:cubicBezTo>
                <a:cubicBezTo>
                  <a:pt x="1510" y="281"/>
                  <a:pt x="1511" y="280"/>
                  <a:pt x="1513" y="280"/>
                </a:cubicBezTo>
                <a:cubicBezTo>
                  <a:pt x="1514" y="279"/>
                  <a:pt x="1516" y="280"/>
                  <a:pt x="1518" y="280"/>
                </a:cubicBezTo>
                <a:cubicBezTo>
                  <a:pt x="1519" y="281"/>
                  <a:pt x="1521" y="280"/>
                  <a:pt x="1523" y="280"/>
                </a:cubicBezTo>
                <a:cubicBezTo>
                  <a:pt x="1525" y="280"/>
                  <a:pt x="1527" y="281"/>
                  <a:pt x="1529" y="281"/>
                </a:cubicBezTo>
                <a:cubicBezTo>
                  <a:pt x="1530" y="281"/>
                  <a:pt x="1532" y="281"/>
                  <a:pt x="1533" y="281"/>
                </a:cubicBezTo>
                <a:cubicBezTo>
                  <a:pt x="1533" y="280"/>
                  <a:pt x="1534" y="279"/>
                  <a:pt x="1534" y="279"/>
                </a:cubicBezTo>
                <a:cubicBezTo>
                  <a:pt x="1535" y="278"/>
                  <a:pt x="1536" y="279"/>
                  <a:pt x="1537" y="279"/>
                </a:cubicBezTo>
                <a:cubicBezTo>
                  <a:pt x="1538" y="279"/>
                  <a:pt x="1540" y="279"/>
                  <a:pt x="1541" y="278"/>
                </a:cubicBezTo>
                <a:cubicBezTo>
                  <a:pt x="1543" y="277"/>
                  <a:pt x="1544" y="276"/>
                  <a:pt x="1546" y="276"/>
                </a:cubicBezTo>
                <a:cubicBezTo>
                  <a:pt x="1546" y="276"/>
                  <a:pt x="1547" y="277"/>
                  <a:pt x="1547" y="277"/>
                </a:cubicBezTo>
                <a:cubicBezTo>
                  <a:pt x="1548" y="278"/>
                  <a:pt x="1548" y="279"/>
                  <a:pt x="1548" y="280"/>
                </a:cubicBezTo>
                <a:cubicBezTo>
                  <a:pt x="1549" y="281"/>
                  <a:pt x="1550" y="281"/>
                  <a:pt x="1551" y="282"/>
                </a:cubicBezTo>
                <a:cubicBezTo>
                  <a:pt x="1552" y="283"/>
                  <a:pt x="1553" y="283"/>
                  <a:pt x="1554" y="284"/>
                </a:cubicBezTo>
                <a:cubicBezTo>
                  <a:pt x="1555" y="286"/>
                  <a:pt x="1556" y="286"/>
                  <a:pt x="1556" y="288"/>
                </a:cubicBezTo>
                <a:cubicBezTo>
                  <a:pt x="1556" y="290"/>
                  <a:pt x="1556" y="291"/>
                  <a:pt x="1557" y="292"/>
                </a:cubicBezTo>
                <a:cubicBezTo>
                  <a:pt x="1558" y="292"/>
                  <a:pt x="1559" y="293"/>
                  <a:pt x="1560" y="293"/>
                </a:cubicBezTo>
                <a:cubicBezTo>
                  <a:pt x="1560" y="294"/>
                  <a:pt x="1561" y="294"/>
                  <a:pt x="1562" y="295"/>
                </a:cubicBezTo>
                <a:cubicBezTo>
                  <a:pt x="1563" y="297"/>
                  <a:pt x="1567" y="296"/>
                  <a:pt x="1567" y="300"/>
                </a:cubicBezTo>
                <a:cubicBezTo>
                  <a:pt x="1567" y="301"/>
                  <a:pt x="1567" y="301"/>
                  <a:pt x="1567" y="302"/>
                </a:cubicBezTo>
                <a:cubicBezTo>
                  <a:pt x="1566" y="303"/>
                  <a:pt x="1567" y="303"/>
                  <a:pt x="1567" y="304"/>
                </a:cubicBezTo>
                <a:cubicBezTo>
                  <a:pt x="1568" y="305"/>
                  <a:pt x="1569" y="306"/>
                  <a:pt x="1568" y="308"/>
                </a:cubicBezTo>
                <a:cubicBezTo>
                  <a:pt x="1568" y="309"/>
                  <a:pt x="1568" y="310"/>
                  <a:pt x="1567" y="310"/>
                </a:cubicBezTo>
                <a:cubicBezTo>
                  <a:pt x="1567" y="311"/>
                  <a:pt x="1566" y="310"/>
                  <a:pt x="1565" y="311"/>
                </a:cubicBezTo>
                <a:cubicBezTo>
                  <a:pt x="1563" y="312"/>
                  <a:pt x="1563" y="313"/>
                  <a:pt x="1562" y="315"/>
                </a:cubicBezTo>
                <a:cubicBezTo>
                  <a:pt x="1561" y="315"/>
                  <a:pt x="1561" y="315"/>
                  <a:pt x="1561" y="316"/>
                </a:cubicBezTo>
                <a:cubicBezTo>
                  <a:pt x="1561" y="317"/>
                  <a:pt x="1561" y="317"/>
                  <a:pt x="1562" y="318"/>
                </a:cubicBezTo>
                <a:cubicBezTo>
                  <a:pt x="1562" y="320"/>
                  <a:pt x="1560" y="321"/>
                  <a:pt x="1560" y="322"/>
                </a:cubicBezTo>
                <a:cubicBezTo>
                  <a:pt x="1559" y="324"/>
                  <a:pt x="1560" y="325"/>
                  <a:pt x="1561" y="326"/>
                </a:cubicBezTo>
                <a:cubicBezTo>
                  <a:pt x="1563" y="328"/>
                  <a:pt x="1565" y="329"/>
                  <a:pt x="1566" y="332"/>
                </a:cubicBezTo>
                <a:cubicBezTo>
                  <a:pt x="1567" y="333"/>
                  <a:pt x="1567" y="334"/>
                  <a:pt x="1567" y="335"/>
                </a:cubicBezTo>
                <a:cubicBezTo>
                  <a:pt x="1569" y="337"/>
                  <a:pt x="1568" y="339"/>
                  <a:pt x="1568" y="340"/>
                </a:cubicBezTo>
                <a:cubicBezTo>
                  <a:pt x="1568" y="342"/>
                  <a:pt x="1569" y="343"/>
                  <a:pt x="1570" y="344"/>
                </a:cubicBezTo>
                <a:cubicBezTo>
                  <a:pt x="1572" y="345"/>
                  <a:pt x="1572" y="347"/>
                  <a:pt x="1574" y="347"/>
                </a:cubicBezTo>
                <a:cubicBezTo>
                  <a:pt x="1574" y="346"/>
                  <a:pt x="1575" y="346"/>
                  <a:pt x="1575" y="346"/>
                </a:cubicBezTo>
                <a:cubicBezTo>
                  <a:pt x="1576" y="346"/>
                  <a:pt x="1577" y="347"/>
                  <a:pt x="1577" y="348"/>
                </a:cubicBezTo>
                <a:cubicBezTo>
                  <a:pt x="1578" y="349"/>
                  <a:pt x="1580" y="349"/>
                  <a:pt x="1582" y="348"/>
                </a:cubicBezTo>
                <a:cubicBezTo>
                  <a:pt x="1582" y="348"/>
                  <a:pt x="1583" y="346"/>
                  <a:pt x="1584" y="347"/>
                </a:cubicBezTo>
                <a:cubicBezTo>
                  <a:pt x="1585" y="347"/>
                  <a:pt x="1585" y="349"/>
                  <a:pt x="1586" y="348"/>
                </a:cubicBezTo>
                <a:cubicBezTo>
                  <a:pt x="1587" y="347"/>
                  <a:pt x="1586" y="346"/>
                  <a:pt x="1587" y="345"/>
                </a:cubicBezTo>
                <a:cubicBezTo>
                  <a:pt x="1587" y="344"/>
                  <a:pt x="1588" y="344"/>
                  <a:pt x="1589" y="343"/>
                </a:cubicBezTo>
                <a:cubicBezTo>
                  <a:pt x="1589" y="343"/>
                  <a:pt x="1590" y="342"/>
                  <a:pt x="1591" y="342"/>
                </a:cubicBezTo>
                <a:cubicBezTo>
                  <a:pt x="1591" y="341"/>
                  <a:pt x="1593" y="340"/>
                  <a:pt x="1594" y="340"/>
                </a:cubicBezTo>
                <a:cubicBezTo>
                  <a:pt x="1596" y="339"/>
                  <a:pt x="1593" y="343"/>
                  <a:pt x="1593" y="343"/>
                </a:cubicBezTo>
                <a:cubicBezTo>
                  <a:pt x="1593" y="344"/>
                  <a:pt x="1590" y="345"/>
                  <a:pt x="1590" y="346"/>
                </a:cubicBezTo>
                <a:cubicBezTo>
                  <a:pt x="1590" y="347"/>
                  <a:pt x="1591" y="347"/>
                  <a:pt x="1592" y="347"/>
                </a:cubicBezTo>
                <a:cubicBezTo>
                  <a:pt x="1593" y="346"/>
                  <a:pt x="1593" y="346"/>
                  <a:pt x="1593" y="345"/>
                </a:cubicBezTo>
                <a:cubicBezTo>
                  <a:pt x="1594" y="344"/>
                  <a:pt x="1595" y="344"/>
                  <a:pt x="1595" y="345"/>
                </a:cubicBezTo>
                <a:cubicBezTo>
                  <a:pt x="1596" y="345"/>
                  <a:pt x="1595" y="346"/>
                  <a:pt x="1596" y="347"/>
                </a:cubicBezTo>
                <a:close/>
                <a:moveTo>
                  <a:pt x="1483" y="556"/>
                </a:moveTo>
                <a:cubicBezTo>
                  <a:pt x="1483" y="554"/>
                  <a:pt x="1479" y="552"/>
                  <a:pt x="1477" y="551"/>
                </a:cubicBezTo>
                <a:cubicBezTo>
                  <a:pt x="1474" y="549"/>
                  <a:pt x="1471" y="548"/>
                  <a:pt x="1468" y="546"/>
                </a:cubicBezTo>
                <a:cubicBezTo>
                  <a:pt x="1465" y="544"/>
                  <a:pt x="1462" y="542"/>
                  <a:pt x="1459" y="540"/>
                </a:cubicBezTo>
                <a:cubicBezTo>
                  <a:pt x="1457" y="539"/>
                  <a:pt x="1456" y="538"/>
                  <a:pt x="1454" y="537"/>
                </a:cubicBezTo>
                <a:cubicBezTo>
                  <a:pt x="1453" y="536"/>
                  <a:pt x="1451" y="535"/>
                  <a:pt x="1450" y="535"/>
                </a:cubicBezTo>
                <a:cubicBezTo>
                  <a:pt x="1449" y="534"/>
                  <a:pt x="1448" y="532"/>
                  <a:pt x="1446" y="533"/>
                </a:cubicBezTo>
                <a:cubicBezTo>
                  <a:pt x="1445" y="533"/>
                  <a:pt x="1443" y="535"/>
                  <a:pt x="1442" y="536"/>
                </a:cubicBezTo>
                <a:cubicBezTo>
                  <a:pt x="1441" y="537"/>
                  <a:pt x="1440" y="538"/>
                  <a:pt x="1439" y="540"/>
                </a:cubicBezTo>
                <a:cubicBezTo>
                  <a:pt x="1439" y="540"/>
                  <a:pt x="1439" y="541"/>
                  <a:pt x="1439" y="542"/>
                </a:cubicBezTo>
                <a:cubicBezTo>
                  <a:pt x="1437" y="544"/>
                  <a:pt x="1436" y="543"/>
                  <a:pt x="1435" y="543"/>
                </a:cubicBezTo>
                <a:cubicBezTo>
                  <a:pt x="1434" y="544"/>
                  <a:pt x="1433" y="544"/>
                  <a:pt x="1434" y="545"/>
                </a:cubicBezTo>
                <a:cubicBezTo>
                  <a:pt x="1434" y="546"/>
                  <a:pt x="1434" y="546"/>
                  <a:pt x="1433" y="547"/>
                </a:cubicBezTo>
                <a:cubicBezTo>
                  <a:pt x="1433" y="548"/>
                  <a:pt x="1433" y="548"/>
                  <a:pt x="1434" y="549"/>
                </a:cubicBezTo>
                <a:cubicBezTo>
                  <a:pt x="1434" y="550"/>
                  <a:pt x="1434" y="550"/>
                  <a:pt x="1435" y="551"/>
                </a:cubicBezTo>
                <a:cubicBezTo>
                  <a:pt x="1435" y="552"/>
                  <a:pt x="1436" y="552"/>
                  <a:pt x="1437" y="552"/>
                </a:cubicBezTo>
                <a:cubicBezTo>
                  <a:pt x="1437" y="553"/>
                  <a:pt x="1438" y="553"/>
                  <a:pt x="1437" y="554"/>
                </a:cubicBezTo>
                <a:cubicBezTo>
                  <a:pt x="1436" y="555"/>
                  <a:pt x="1434" y="554"/>
                  <a:pt x="1433" y="554"/>
                </a:cubicBezTo>
                <a:cubicBezTo>
                  <a:pt x="1431" y="554"/>
                  <a:pt x="1432" y="557"/>
                  <a:pt x="1431" y="558"/>
                </a:cubicBezTo>
                <a:cubicBezTo>
                  <a:pt x="1430" y="559"/>
                  <a:pt x="1429" y="559"/>
                  <a:pt x="1427" y="560"/>
                </a:cubicBezTo>
                <a:cubicBezTo>
                  <a:pt x="1426" y="560"/>
                  <a:pt x="1424" y="560"/>
                  <a:pt x="1423" y="560"/>
                </a:cubicBezTo>
                <a:cubicBezTo>
                  <a:pt x="1420" y="560"/>
                  <a:pt x="1417" y="559"/>
                  <a:pt x="1414" y="561"/>
                </a:cubicBezTo>
                <a:cubicBezTo>
                  <a:pt x="1413" y="562"/>
                  <a:pt x="1413" y="563"/>
                  <a:pt x="1413" y="564"/>
                </a:cubicBezTo>
                <a:cubicBezTo>
                  <a:pt x="1414" y="565"/>
                  <a:pt x="1414" y="566"/>
                  <a:pt x="1415" y="567"/>
                </a:cubicBezTo>
                <a:cubicBezTo>
                  <a:pt x="1416" y="568"/>
                  <a:pt x="1418" y="568"/>
                  <a:pt x="1418" y="569"/>
                </a:cubicBezTo>
                <a:cubicBezTo>
                  <a:pt x="1419" y="570"/>
                  <a:pt x="1419" y="573"/>
                  <a:pt x="1421" y="572"/>
                </a:cubicBezTo>
                <a:cubicBezTo>
                  <a:pt x="1423" y="571"/>
                  <a:pt x="1422" y="570"/>
                  <a:pt x="1422" y="569"/>
                </a:cubicBezTo>
                <a:cubicBezTo>
                  <a:pt x="1423" y="568"/>
                  <a:pt x="1425" y="567"/>
                  <a:pt x="1426" y="568"/>
                </a:cubicBezTo>
                <a:cubicBezTo>
                  <a:pt x="1427" y="568"/>
                  <a:pt x="1427" y="569"/>
                  <a:pt x="1427" y="570"/>
                </a:cubicBezTo>
                <a:cubicBezTo>
                  <a:pt x="1427" y="573"/>
                  <a:pt x="1430" y="571"/>
                  <a:pt x="1432" y="572"/>
                </a:cubicBezTo>
                <a:cubicBezTo>
                  <a:pt x="1433" y="572"/>
                  <a:pt x="1433" y="573"/>
                  <a:pt x="1433" y="573"/>
                </a:cubicBezTo>
                <a:cubicBezTo>
                  <a:pt x="1435" y="575"/>
                  <a:pt x="1436" y="573"/>
                  <a:pt x="1436" y="572"/>
                </a:cubicBezTo>
                <a:cubicBezTo>
                  <a:pt x="1437" y="571"/>
                  <a:pt x="1437" y="570"/>
                  <a:pt x="1438" y="571"/>
                </a:cubicBezTo>
                <a:cubicBezTo>
                  <a:pt x="1439" y="571"/>
                  <a:pt x="1439" y="572"/>
                  <a:pt x="1440" y="573"/>
                </a:cubicBezTo>
                <a:cubicBezTo>
                  <a:pt x="1440" y="574"/>
                  <a:pt x="1441" y="576"/>
                  <a:pt x="1442" y="576"/>
                </a:cubicBezTo>
                <a:cubicBezTo>
                  <a:pt x="1444" y="578"/>
                  <a:pt x="1447" y="576"/>
                  <a:pt x="1449" y="577"/>
                </a:cubicBezTo>
                <a:cubicBezTo>
                  <a:pt x="1452" y="579"/>
                  <a:pt x="1454" y="581"/>
                  <a:pt x="1457" y="582"/>
                </a:cubicBezTo>
                <a:cubicBezTo>
                  <a:pt x="1459" y="582"/>
                  <a:pt x="1461" y="583"/>
                  <a:pt x="1462" y="582"/>
                </a:cubicBezTo>
                <a:cubicBezTo>
                  <a:pt x="1464" y="582"/>
                  <a:pt x="1465" y="580"/>
                  <a:pt x="1466" y="581"/>
                </a:cubicBezTo>
                <a:cubicBezTo>
                  <a:pt x="1469" y="582"/>
                  <a:pt x="1471" y="584"/>
                  <a:pt x="1474" y="585"/>
                </a:cubicBezTo>
                <a:cubicBezTo>
                  <a:pt x="1476" y="585"/>
                  <a:pt x="1478" y="585"/>
                  <a:pt x="1479" y="584"/>
                </a:cubicBezTo>
                <a:cubicBezTo>
                  <a:pt x="1481" y="584"/>
                  <a:pt x="1482" y="583"/>
                  <a:pt x="1484" y="583"/>
                </a:cubicBezTo>
                <a:cubicBezTo>
                  <a:pt x="1485" y="583"/>
                  <a:pt x="1486" y="584"/>
                  <a:pt x="1488" y="584"/>
                </a:cubicBezTo>
                <a:cubicBezTo>
                  <a:pt x="1489" y="584"/>
                  <a:pt x="1491" y="584"/>
                  <a:pt x="1492" y="583"/>
                </a:cubicBezTo>
                <a:cubicBezTo>
                  <a:pt x="1494" y="583"/>
                  <a:pt x="1495" y="582"/>
                  <a:pt x="1496" y="581"/>
                </a:cubicBezTo>
                <a:cubicBezTo>
                  <a:pt x="1497" y="579"/>
                  <a:pt x="1498" y="578"/>
                  <a:pt x="1499" y="576"/>
                </a:cubicBezTo>
                <a:cubicBezTo>
                  <a:pt x="1499" y="574"/>
                  <a:pt x="1500" y="572"/>
                  <a:pt x="1502" y="571"/>
                </a:cubicBezTo>
                <a:cubicBezTo>
                  <a:pt x="1502" y="571"/>
                  <a:pt x="1503" y="571"/>
                  <a:pt x="1503" y="570"/>
                </a:cubicBezTo>
                <a:cubicBezTo>
                  <a:pt x="1503" y="569"/>
                  <a:pt x="1502" y="569"/>
                  <a:pt x="1501" y="569"/>
                </a:cubicBezTo>
                <a:cubicBezTo>
                  <a:pt x="1499" y="569"/>
                  <a:pt x="1499" y="568"/>
                  <a:pt x="1499" y="566"/>
                </a:cubicBezTo>
                <a:cubicBezTo>
                  <a:pt x="1498" y="565"/>
                  <a:pt x="1498" y="563"/>
                  <a:pt x="1497" y="562"/>
                </a:cubicBezTo>
                <a:cubicBezTo>
                  <a:pt x="1496" y="561"/>
                  <a:pt x="1494" y="560"/>
                  <a:pt x="1493" y="559"/>
                </a:cubicBezTo>
                <a:cubicBezTo>
                  <a:pt x="1492" y="559"/>
                  <a:pt x="1491" y="559"/>
                  <a:pt x="1490" y="559"/>
                </a:cubicBezTo>
                <a:cubicBezTo>
                  <a:pt x="1489" y="559"/>
                  <a:pt x="1488" y="559"/>
                  <a:pt x="1487" y="558"/>
                </a:cubicBezTo>
                <a:cubicBezTo>
                  <a:pt x="1487" y="558"/>
                  <a:pt x="1487" y="557"/>
                  <a:pt x="1486" y="557"/>
                </a:cubicBezTo>
                <a:cubicBezTo>
                  <a:pt x="1485" y="557"/>
                  <a:pt x="1485" y="558"/>
                  <a:pt x="1485" y="558"/>
                </a:cubicBezTo>
                <a:cubicBezTo>
                  <a:pt x="1484" y="559"/>
                  <a:pt x="1482" y="559"/>
                  <a:pt x="1482" y="558"/>
                </a:cubicBezTo>
                <a:cubicBezTo>
                  <a:pt x="1482" y="557"/>
                  <a:pt x="1483" y="557"/>
                  <a:pt x="1483" y="556"/>
                </a:cubicBezTo>
                <a:close/>
                <a:moveTo>
                  <a:pt x="1926" y="604"/>
                </a:moveTo>
                <a:cubicBezTo>
                  <a:pt x="1926" y="605"/>
                  <a:pt x="1927" y="605"/>
                  <a:pt x="1928" y="606"/>
                </a:cubicBezTo>
                <a:cubicBezTo>
                  <a:pt x="1929" y="606"/>
                  <a:pt x="1929" y="607"/>
                  <a:pt x="1929" y="608"/>
                </a:cubicBezTo>
                <a:cubicBezTo>
                  <a:pt x="1930" y="609"/>
                  <a:pt x="1932" y="609"/>
                  <a:pt x="1933" y="609"/>
                </a:cubicBezTo>
                <a:cubicBezTo>
                  <a:pt x="1935" y="609"/>
                  <a:pt x="1936" y="609"/>
                  <a:pt x="1938" y="609"/>
                </a:cubicBezTo>
                <a:cubicBezTo>
                  <a:pt x="1939" y="609"/>
                  <a:pt x="1939" y="609"/>
                  <a:pt x="1940" y="609"/>
                </a:cubicBezTo>
                <a:cubicBezTo>
                  <a:pt x="1943" y="609"/>
                  <a:pt x="1943" y="609"/>
                  <a:pt x="1943" y="609"/>
                </a:cubicBezTo>
                <a:cubicBezTo>
                  <a:pt x="1944" y="609"/>
                  <a:pt x="1946" y="609"/>
                  <a:pt x="1947" y="610"/>
                </a:cubicBezTo>
                <a:cubicBezTo>
                  <a:pt x="1949" y="610"/>
                  <a:pt x="1952" y="610"/>
                  <a:pt x="1953" y="609"/>
                </a:cubicBezTo>
                <a:cubicBezTo>
                  <a:pt x="1955" y="608"/>
                  <a:pt x="1954" y="606"/>
                  <a:pt x="1954" y="605"/>
                </a:cubicBezTo>
                <a:cubicBezTo>
                  <a:pt x="1954" y="604"/>
                  <a:pt x="1954" y="603"/>
                  <a:pt x="1953" y="602"/>
                </a:cubicBezTo>
                <a:cubicBezTo>
                  <a:pt x="1952" y="601"/>
                  <a:pt x="1950" y="601"/>
                  <a:pt x="1949" y="601"/>
                </a:cubicBezTo>
                <a:cubicBezTo>
                  <a:pt x="1947" y="600"/>
                  <a:pt x="1945" y="599"/>
                  <a:pt x="1943" y="597"/>
                </a:cubicBezTo>
                <a:cubicBezTo>
                  <a:pt x="1942" y="597"/>
                  <a:pt x="1940" y="597"/>
                  <a:pt x="1939" y="596"/>
                </a:cubicBezTo>
                <a:cubicBezTo>
                  <a:pt x="1937" y="596"/>
                  <a:pt x="1936" y="595"/>
                  <a:pt x="1935" y="595"/>
                </a:cubicBezTo>
                <a:cubicBezTo>
                  <a:pt x="1933" y="595"/>
                  <a:pt x="1933" y="597"/>
                  <a:pt x="1932" y="598"/>
                </a:cubicBezTo>
                <a:cubicBezTo>
                  <a:pt x="1931" y="599"/>
                  <a:pt x="1929" y="599"/>
                  <a:pt x="1928" y="600"/>
                </a:cubicBezTo>
                <a:cubicBezTo>
                  <a:pt x="1927" y="600"/>
                  <a:pt x="1926" y="600"/>
                  <a:pt x="1926" y="601"/>
                </a:cubicBezTo>
                <a:cubicBezTo>
                  <a:pt x="1925" y="602"/>
                  <a:pt x="1926" y="603"/>
                  <a:pt x="1926" y="604"/>
                </a:cubicBezTo>
                <a:close/>
                <a:moveTo>
                  <a:pt x="1925" y="583"/>
                </a:moveTo>
                <a:cubicBezTo>
                  <a:pt x="1924" y="582"/>
                  <a:pt x="1922" y="582"/>
                  <a:pt x="1921" y="581"/>
                </a:cubicBezTo>
                <a:cubicBezTo>
                  <a:pt x="1921" y="579"/>
                  <a:pt x="1922" y="578"/>
                  <a:pt x="1920" y="577"/>
                </a:cubicBezTo>
                <a:cubicBezTo>
                  <a:pt x="1919" y="577"/>
                  <a:pt x="1918" y="577"/>
                  <a:pt x="1918" y="576"/>
                </a:cubicBezTo>
                <a:cubicBezTo>
                  <a:pt x="1917" y="576"/>
                  <a:pt x="1917" y="576"/>
                  <a:pt x="1916" y="575"/>
                </a:cubicBezTo>
                <a:cubicBezTo>
                  <a:pt x="1915" y="575"/>
                  <a:pt x="1914" y="576"/>
                  <a:pt x="1914" y="577"/>
                </a:cubicBezTo>
                <a:cubicBezTo>
                  <a:pt x="1912" y="579"/>
                  <a:pt x="1915" y="583"/>
                  <a:pt x="1917" y="585"/>
                </a:cubicBezTo>
                <a:cubicBezTo>
                  <a:pt x="1918" y="586"/>
                  <a:pt x="1919" y="587"/>
                  <a:pt x="1920" y="588"/>
                </a:cubicBezTo>
                <a:cubicBezTo>
                  <a:pt x="1921" y="589"/>
                  <a:pt x="1921" y="590"/>
                  <a:pt x="1923" y="590"/>
                </a:cubicBezTo>
                <a:cubicBezTo>
                  <a:pt x="1925" y="590"/>
                  <a:pt x="1924" y="588"/>
                  <a:pt x="1925" y="587"/>
                </a:cubicBezTo>
                <a:cubicBezTo>
                  <a:pt x="1925" y="586"/>
                  <a:pt x="1926" y="586"/>
                  <a:pt x="1926" y="585"/>
                </a:cubicBezTo>
                <a:cubicBezTo>
                  <a:pt x="1926" y="584"/>
                  <a:pt x="1925" y="584"/>
                  <a:pt x="1925" y="583"/>
                </a:cubicBezTo>
                <a:close/>
                <a:moveTo>
                  <a:pt x="1908" y="590"/>
                </a:moveTo>
                <a:cubicBezTo>
                  <a:pt x="1906" y="589"/>
                  <a:pt x="1905" y="590"/>
                  <a:pt x="1903" y="590"/>
                </a:cubicBezTo>
                <a:cubicBezTo>
                  <a:pt x="1903" y="590"/>
                  <a:pt x="1902" y="590"/>
                  <a:pt x="1901" y="590"/>
                </a:cubicBezTo>
                <a:cubicBezTo>
                  <a:pt x="1900" y="590"/>
                  <a:pt x="1900" y="591"/>
                  <a:pt x="1899" y="591"/>
                </a:cubicBezTo>
                <a:cubicBezTo>
                  <a:pt x="1897" y="591"/>
                  <a:pt x="1896" y="589"/>
                  <a:pt x="1895" y="589"/>
                </a:cubicBezTo>
                <a:cubicBezTo>
                  <a:pt x="1893" y="589"/>
                  <a:pt x="1892" y="590"/>
                  <a:pt x="1891" y="591"/>
                </a:cubicBezTo>
                <a:cubicBezTo>
                  <a:pt x="1889" y="591"/>
                  <a:pt x="1888" y="591"/>
                  <a:pt x="1886" y="592"/>
                </a:cubicBezTo>
                <a:cubicBezTo>
                  <a:pt x="1885" y="593"/>
                  <a:pt x="1884" y="594"/>
                  <a:pt x="1883" y="595"/>
                </a:cubicBezTo>
                <a:cubicBezTo>
                  <a:pt x="1882" y="597"/>
                  <a:pt x="1881" y="598"/>
                  <a:pt x="1880" y="599"/>
                </a:cubicBezTo>
                <a:cubicBezTo>
                  <a:pt x="1879" y="600"/>
                  <a:pt x="1878" y="601"/>
                  <a:pt x="1877" y="602"/>
                </a:cubicBezTo>
                <a:cubicBezTo>
                  <a:pt x="1876" y="604"/>
                  <a:pt x="1875" y="605"/>
                  <a:pt x="1874" y="607"/>
                </a:cubicBezTo>
                <a:cubicBezTo>
                  <a:pt x="1873" y="609"/>
                  <a:pt x="1872" y="610"/>
                  <a:pt x="1873" y="613"/>
                </a:cubicBezTo>
                <a:cubicBezTo>
                  <a:pt x="1874" y="614"/>
                  <a:pt x="1874" y="615"/>
                  <a:pt x="1874" y="617"/>
                </a:cubicBezTo>
                <a:cubicBezTo>
                  <a:pt x="1875" y="620"/>
                  <a:pt x="1876" y="622"/>
                  <a:pt x="1879" y="624"/>
                </a:cubicBezTo>
                <a:cubicBezTo>
                  <a:pt x="1880" y="625"/>
                  <a:pt x="1882" y="626"/>
                  <a:pt x="1883" y="627"/>
                </a:cubicBezTo>
                <a:cubicBezTo>
                  <a:pt x="1885" y="628"/>
                  <a:pt x="1886" y="628"/>
                  <a:pt x="1888" y="628"/>
                </a:cubicBezTo>
                <a:cubicBezTo>
                  <a:pt x="1891" y="628"/>
                  <a:pt x="1895" y="628"/>
                  <a:pt x="1898" y="628"/>
                </a:cubicBezTo>
                <a:cubicBezTo>
                  <a:pt x="1900" y="628"/>
                  <a:pt x="1902" y="627"/>
                  <a:pt x="1904" y="627"/>
                </a:cubicBezTo>
                <a:cubicBezTo>
                  <a:pt x="1906" y="626"/>
                  <a:pt x="1909" y="626"/>
                  <a:pt x="1910" y="625"/>
                </a:cubicBezTo>
                <a:cubicBezTo>
                  <a:pt x="1912" y="624"/>
                  <a:pt x="1914" y="622"/>
                  <a:pt x="1915" y="621"/>
                </a:cubicBezTo>
                <a:cubicBezTo>
                  <a:pt x="1917" y="620"/>
                  <a:pt x="1919" y="618"/>
                  <a:pt x="1920" y="616"/>
                </a:cubicBezTo>
                <a:cubicBezTo>
                  <a:pt x="1920" y="615"/>
                  <a:pt x="1920" y="614"/>
                  <a:pt x="1919" y="613"/>
                </a:cubicBezTo>
                <a:cubicBezTo>
                  <a:pt x="1919" y="611"/>
                  <a:pt x="1919" y="608"/>
                  <a:pt x="1919" y="606"/>
                </a:cubicBezTo>
                <a:cubicBezTo>
                  <a:pt x="1918" y="605"/>
                  <a:pt x="1918" y="603"/>
                  <a:pt x="1918" y="601"/>
                </a:cubicBezTo>
                <a:cubicBezTo>
                  <a:pt x="1919" y="600"/>
                  <a:pt x="1920" y="599"/>
                  <a:pt x="1920" y="597"/>
                </a:cubicBezTo>
                <a:cubicBezTo>
                  <a:pt x="1920" y="596"/>
                  <a:pt x="1920" y="594"/>
                  <a:pt x="1919" y="593"/>
                </a:cubicBezTo>
                <a:cubicBezTo>
                  <a:pt x="1918" y="592"/>
                  <a:pt x="1916" y="592"/>
                  <a:pt x="1915" y="592"/>
                </a:cubicBezTo>
                <a:cubicBezTo>
                  <a:pt x="1914" y="592"/>
                  <a:pt x="1913" y="592"/>
                  <a:pt x="1911" y="591"/>
                </a:cubicBezTo>
                <a:cubicBezTo>
                  <a:pt x="1910" y="591"/>
                  <a:pt x="1909" y="590"/>
                  <a:pt x="1908" y="590"/>
                </a:cubicBezTo>
                <a:close/>
                <a:moveTo>
                  <a:pt x="1373" y="265"/>
                </a:moveTo>
                <a:cubicBezTo>
                  <a:pt x="1373" y="265"/>
                  <a:pt x="1371" y="265"/>
                  <a:pt x="1371" y="266"/>
                </a:cubicBezTo>
                <a:cubicBezTo>
                  <a:pt x="1371" y="267"/>
                  <a:pt x="1372" y="266"/>
                  <a:pt x="1372" y="266"/>
                </a:cubicBezTo>
                <a:cubicBezTo>
                  <a:pt x="1374" y="266"/>
                  <a:pt x="1376" y="265"/>
                  <a:pt x="1379" y="265"/>
                </a:cubicBezTo>
                <a:cubicBezTo>
                  <a:pt x="1380" y="265"/>
                  <a:pt x="1382" y="265"/>
                  <a:pt x="1384" y="264"/>
                </a:cubicBezTo>
                <a:cubicBezTo>
                  <a:pt x="1386" y="264"/>
                  <a:pt x="1387" y="263"/>
                  <a:pt x="1389" y="263"/>
                </a:cubicBezTo>
                <a:cubicBezTo>
                  <a:pt x="1390" y="262"/>
                  <a:pt x="1392" y="262"/>
                  <a:pt x="1393" y="262"/>
                </a:cubicBezTo>
                <a:cubicBezTo>
                  <a:pt x="1395" y="262"/>
                  <a:pt x="1396" y="262"/>
                  <a:pt x="1398" y="261"/>
                </a:cubicBezTo>
                <a:cubicBezTo>
                  <a:pt x="1400" y="260"/>
                  <a:pt x="1396" y="260"/>
                  <a:pt x="1395" y="260"/>
                </a:cubicBezTo>
                <a:cubicBezTo>
                  <a:pt x="1394" y="259"/>
                  <a:pt x="1393" y="259"/>
                  <a:pt x="1391" y="259"/>
                </a:cubicBezTo>
                <a:cubicBezTo>
                  <a:pt x="1389" y="258"/>
                  <a:pt x="1388" y="259"/>
                  <a:pt x="1386" y="260"/>
                </a:cubicBezTo>
                <a:cubicBezTo>
                  <a:pt x="1383" y="261"/>
                  <a:pt x="1381" y="263"/>
                  <a:pt x="1378" y="264"/>
                </a:cubicBezTo>
                <a:cubicBezTo>
                  <a:pt x="1376" y="264"/>
                  <a:pt x="1375" y="264"/>
                  <a:pt x="1373" y="265"/>
                </a:cubicBezTo>
                <a:close/>
                <a:moveTo>
                  <a:pt x="1675" y="603"/>
                </a:moveTo>
                <a:cubicBezTo>
                  <a:pt x="1674" y="604"/>
                  <a:pt x="1674" y="604"/>
                  <a:pt x="1674" y="605"/>
                </a:cubicBezTo>
                <a:cubicBezTo>
                  <a:pt x="1674" y="607"/>
                  <a:pt x="1675" y="608"/>
                  <a:pt x="1676" y="609"/>
                </a:cubicBezTo>
                <a:cubicBezTo>
                  <a:pt x="1677" y="609"/>
                  <a:pt x="1678" y="609"/>
                  <a:pt x="1678" y="609"/>
                </a:cubicBezTo>
                <a:cubicBezTo>
                  <a:pt x="1679" y="610"/>
                  <a:pt x="1679" y="611"/>
                  <a:pt x="1679" y="611"/>
                </a:cubicBezTo>
                <a:cubicBezTo>
                  <a:pt x="1680" y="612"/>
                  <a:pt x="1682" y="611"/>
                  <a:pt x="1683" y="610"/>
                </a:cubicBezTo>
                <a:cubicBezTo>
                  <a:pt x="1683" y="609"/>
                  <a:pt x="1685" y="608"/>
                  <a:pt x="1685" y="607"/>
                </a:cubicBezTo>
                <a:cubicBezTo>
                  <a:pt x="1686" y="606"/>
                  <a:pt x="1685" y="604"/>
                  <a:pt x="1685" y="603"/>
                </a:cubicBezTo>
                <a:cubicBezTo>
                  <a:pt x="1685" y="601"/>
                  <a:pt x="1685" y="600"/>
                  <a:pt x="1685" y="598"/>
                </a:cubicBezTo>
                <a:cubicBezTo>
                  <a:pt x="1685" y="596"/>
                  <a:pt x="1684" y="596"/>
                  <a:pt x="1683" y="594"/>
                </a:cubicBezTo>
                <a:cubicBezTo>
                  <a:pt x="1683" y="593"/>
                  <a:pt x="1683" y="593"/>
                  <a:pt x="1683" y="592"/>
                </a:cubicBezTo>
                <a:cubicBezTo>
                  <a:pt x="1683" y="591"/>
                  <a:pt x="1682" y="591"/>
                  <a:pt x="1681" y="590"/>
                </a:cubicBezTo>
                <a:cubicBezTo>
                  <a:pt x="1679" y="589"/>
                  <a:pt x="1678" y="591"/>
                  <a:pt x="1677" y="593"/>
                </a:cubicBezTo>
                <a:cubicBezTo>
                  <a:pt x="1677" y="593"/>
                  <a:pt x="1676" y="594"/>
                  <a:pt x="1676" y="595"/>
                </a:cubicBezTo>
                <a:cubicBezTo>
                  <a:pt x="1675" y="595"/>
                  <a:pt x="1674" y="595"/>
                  <a:pt x="1673" y="597"/>
                </a:cubicBezTo>
                <a:cubicBezTo>
                  <a:pt x="1673" y="597"/>
                  <a:pt x="1673" y="598"/>
                  <a:pt x="1673" y="598"/>
                </a:cubicBezTo>
                <a:cubicBezTo>
                  <a:pt x="1674" y="599"/>
                  <a:pt x="1674" y="600"/>
                  <a:pt x="1674" y="600"/>
                </a:cubicBezTo>
                <a:cubicBezTo>
                  <a:pt x="1675" y="601"/>
                  <a:pt x="1675" y="601"/>
                  <a:pt x="1676" y="602"/>
                </a:cubicBezTo>
                <a:cubicBezTo>
                  <a:pt x="1676" y="602"/>
                  <a:pt x="1675" y="603"/>
                  <a:pt x="1675" y="603"/>
                </a:cubicBezTo>
                <a:close/>
                <a:moveTo>
                  <a:pt x="1886" y="554"/>
                </a:moveTo>
                <a:cubicBezTo>
                  <a:pt x="1887" y="552"/>
                  <a:pt x="1885" y="552"/>
                  <a:pt x="1884" y="552"/>
                </a:cubicBezTo>
                <a:cubicBezTo>
                  <a:pt x="1883" y="552"/>
                  <a:pt x="1883" y="551"/>
                  <a:pt x="1882" y="551"/>
                </a:cubicBezTo>
                <a:cubicBezTo>
                  <a:pt x="1881" y="550"/>
                  <a:pt x="1881" y="550"/>
                  <a:pt x="1880" y="550"/>
                </a:cubicBezTo>
                <a:cubicBezTo>
                  <a:pt x="1879" y="550"/>
                  <a:pt x="1877" y="549"/>
                  <a:pt x="1876" y="549"/>
                </a:cubicBezTo>
                <a:cubicBezTo>
                  <a:pt x="1872" y="549"/>
                  <a:pt x="1872" y="553"/>
                  <a:pt x="1872" y="556"/>
                </a:cubicBezTo>
                <a:cubicBezTo>
                  <a:pt x="1873" y="557"/>
                  <a:pt x="1873" y="559"/>
                  <a:pt x="1874" y="560"/>
                </a:cubicBezTo>
                <a:cubicBezTo>
                  <a:pt x="1875" y="561"/>
                  <a:pt x="1876" y="561"/>
                  <a:pt x="1878" y="561"/>
                </a:cubicBezTo>
                <a:cubicBezTo>
                  <a:pt x="1879" y="561"/>
                  <a:pt x="1881" y="562"/>
                  <a:pt x="1882" y="561"/>
                </a:cubicBezTo>
                <a:cubicBezTo>
                  <a:pt x="1882" y="560"/>
                  <a:pt x="1882" y="560"/>
                  <a:pt x="1882" y="559"/>
                </a:cubicBezTo>
                <a:cubicBezTo>
                  <a:pt x="1882" y="558"/>
                  <a:pt x="1883" y="557"/>
                  <a:pt x="1883" y="557"/>
                </a:cubicBezTo>
                <a:cubicBezTo>
                  <a:pt x="1883" y="556"/>
                  <a:pt x="1884" y="556"/>
                  <a:pt x="1884" y="555"/>
                </a:cubicBezTo>
                <a:cubicBezTo>
                  <a:pt x="1885" y="555"/>
                  <a:pt x="1886" y="555"/>
                  <a:pt x="1886" y="554"/>
                </a:cubicBezTo>
                <a:close/>
                <a:moveTo>
                  <a:pt x="1197" y="434"/>
                </a:moveTo>
                <a:cubicBezTo>
                  <a:pt x="1197" y="433"/>
                  <a:pt x="1196" y="432"/>
                  <a:pt x="1195" y="432"/>
                </a:cubicBezTo>
                <a:cubicBezTo>
                  <a:pt x="1195" y="432"/>
                  <a:pt x="1195" y="433"/>
                  <a:pt x="1196" y="433"/>
                </a:cubicBezTo>
                <a:cubicBezTo>
                  <a:pt x="1196" y="434"/>
                  <a:pt x="1196" y="434"/>
                  <a:pt x="1196" y="434"/>
                </a:cubicBezTo>
                <a:cubicBezTo>
                  <a:pt x="1197" y="434"/>
                  <a:pt x="1197" y="434"/>
                  <a:pt x="1197" y="434"/>
                </a:cubicBezTo>
                <a:close/>
                <a:moveTo>
                  <a:pt x="1194" y="432"/>
                </a:moveTo>
                <a:cubicBezTo>
                  <a:pt x="1194" y="430"/>
                  <a:pt x="1191" y="432"/>
                  <a:pt x="1193" y="432"/>
                </a:cubicBezTo>
                <a:cubicBezTo>
                  <a:pt x="1193" y="432"/>
                  <a:pt x="1194" y="432"/>
                  <a:pt x="1194" y="432"/>
                </a:cubicBezTo>
                <a:close/>
                <a:moveTo>
                  <a:pt x="1239" y="391"/>
                </a:moveTo>
                <a:cubicBezTo>
                  <a:pt x="1240" y="391"/>
                  <a:pt x="1241" y="391"/>
                  <a:pt x="1241" y="391"/>
                </a:cubicBezTo>
                <a:cubicBezTo>
                  <a:pt x="1242" y="391"/>
                  <a:pt x="1243" y="391"/>
                  <a:pt x="1243" y="391"/>
                </a:cubicBezTo>
                <a:cubicBezTo>
                  <a:pt x="1244" y="391"/>
                  <a:pt x="1245" y="392"/>
                  <a:pt x="1245" y="392"/>
                </a:cubicBezTo>
                <a:cubicBezTo>
                  <a:pt x="1246" y="392"/>
                  <a:pt x="1246" y="391"/>
                  <a:pt x="1246" y="391"/>
                </a:cubicBezTo>
                <a:cubicBezTo>
                  <a:pt x="1245" y="390"/>
                  <a:pt x="1245" y="390"/>
                  <a:pt x="1244" y="390"/>
                </a:cubicBezTo>
                <a:cubicBezTo>
                  <a:pt x="1243" y="389"/>
                  <a:pt x="1241" y="389"/>
                  <a:pt x="1240" y="389"/>
                </a:cubicBezTo>
                <a:cubicBezTo>
                  <a:pt x="1239" y="389"/>
                  <a:pt x="1238" y="389"/>
                  <a:pt x="1238" y="390"/>
                </a:cubicBezTo>
                <a:cubicBezTo>
                  <a:pt x="1238" y="391"/>
                  <a:pt x="1238" y="391"/>
                  <a:pt x="1239" y="391"/>
                </a:cubicBezTo>
                <a:close/>
                <a:moveTo>
                  <a:pt x="1383" y="215"/>
                </a:moveTo>
                <a:cubicBezTo>
                  <a:pt x="1382" y="214"/>
                  <a:pt x="1382" y="214"/>
                  <a:pt x="1381" y="213"/>
                </a:cubicBezTo>
                <a:cubicBezTo>
                  <a:pt x="1379" y="212"/>
                  <a:pt x="1378" y="211"/>
                  <a:pt x="1376" y="211"/>
                </a:cubicBezTo>
                <a:cubicBezTo>
                  <a:pt x="1375" y="211"/>
                  <a:pt x="1374" y="211"/>
                  <a:pt x="1374" y="211"/>
                </a:cubicBezTo>
                <a:cubicBezTo>
                  <a:pt x="1373" y="211"/>
                  <a:pt x="1372" y="211"/>
                  <a:pt x="1371" y="210"/>
                </a:cubicBezTo>
                <a:cubicBezTo>
                  <a:pt x="1370" y="210"/>
                  <a:pt x="1368" y="210"/>
                  <a:pt x="1367" y="210"/>
                </a:cubicBezTo>
                <a:cubicBezTo>
                  <a:pt x="1365" y="210"/>
                  <a:pt x="1364" y="210"/>
                  <a:pt x="1362" y="211"/>
                </a:cubicBezTo>
                <a:cubicBezTo>
                  <a:pt x="1359" y="211"/>
                  <a:pt x="1355" y="210"/>
                  <a:pt x="1353" y="213"/>
                </a:cubicBezTo>
                <a:cubicBezTo>
                  <a:pt x="1351" y="216"/>
                  <a:pt x="1355" y="216"/>
                  <a:pt x="1356" y="216"/>
                </a:cubicBezTo>
                <a:cubicBezTo>
                  <a:pt x="1358" y="217"/>
                  <a:pt x="1358" y="219"/>
                  <a:pt x="1360" y="219"/>
                </a:cubicBezTo>
                <a:cubicBezTo>
                  <a:pt x="1362" y="220"/>
                  <a:pt x="1363" y="219"/>
                  <a:pt x="1365" y="219"/>
                </a:cubicBezTo>
                <a:cubicBezTo>
                  <a:pt x="1367" y="220"/>
                  <a:pt x="1369" y="219"/>
                  <a:pt x="1370" y="219"/>
                </a:cubicBezTo>
                <a:cubicBezTo>
                  <a:pt x="1372" y="218"/>
                  <a:pt x="1374" y="217"/>
                  <a:pt x="1375" y="217"/>
                </a:cubicBezTo>
                <a:cubicBezTo>
                  <a:pt x="1376" y="216"/>
                  <a:pt x="1378" y="216"/>
                  <a:pt x="1379" y="216"/>
                </a:cubicBezTo>
                <a:cubicBezTo>
                  <a:pt x="1380" y="216"/>
                  <a:pt x="1381" y="216"/>
                  <a:pt x="1382" y="216"/>
                </a:cubicBezTo>
                <a:cubicBezTo>
                  <a:pt x="1382" y="217"/>
                  <a:pt x="1383" y="217"/>
                  <a:pt x="1384" y="217"/>
                </a:cubicBezTo>
                <a:cubicBezTo>
                  <a:pt x="1385" y="217"/>
                  <a:pt x="1386" y="217"/>
                  <a:pt x="1385" y="216"/>
                </a:cubicBezTo>
                <a:cubicBezTo>
                  <a:pt x="1384" y="215"/>
                  <a:pt x="1383" y="215"/>
                  <a:pt x="1383" y="215"/>
                </a:cubicBezTo>
                <a:close/>
                <a:moveTo>
                  <a:pt x="1398" y="511"/>
                </a:moveTo>
                <a:cubicBezTo>
                  <a:pt x="1398" y="512"/>
                  <a:pt x="1398" y="512"/>
                  <a:pt x="1399" y="512"/>
                </a:cubicBezTo>
                <a:cubicBezTo>
                  <a:pt x="1401" y="511"/>
                  <a:pt x="1400" y="509"/>
                  <a:pt x="1400" y="508"/>
                </a:cubicBezTo>
                <a:cubicBezTo>
                  <a:pt x="1399" y="506"/>
                  <a:pt x="1396" y="505"/>
                  <a:pt x="1394" y="505"/>
                </a:cubicBezTo>
                <a:cubicBezTo>
                  <a:pt x="1393" y="504"/>
                  <a:pt x="1390" y="502"/>
                  <a:pt x="1390" y="504"/>
                </a:cubicBezTo>
                <a:cubicBezTo>
                  <a:pt x="1390" y="505"/>
                  <a:pt x="1390" y="507"/>
                  <a:pt x="1390" y="508"/>
                </a:cubicBezTo>
                <a:cubicBezTo>
                  <a:pt x="1391" y="510"/>
                  <a:pt x="1394" y="509"/>
                  <a:pt x="1396" y="510"/>
                </a:cubicBezTo>
                <a:cubicBezTo>
                  <a:pt x="1397" y="510"/>
                  <a:pt x="1397" y="510"/>
                  <a:pt x="1398" y="511"/>
                </a:cubicBezTo>
                <a:close/>
                <a:moveTo>
                  <a:pt x="1177" y="583"/>
                </a:moveTo>
                <a:cubicBezTo>
                  <a:pt x="1177" y="584"/>
                  <a:pt x="1179" y="584"/>
                  <a:pt x="1179" y="584"/>
                </a:cubicBezTo>
                <a:cubicBezTo>
                  <a:pt x="1180" y="584"/>
                  <a:pt x="1182" y="584"/>
                  <a:pt x="1182" y="584"/>
                </a:cubicBezTo>
                <a:cubicBezTo>
                  <a:pt x="1183" y="583"/>
                  <a:pt x="1180" y="582"/>
                  <a:pt x="1180" y="582"/>
                </a:cubicBezTo>
                <a:cubicBezTo>
                  <a:pt x="1179" y="582"/>
                  <a:pt x="1176" y="582"/>
                  <a:pt x="1177" y="583"/>
                </a:cubicBezTo>
                <a:close/>
                <a:moveTo>
                  <a:pt x="1374" y="536"/>
                </a:moveTo>
                <a:cubicBezTo>
                  <a:pt x="1374" y="537"/>
                  <a:pt x="1375" y="538"/>
                  <a:pt x="1375" y="538"/>
                </a:cubicBezTo>
                <a:cubicBezTo>
                  <a:pt x="1376" y="539"/>
                  <a:pt x="1376" y="539"/>
                  <a:pt x="1377" y="540"/>
                </a:cubicBezTo>
                <a:cubicBezTo>
                  <a:pt x="1378" y="540"/>
                  <a:pt x="1379" y="540"/>
                  <a:pt x="1380" y="541"/>
                </a:cubicBezTo>
                <a:cubicBezTo>
                  <a:pt x="1381" y="541"/>
                  <a:pt x="1382" y="541"/>
                  <a:pt x="1383" y="541"/>
                </a:cubicBezTo>
                <a:cubicBezTo>
                  <a:pt x="1383" y="541"/>
                  <a:pt x="1384" y="541"/>
                  <a:pt x="1385" y="540"/>
                </a:cubicBezTo>
                <a:cubicBezTo>
                  <a:pt x="1386" y="540"/>
                  <a:pt x="1386" y="539"/>
                  <a:pt x="1386" y="538"/>
                </a:cubicBezTo>
                <a:cubicBezTo>
                  <a:pt x="1387" y="537"/>
                  <a:pt x="1386" y="536"/>
                  <a:pt x="1386" y="535"/>
                </a:cubicBezTo>
                <a:cubicBezTo>
                  <a:pt x="1386" y="534"/>
                  <a:pt x="1386" y="533"/>
                  <a:pt x="1386" y="532"/>
                </a:cubicBezTo>
                <a:cubicBezTo>
                  <a:pt x="1386" y="530"/>
                  <a:pt x="1385" y="529"/>
                  <a:pt x="1385" y="528"/>
                </a:cubicBezTo>
                <a:cubicBezTo>
                  <a:pt x="1384" y="526"/>
                  <a:pt x="1385" y="525"/>
                  <a:pt x="1385" y="523"/>
                </a:cubicBezTo>
                <a:cubicBezTo>
                  <a:pt x="1385" y="521"/>
                  <a:pt x="1383" y="521"/>
                  <a:pt x="1382" y="522"/>
                </a:cubicBezTo>
                <a:cubicBezTo>
                  <a:pt x="1381" y="523"/>
                  <a:pt x="1380" y="524"/>
                  <a:pt x="1379" y="524"/>
                </a:cubicBezTo>
                <a:cubicBezTo>
                  <a:pt x="1378" y="523"/>
                  <a:pt x="1377" y="522"/>
                  <a:pt x="1376" y="523"/>
                </a:cubicBezTo>
                <a:cubicBezTo>
                  <a:pt x="1376" y="523"/>
                  <a:pt x="1376" y="524"/>
                  <a:pt x="1375" y="524"/>
                </a:cubicBezTo>
                <a:cubicBezTo>
                  <a:pt x="1375" y="524"/>
                  <a:pt x="1374" y="524"/>
                  <a:pt x="1374" y="524"/>
                </a:cubicBezTo>
                <a:cubicBezTo>
                  <a:pt x="1372" y="524"/>
                  <a:pt x="1371" y="523"/>
                  <a:pt x="1371" y="522"/>
                </a:cubicBezTo>
                <a:cubicBezTo>
                  <a:pt x="1371" y="520"/>
                  <a:pt x="1371" y="518"/>
                  <a:pt x="1370" y="517"/>
                </a:cubicBezTo>
                <a:cubicBezTo>
                  <a:pt x="1370" y="517"/>
                  <a:pt x="1369" y="517"/>
                  <a:pt x="1368" y="518"/>
                </a:cubicBezTo>
                <a:cubicBezTo>
                  <a:pt x="1367" y="518"/>
                  <a:pt x="1367" y="519"/>
                  <a:pt x="1366" y="519"/>
                </a:cubicBezTo>
                <a:cubicBezTo>
                  <a:pt x="1365" y="519"/>
                  <a:pt x="1364" y="519"/>
                  <a:pt x="1364" y="518"/>
                </a:cubicBezTo>
                <a:cubicBezTo>
                  <a:pt x="1363" y="518"/>
                  <a:pt x="1363" y="517"/>
                  <a:pt x="1363" y="517"/>
                </a:cubicBezTo>
                <a:cubicBezTo>
                  <a:pt x="1361" y="516"/>
                  <a:pt x="1360" y="517"/>
                  <a:pt x="1359" y="516"/>
                </a:cubicBezTo>
                <a:cubicBezTo>
                  <a:pt x="1358" y="515"/>
                  <a:pt x="1357" y="514"/>
                  <a:pt x="1356" y="513"/>
                </a:cubicBezTo>
                <a:cubicBezTo>
                  <a:pt x="1354" y="513"/>
                  <a:pt x="1353" y="512"/>
                  <a:pt x="1352" y="511"/>
                </a:cubicBezTo>
                <a:cubicBezTo>
                  <a:pt x="1351" y="511"/>
                  <a:pt x="1349" y="511"/>
                  <a:pt x="1348" y="511"/>
                </a:cubicBezTo>
                <a:cubicBezTo>
                  <a:pt x="1347" y="511"/>
                  <a:pt x="1347" y="511"/>
                  <a:pt x="1346" y="510"/>
                </a:cubicBezTo>
                <a:cubicBezTo>
                  <a:pt x="1345" y="508"/>
                  <a:pt x="1346" y="507"/>
                  <a:pt x="1344" y="506"/>
                </a:cubicBezTo>
                <a:cubicBezTo>
                  <a:pt x="1344" y="506"/>
                  <a:pt x="1343" y="506"/>
                  <a:pt x="1342" y="505"/>
                </a:cubicBezTo>
                <a:cubicBezTo>
                  <a:pt x="1342" y="505"/>
                  <a:pt x="1341" y="504"/>
                  <a:pt x="1341" y="504"/>
                </a:cubicBezTo>
                <a:cubicBezTo>
                  <a:pt x="1339" y="503"/>
                  <a:pt x="1339" y="506"/>
                  <a:pt x="1340" y="507"/>
                </a:cubicBezTo>
                <a:cubicBezTo>
                  <a:pt x="1341" y="508"/>
                  <a:pt x="1343" y="508"/>
                  <a:pt x="1343" y="509"/>
                </a:cubicBezTo>
                <a:cubicBezTo>
                  <a:pt x="1344" y="512"/>
                  <a:pt x="1341" y="510"/>
                  <a:pt x="1341" y="510"/>
                </a:cubicBezTo>
                <a:cubicBezTo>
                  <a:pt x="1339" y="509"/>
                  <a:pt x="1339" y="508"/>
                  <a:pt x="1337" y="508"/>
                </a:cubicBezTo>
                <a:cubicBezTo>
                  <a:pt x="1336" y="508"/>
                  <a:pt x="1334" y="508"/>
                  <a:pt x="1333" y="507"/>
                </a:cubicBezTo>
                <a:cubicBezTo>
                  <a:pt x="1331" y="506"/>
                  <a:pt x="1330" y="505"/>
                  <a:pt x="1329" y="504"/>
                </a:cubicBezTo>
                <a:cubicBezTo>
                  <a:pt x="1328" y="503"/>
                  <a:pt x="1328" y="503"/>
                  <a:pt x="1327" y="503"/>
                </a:cubicBezTo>
                <a:cubicBezTo>
                  <a:pt x="1326" y="502"/>
                  <a:pt x="1325" y="501"/>
                  <a:pt x="1324" y="501"/>
                </a:cubicBezTo>
                <a:cubicBezTo>
                  <a:pt x="1323" y="501"/>
                  <a:pt x="1323" y="501"/>
                  <a:pt x="1322" y="500"/>
                </a:cubicBezTo>
                <a:cubicBezTo>
                  <a:pt x="1321" y="499"/>
                  <a:pt x="1321" y="498"/>
                  <a:pt x="1321" y="497"/>
                </a:cubicBezTo>
                <a:cubicBezTo>
                  <a:pt x="1321" y="496"/>
                  <a:pt x="1320" y="495"/>
                  <a:pt x="1319" y="494"/>
                </a:cubicBezTo>
                <a:cubicBezTo>
                  <a:pt x="1318" y="493"/>
                  <a:pt x="1317" y="493"/>
                  <a:pt x="1315" y="492"/>
                </a:cubicBezTo>
                <a:cubicBezTo>
                  <a:pt x="1314" y="491"/>
                  <a:pt x="1313" y="491"/>
                  <a:pt x="1312" y="490"/>
                </a:cubicBezTo>
                <a:cubicBezTo>
                  <a:pt x="1310" y="490"/>
                  <a:pt x="1309" y="489"/>
                  <a:pt x="1310" y="488"/>
                </a:cubicBezTo>
                <a:cubicBezTo>
                  <a:pt x="1311" y="486"/>
                  <a:pt x="1311" y="485"/>
                  <a:pt x="1312" y="484"/>
                </a:cubicBezTo>
                <a:cubicBezTo>
                  <a:pt x="1313" y="483"/>
                  <a:pt x="1314" y="482"/>
                  <a:pt x="1315" y="481"/>
                </a:cubicBezTo>
                <a:cubicBezTo>
                  <a:pt x="1317" y="476"/>
                  <a:pt x="1315" y="470"/>
                  <a:pt x="1312" y="466"/>
                </a:cubicBezTo>
                <a:cubicBezTo>
                  <a:pt x="1311" y="464"/>
                  <a:pt x="1309" y="462"/>
                  <a:pt x="1308" y="461"/>
                </a:cubicBezTo>
                <a:cubicBezTo>
                  <a:pt x="1306" y="458"/>
                  <a:pt x="1304" y="455"/>
                  <a:pt x="1303" y="452"/>
                </a:cubicBezTo>
                <a:cubicBezTo>
                  <a:pt x="1302" y="451"/>
                  <a:pt x="1302" y="449"/>
                  <a:pt x="1302" y="448"/>
                </a:cubicBezTo>
                <a:cubicBezTo>
                  <a:pt x="1301" y="446"/>
                  <a:pt x="1300" y="445"/>
                  <a:pt x="1299" y="443"/>
                </a:cubicBezTo>
                <a:cubicBezTo>
                  <a:pt x="1298" y="441"/>
                  <a:pt x="1297" y="437"/>
                  <a:pt x="1296" y="434"/>
                </a:cubicBezTo>
                <a:cubicBezTo>
                  <a:pt x="1296" y="433"/>
                  <a:pt x="1296" y="431"/>
                  <a:pt x="1295" y="430"/>
                </a:cubicBezTo>
                <a:cubicBezTo>
                  <a:pt x="1295" y="428"/>
                  <a:pt x="1294" y="428"/>
                  <a:pt x="1294" y="427"/>
                </a:cubicBezTo>
                <a:cubicBezTo>
                  <a:pt x="1293" y="426"/>
                  <a:pt x="1293" y="426"/>
                  <a:pt x="1293" y="425"/>
                </a:cubicBezTo>
                <a:cubicBezTo>
                  <a:pt x="1292" y="425"/>
                  <a:pt x="1292" y="424"/>
                  <a:pt x="1291" y="424"/>
                </a:cubicBezTo>
                <a:cubicBezTo>
                  <a:pt x="1290" y="422"/>
                  <a:pt x="1293" y="424"/>
                  <a:pt x="1293" y="424"/>
                </a:cubicBezTo>
                <a:cubicBezTo>
                  <a:pt x="1294" y="425"/>
                  <a:pt x="1294" y="423"/>
                  <a:pt x="1293" y="422"/>
                </a:cubicBezTo>
                <a:cubicBezTo>
                  <a:pt x="1293" y="421"/>
                  <a:pt x="1292" y="421"/>
                  <a:pt x="1291" y="420"/>
                </a:cubicBezTo>
                <a:cubicBezTo>
                  <a:pt x="1290" y="419"/>
                  <a:pt x="1290" y="418"/>
                  <a:pt x="1289" y="417"/>
                </a:cubicBezTo>
                <a:cubicBezTo>
                  <a:pt x="1288" y="415"/>
                  <a:pt x="1286" y="416"/>
                  <a:pt x="1285" y="415"/>
                </a:cubicBezTo>
                <a:cubicBezTo>
                  <a:pt x="1285" y="414"/>
                  <a:pt x="1285" y="413"/>
                  <a:pt x="1284" y="413"/>
                </a:cubicBezTo>
                <a:cubicBezTo>
                  <a:pt x="1284" y="412"/>
                  <a:pt x="1283" y="412"/>
                  <a:pt x="1282" y="412"/>
                </a:cubicBezTo>
                <a:cubicBezTo>
                  <a:pt x="1280" y="412"/>
                  <a:pt x="1279" y="412"/>
                  <a:pt x="1277" y="412"/>
                </a:cubicBezTo>
                <a:cubicBezTo>
                  <a:pt x="1276" y="411"/>
                  <a:pt x="1275" y="411"/>
                  <a:pt x="1274" y="410"/>
                </a:cubicBezTo>
                <a:cubicBezTo>
                  <a:pt x="1273" y="409"/>
                  <a:pt x="1272" y="408"/>
                  <a:pt x="1271" y="407"/>
                </a:cubicBezTo>
                <a:cubicBezTo>
                  <a:pt x="1271" y="406"/>
                  <a:pt x="1270" y="405"/>
                  <a:pt x="1270" y="405"/>
                </a:cubicBezTo>
                <a:cubicBezTo>
                  <a:pt x="1269" y="405"/>
                  <a:pt x="1268" y="405"/>
                  <a:pt x="1268" y="405"/>
                </a:cubicBezTo>
                <a:cubicBezTo>
                  <a:pt x="1266" y="405"/>
                  <a:pt x="1266" y="403"/>
                  <a:pt x="1265" y="403"/>
                </a:cubicBezTo>
                <a:cubicBezTo>
                  <a:pt x="1264" y="402"/>
                  <a:pt x="1262" y="402"/>
                  <a:pt x="1261" y="402"/>
                </a:cubicBezTo>
                <a:cubicBezTo>
                  <a:pt x="1260" y="403"/>
                  <a:pt x="1259" y="403"/>
                  <a:pt x="1259" y="404"/>
                </a:cubicBezTo>
                <a:cubicBezTo>
                  <a:pt x="1258" y="404"/>
                  <a:pt x="1258" y="405"/>
                  <a:pt x="1258" y="406"/>
                </a:cubicBezTo>
                <a:cubicBezTo>
                  <a:pt x="1258" y="407"/>
                  <a:pt x="1258" y="407"/>
                  <a:pt x="1257" y="407"/>
                </a:cubicBezTo>
                <a:cubicBezTo>
                  <a:pt x="1256" y="406"/>
                  <a:pt x="1254" y="406"/>
                  <a:pt x="1253" y="405"/>
                </a:cubicBezTo>
                <a:cubicBezTo>
                  <a:pt x="1252" y="404"/>
                  <a:pt x="1251" y="403"/>
                  <a:pt x="1250" y="402"/>
                </a:cubicBezTo>
                <a:cubicBezTo>
                  <a:pt x="1248" y="402"/>
                  <a:pt x="1246" y="402"/>
                  <a:pt x="1245" y="401"/>
                </a:cubicBezTo>
                <a:cubicBezTo>
                  <a:pt x="1243" y="401"/>
                  <a:pt x="1237" y="400"/>
                  <a:pt x="1237" y="402"/>
                </a:cubicBezTo>
                <a:cubicBezTo>
                  <a:pt x="1237" y="403"/>
                  <a:pt x="1237" y="404"/>
                  <a:pt x="1237" y="405"/>
                </a:cubicBezTo>
                <a:cubicBezTo>
                  <a:pt x="1238" y="405"/>
                  <a:pt x="1238" y="405"/>
                  <a:pt x="1239" y="405"/>
                </a:cubicBezTo>
                <a:cubicBezTo>
                  <a:pt x="1241" y="406"/>
                  <a:pt x="1237" y="407"/>
                  <a:pt x="1236" y="407"/>
                </a:cubicBezTo>
                <a:cubicBezTo>
                  <a:pt x="1232" y="407"/>
                  <a:pt x="1234" y="411"/>
                  <a:pt x="1235" y="413"/>
                </a:cubicBezTo>
                <a:cubicBezTo>
                  <a:pt x="1237" y="415"/>
                  <a:pt x="1236" y="416"/>
                  <a:pt x="1236" y="418"/>
                </a:cubicBezTo>
                <a:cubicBezTo>
                  <a:pt x="1236" y="419"/>
                  <a:pt x="1237" y="420"/>
                  <a:pt x="1238" y="422"/>
                </a:cubicBezTo>
                <a:cubicBezTo>
                  <a:pt x="1239" y="423"/>
                  <a:pt x="1238" y="425"/>
                  <a:pt x="1238" y="426"/>
                </a:cubicBezTo>
                <a:cubicBezTo>
                  <a:pt x="1238" y="427"/>
                  <a:pt x="1240" y="428"/>
                  <a:pt x="1240" y="430"/>
                </a:cubicBezTo>
                <a:cubicBezTo>
                  <a:pt x="1240" y="431"/>
                  <a:pt x="1239" y="433"/>
                  <a:pt x="1240" y="434"/>
                </a:cubicBezTo>
                <a:cubicBezTo>
                  <a:pt x="1240" y="435"/>
                  <a:pt x="1241" y="435"/>
                  <a:pt x="1241" y="436"/>
                </a:cubicBezTo>
                <a:cubicBezTo>
                  <a:pt x="1242" y="437"/>
                  <a:pt x="1241" y="438"/>
                  <a:pt x="1242" y="438"/>
                </a:cubicBezTo>
                <a:cubicBezTo>
                  <a:pt x="1242" y="439"/>
                  <a:pt x="1243" y="439"/>
                  <a:pt x="1243" y="440"/>
                </a:cubicBezTo>
                <a:cubicBezTo>
                  <a:pt x="1244" y="442"/>
                  <a:pt x="1242" y="441"/>
                  <a:pt x="1243" y="443"/>
                </a:cubicBezTo>
                <a:cubicBezTo>
                  <a:pt x="1244" y="444"/>
                  <a:pt x="1243" y="444"/>
                  <a:pt x="1243" y="445"/>
                </a:cubicBezTo>
                <a:cubicBezTo>
                  <a:pt x="1243" y="447"/>
                  <a:pt x="1244" y="447"/>
                  <a:pt x="1245" y="448"/>
                </a:cubicBezTo>
                <a:cubicBezTo>
                  <a:pt x="1247" y="449"/>
                  <a:pt x="1247" y="450"/>
                  <a:pt x="1247" y="452"/>
                </a:cubicBezTo>
                <a:cubicBezTo>
                  <a:pt x="1247" y="453"/>
                  <a:pt x="1247" y="453"/>
                  <a:pt x="1248" y="453"/>
                </a:cubicBezTo>
                <a:cubicBezTo>
                  <a:pt x="1249" y="453"/>
                  <a:pt x="1250" y="453"/>
                  <a:pt x="1250" y="453"/>
                </a:cubicBezTo>
                <a:cubicBezTo>
                  <a:pt x="1251" y="454"/>
                  <a:pt x="1251" y="455"/>
                  <a:pt x="1251" y="456"/>
                </a:cubicBezTo>
                <a:cubicBezTo>
                  <a:pt x="1252" y="456"/>
                  <a:pt x="1253" y="456"/>
                  <a:pt x="1254" y="457"/>
                </a:cubicBezTo>
                <a:cubicBezTo>
                  <a:pt x="1254" y="458"/>
                  <a:pt x="1252" y="458"/>
                  <a:pt x="1252" y="459"/>
                </a:cubicBezTo>
                <a:cubicBezTo>
                  <a:pt x="1252" y="459"/>
                  <a:pt x="1253" y="460"/>
                  <a:pt x="1253" y="460"/>
                </a:cubicBezTo>
                <a:cubicBezTo>
                  <a:pt x="1252" y="461"/>
                  <a:pt x="1252" y="461"/>
                  <a:pt x="1251" y="461"/>
                </a:cubicBezTo>
                <a:cubicBezTo>
                  <a:pt x="1251" y="461"/>
                  <a:pt x="1250" y="461"/>
                  <a:pt x="1250" y="461"/>
                </a:cubicBezTo>
                <a:cubicBezTo>
                  <a:pt x="1249" y="462"/>
                  <a:pt x="1248" y="463"/>
                  <a:pt x="1248" y="463"/>
                </a:cubicBezTo>
                <a:cubicBezTo>
                  <a:pt x="1247" y="464"/>
                  <a:pt x="1246" y="465"/>
                  <a:pt x="1245" y="464"/>
                </a:cubicBezTo>
                <a:cubicBezTo>
                  <a:pt x="1244" y="464"/>
                  <a:pt x="1243" y="464"/>
                  <a:pt x="1243" y="465"/>
                </a:cubicBezTo>
                <a:cubicBezTo>
                  <a:pt x="1243" y="465"/>
                  <a:pt x="1243" y="467"/>
                  <a:pt x="1243" y="467"/>
                </a:cubicBezTo>
                <a:cubicBezTo>
                  <a:pt x="1243" y="468"/>
                  <a:pt x="1244" y="468"/>
                  <a:pt x="1244" y="468"/>
                </a:cubicBezTo>
                <a:cubicBezTo>
                  <a:pt x="1243" y="470"/>
                  <a:pt x="1241" y="468"/>
                  <a:pt x="1241" y="467"/>
                </a:cubicBezTo>
                <a:cubicBezTo>
                  <a:pt x="1240" y="466"/>
                  <a:pt x="1239" y="465"/>
                  <a:pt x="1238" y="465"/>
                </a:cubicBezTo>
                <a:cubicBezTo>
                  <a:pt x="1236" y="464"/>
                  <a:pt x="1236" y="462"/>
                  <a:pt x="1236" y="461"/>
                </a:cubicBezTo>
                <a:cubicBezTo>
                  <a:pt x="1236" y="459"/>
                  <a:pt x="1236" y="457"/>
                  <a:pt x="1235" y="456"/>
                </a:cubicBezTo>
                <a:cubicBezTo>
                  <a:pt x="1234" y="455"/>
                  <a:pt x="1234" y="455"/>
                  <a:pt x="1233" y="454"/>
                </a:cubicBezTo>
                <a:cubicBezTo>
                  <a:pt x="1233" y="454"/>
                  <a:pt x="1233" y="453"/>
                  <a:pt x="1233" y="453"/>
                </a:cubicBezTo>
                <a:cubicBezTo>
                  <a:pt x="1232" y="452"/>
                  <a:pt x="1231" y="452"/>
                  <a:pt x="1231" y="451"/>
                </a:cubicBezTo>
                <a:cubicBezTo>
                  <a:pt x="1231" y="451"/>
                  <a:pt x="1231" y="450"/>
                  <a:pt x="1231" y="449"/>
                </a:cubicBezTo>
                <a:cubicBezTo>
                  <a:pt x="1231" y="448"/>
                  <a:pt x="1231" y="448"/>
                  <a:pt x="1231" y="447"/>
                </a:cubicBezTo>
                <a:cubicBezTo>
                  <a:pt x="1230" y="447"/>
                  <a:pt x="1229" y="447"/>
                  <a:pt x="1229" y="446"/>
                </a:cubicBezTo>
                <a:cubicBezTo>
                  <a:pt x="1228" y="445"/>
                  <a:pt x="1228" y="444"/>
                  <a:pt x="1228" y="443"/>
                </a:cubicBezTo>
                <a:cubicBezTo>
                  <a:pt x="1227" y="440"/>
                  <a:pt x="1227" y="438"/>
                  <a:pt x="1227" y="435"/>
                </a:cubicBezTo>
                <a:cubicBezTo>
                  <a:pt x="1227" y="433"/>
                  <a:pt x="1226" y="431"/>
                  <a:pt x="1224" y="431"/>
                </a:cubicBezTo>
                <a:cubicBezTo>
                  <a:pt x="1223" y="431"/>
                  <a:pt x="1221" y="431"/>
                  <a:pt x="1220" y="430"/>
                </a:cubicBezTo>
                <a:cubicBezTo>
                  <a:pt x="1219" y="429"/>
                  <a:pt x="1220" y="427"/>
                  <a:pt x="1219" y="426"/>
                </a:cubicBezTo>
                <a:cubicBezTo>
                  <a:pt x="1218" y="426"/>
                  <a:pt x="1217" y="426"/>
                  <a:pt x="1217" y="425"/>
                </a:cubicBezTo>
                <a:cubicBezTo>
                  <a:pt x="1216" y="425"/>
                  <a:pt x="1216" y="424"/>
                  <a:pt x="1215" y="424"/>
                </a:cubicBezTo>
                <a:cubicBezTo>
                  <a:pt x="1214" y="424"/>
                  <a:pt x="1213" y="424"/>
                  <a:pt x="1211" y="423"/>
                </a:cubicBezTo>
                <a:cubicBezTo>
                  <a:pt x="1210" y="422"/>
                  <a:pt x="1209" y="422"/>
                  <a:pt x="1208" y="421"/>
                </a:cubicBezTo>
                <a:cubicBezTo>
                  <a:pt x="1206" y="421"/>
                  <a:pt x="1203" y="420"/>
                  <a:pt x="1205" y="418"/>
                </a:cubicBezTo>
                <a:cubicBezTo>
                  <a:pt x="1207" y="417"/>
                  <a:pt x="1204" y="417"/>
                  <a:pt x="1203" y="417"/>
                </a:cubicBezTo>
                <a:cubicBezTo>
                  <a:pt x="1202" y="418"/>
                  <a:pt x="1202" y="418"/>
                  <a:pt x="1201" y="417"/>
                </a:cubicBezTo>
                <a:cubicBezTo>
                  <a:pt x="1200" y="417"/>
                  <a:pt x="1200" y="416"/>
                  <a:pt x="1200" y="415"/>
                </a:cubicBezTo>
                <a:cubicBezTo>
                  <a:pt x="1199" y="415"/>
                  <a:pt x="1197" y="415"/>
                  <a:pt x="1196" y="415"/>
                </a:cubicBezTo>
                <a:cubicBezTo>
                  <a:pt x="1194" y="415"/>
                  <a:pt x="1193" y="415"/>
                  <a:pt x="1191" y="415"/>
                </a:cubicBezTo>
                <a:cubicBezTo>
                  <a:pt x="1189" y="415"/>
                  <a:pt x="1187" y="415"/>
                  <a:pt x="1184" y="415"/>
                </a:cubicBezTo>
                <a:cubicBezTo>
                  <a:pt x="1183" y="415"/>
                  <a:pt x="1182" y="415"/>
                  <a:pt x="1182" y="417"/>
                </a:cubicBezTo>
                <a:cubicBezTo>
                  <a:pt x="1183" y="417"/>
                  <a:pt x="1183" y="418"/>
                  <a:pt x="1184" y="418"/>
                </a:cubicBezTo>
                <a:cubicBezTo>
                  <a:pt x="1184" y="419"/>
                  <a:pt x="1185" y="419"/>
                  <a:pt x="1185" y="420"/>
                </a:cubicBezTo>
                <a:cubicBezTo>
                  <a:pt x="1186" y="420"/>
                  <a:pt x="1187" y="420"/>
                  <a:pt x="1188" y="420"/>
                </a:cubicBezTo>
                <a:cubicBezTo>
                  <a:pt x="1188" y="420"/>
                  <a:pt x="1189" y="421"/>
                  <a:pt x="1189" y="421"/>
                </a:cubicBezTo>
                <a:cubicBezTo>
                  <a:pt x="1190" y="422"/>
                  <a:pt x="1190" y="422"/>
                  <a:pt x="1191" y="422"/>
                </a:cubicBezTo>
                <a:cubicBezTo>
                  <a:pt x="1193" y="423"/>
                  <a:pt x="1191" y="424"/>
                  <a:pt x="1193" y="425"/>
                </a:cubicBezTo>
                <a:cubicBezTo>
                  <a:pt x="1196" y="425"/>
                  <a:pt x="1198" y="424"/>
                  <a:pt x="1200" y="424"/>
                </a:cubicBezTo>
                <a:cubicBezTo>
                  <a:pt x="1201" y="424"/>
                  <a:pt x="1203" y="426"/>
                  <a:pt x="1202" y="427"/>
                </a:cubicBezTo>
                <a:cubicBezTo>
                  <a:pt x="1201" y="427"/>
                  <a:pt x="1199" y="427"/>
                  <a:pt x="1198" y="427"/>
                </a:cubicBezTo>
                <a:cubicBezTo>
                  <a:pt x="1197" y="427"/>
                  <a:pt x="1196" y="427"/>
                  <a:pt x="1195" y="427"/>
                </a:cubicBezTo>
                <a:cubicBezTo>
                  <a:pt x="1194" y="427"/>
                  <a:pt x="1193" y="426"/>
                  <a:pt x="1193" y="427"/>
                </a:cubicBezTo>
                <a:cubicBezTo>
                  <a:pt x="1191" y="428"/>
                  <a:pt x="1194" y="428"/>
                  <a:pt x="1194" y="428"/>
                </a:cubicBezTo>
                <a:cubicBezTo>
                  <a:pt x="1195" y="428"/>
                  <a:pt x="1197" y="429"/>
                  <a:pt x="1198" y="429"/>
                </a:cubicBezTo>
                <a:cubicBezTo>
                  <a:pt x="1199" y="430"/>
                  <a:pt x="1199" y="430"/>
                  <a:pt x="1199" y="431"/>
                </a:cubicBezTo>
                <a:cubicBezTo>
                  <a:pt x="1200" y="432"/>
                  <a:pt x="1200" y="432"/>
                  <a:pt x="1201" y="432"/>
                </a:cubicBezTo>
                <a:cubicBezTo>
                  <a:pt x="1203" y="434"/>
                  <a:pt x="1201" y="434"/>
                  <a:pt x="1200" y="435"/>
                </a:cubicBezTo>
                <a:cubicBezTo>
                  <a:pt x="1198" y="435"/>
                  <a:pt x="1198" y="435"/>
                  <a:pt x="1196" y="434"/>
                </a:cubicBezTo>
                <a:cubicBezTo>
                  <a:pt x="1195" y="434"/>
                  <a:pt x="1194" y="434"/>
                  <a:pt x="1194" y="434"/>
                </a:cubicBezTo>
                <a:cubicBezTo>
                  <a:pt x="1193" y="434"/>
                  <a:pt x="1193" y="433"/>
                  <a:pt x="1192" y="433"/>
                </a:cubicBezTo>
                <a:cubicBezTo>
                  <a:pt x="1191" y="433"/>
                  <a:pt x="1190" y="433"/>
                  <a:pt x="1189" y="433"/>
                </a:cubicBezTo>
                <a:cubicBezTo>
                  <a:pt x="1188" y="433"/>
                  <a:pt x="1187" y="432"/>
                  <a:pt x="1186" y="431"/>
                </a:cubicBezTo>
                <a:cubicBezTo>
                  <a:pt x="1185" y="431"/>
                  <a:pt x="1185" y="431"/>
                  <a:pt x="1184" y="431"/>
                </a:cubicBezTo>
                <a:cubicBezTo>
                  <a:pt x="1183" y="431"/>
                  <a:pt x="1182" y="432"/>
                  <a:pt x="1181" y="432"/>
                </a:cubicBezTo>
                <a:cubicBezTo>
                  <a:pt x="1180" y="433"/>
                  <a:pt x="1180" y="434"/>
                  <a:pt x="1178" y="435"/>
                </a:cubicBezTo>
                <a:cubicBezTo>
                  <a:pt x="1178" y="435"/>
                  <a:pt x="1177" y="435"/>
                  <a:pt x="1177" y="436"/>
                </a:cubicBezTo>
                <a:cubicBezTo>
                  <a:pt x="1176" y="436"/>
                  <a:pt x="1176" y="438"/>
                  <a:pt x="1176" y="438"/>
                </a:cubicBezTo>
                <a:cubicBezTo>
                  <a:pt x="1175" y="439"/>
                  <a:pt x="1176" y="439"/>
                  <a:pt x="1175" y="440"/>
                </a:cubicBezTo>
                <a:cubicBezTo>
                  <a:pt x="1175" y="440"/>
                  <a:pt x="1175" y="441"/>
                  <a:pt x="1174" y="441"/>
                </a:cubicBezTo>
                <a:cubicBezTo>
                  <a:pt x="1173" y="441"/>
                  <a:pt x="1173" y="440"/>
                  <a:pt x="1173" y="440"/>
                </a:cubicBezTo>
                <a:cubicBezTo>
                  <a:pt x="1173" y="440"/>
                  <a:pt x="1172" y="440"/>
                  <a:pt x="1172" y="440"/>
                </a:cubicBezTo>
                <a:cubicBezTo>
                  <a:pt x="1171" y="440"/>
                  <a:pt x="1170" y="439"/>
                  <a:pt x="1170" y="439"/>
                </a:cubicBezTo>
                <a:cubicBezTo>
                  <a:pt x="1169" y="438"/>
                  <a:pt x="1170" y="438"/>
                  <a:pt x="1170" y="437"/>
                </a:cubicBezTo>
                <a:cubicBezTo>
                  <a:pt x="1171" y="436"/>
                  <a:pt x="1171" y="435"/>
                  <a:pt x="1170" y="435"/>
                </a:cubicBezTo>
                <a:cubicBezTo>
                  <a:pt x="1170" y="435"/>
                  <a:pt x="1169" y="436"/>
                  <a:pt x="1169" y="436"/>
                </a:cubicBezTo>
                <a:cubicBezTo>
                  <a:pt x="1167" y="437"/>
                  <a:pt x="1166" y="437"/>
                  <a:pt x="1166" y="439"/>
                </a:cubicBezTo>
                <a:cubicBezTo>
                  <a:pt x="1166" y="440"/>
                  <a:pt x="1166" y="442"/>
                  <a:pt x="1165" y="443"/>
                </a:cubicBezTo>
                <a:cubicBezTo>
                  <a:pt x="1165" y="443"/>
                  <a:pt x="1164" y="443"/>
                  <a:pt x="1164" y="443"/>
                </a:cubicBezTo>
                <a:cubicBezTo>
                  <a:pt x="1164" y="443"/>
                  <a:pt x="1163" y="443"/>
                  <a:pt x="1163" y="444"/>
                </a:cubicBezTo>
                <a:cubicBezTo>
                  <a:pt x="1163" y="444"/>
                  <a:pt x="1162" y="445"/>
                  <a:pt x="1162" y="445"/>
                </a:cubicBezTo>
                <a:cubicBezTo>
                  <a:pt x="1162" y="444"/>
                  <a:pt x="1163" y="443"/>
                  <a:pt x="1162" y="441"/>
                </a:cubicBezTo>
                <a:cubicBezTo>
                  <a:pt x="1161" y="440"/>
                  <a:pt x="1160" y="440"/>
                  <a:pt x="1159" y="440"/>
                </a:cubicBezTo>
                <a:cubicBezTo>
                  <a:pt x="1159" y="438"/>
                  <a:pt x="1161" y="438"/>
                  <a:pt x="1162" y="438"/>
                </a:cubicBezTo>
                <a:cubicBezTo>
                  <a:pt x="1163" y="437"/>
                  <a:pt x="1165" y="437"/>
                  <a:pt x="1165" y="436"/>
                </a:cubicBezTo>
                <a:cubicBezTo>
                  <a:pt x="1166" y="435"/>
                  <a:pt x="1166" y="434"/>
                  <a:pt x="1168" y="433"/>
                </a:cubicBezTo>
                <a:cubicBezTo>
                  <a:pt x="1168" y="432"/>
                  <a:pt x="1169" y="432"/>
                  <a:pt x="1170" y="432"/>
                </a:cubicBezTo>
                <a:cubicBezTo>
                  <a:pt x="1170" y="432"/>
                  <a:pt x="1171" y="432"/>
                  <a:pt x="1171" y="431"/>
                </a:cubicBezTo>
                <a:cubicBezTo>
                  <a:pt x="1172" y="430"/>
                  <a:pt x="1166" y="427"/>
                  <a:pt x="1165" y="427"/>
                </a:cubicBezTo>
                <a:cubicBezTo>
                  <a:pt x="1162" y="425"/>
                  <a:pt x="1159" y="424"/>
                  <a:pt x="1156" y="423"/>
                </a:cubicBezTo>
                <a:cubicBezTo>
                  <a:pt x="1154" y="422"/>
                  <a:pt x="1153" y="422"/>
                  <a:pt x="1151" y="421"/>
                </a:cubicBezTo>
                <a:cubicBezTo>
                  <a:pt x="1150" y="420"/>
                  <a:pt x="1148" y="420"/>
                  <a:pt x="1147" y="419"/>
                </a:cubicBezTo>
                <a:cubicBezTo>
                  <a:pt x="1145" y="418"/>
                  <a:pt x="1143" y="418"/>
                  <a:pt x="1142" y="417"/>
                </a:cubicBezTo>
                <a:cubicBezTo>
                  <a:pt x="1140" y="416"/>
                  <a:pt x="1139" y="414"/>
                  <a:pt x="1137" y="414"/>
                </a:cubicBezTo>
                <a:cubicBezTo>
                  <a:pt x="1135" y="414"/>
                  <a:pt x="1133" y="415"/>
                  <a:pt x="1132" y="415"/>
                </a:cubicBezTo>
                <a:cubicBezTo>
                  <a:pt x="1130" y="416"/>
                  <a:pt x="1130" y="417"/>
                  <a:pt x="1129" y="418"/>
                </a:cubicBezTo>
                <a:cubicBezTo>
                  <a:pt x="1128" y="419"/>
                  <a:pt x="1127" y="420"/>
                  <a:pt x="1126" y="420"/>
                </a:cubicBezTo>
                <a:cubicBezTo>
                  <a:pt x="1125" y="421"/>
                  <a:pt x="1122" y="422"/>
                  <a:pt x="1123" y="424"/>
                </a:cubicBezTo>
                <a:cubicBezTo>
                  <a:pt x="1124" y="425"/>
                  <a:pt x="1126" y="423"/>
                  <a:pt x="1127" y="424"/>
                </a:cubicBezTo>
                <a:cubicBezTo>
                  <a:pt x="1127" y="425"/>
                  <a:pt x="1127" y="427"/>
                  <a:pt x="1126" y="427"/>
                </a:cubicBezTo>
                <a:cubicBezTo>
                  <a:pt x="1125" y="428"/>
                  <a:pt x="1125" y="427"/>
                  <a:pt x="1124" y="427"/>
                </a:cubicBezTo>
                <a:cubicBezTo>
                  <a:pt x="1124" y="427"/>
                  <a:pt x="1123" y="427"/>
                  <a:pt x="1122" y="427"/>
                </a:cubicBezTo>
                <a:cubicBezTo>
                  <a:pt x="1119" y="427"/>
                  <a:pt x="1116" y="427"/>
                  <a:pt x="1113" y="429"/>
                </a:cubicBezTo>
                <a:cubicBezTo>
                  <a:pt x="1112" y="429"/>
                  <a:pt x="1110" y="430"/>
                  <a:pt x="1109" y="430"/>
                </a:cubicBezTo>
                <a:cubicBezTo>
                  <a:pt x="1108" y="431"/>
                  <a:pt x="1105" y="431"/>
                  <a:pt x="1105" y="430"/>
                </a:cubicBezTo>
                <a:cubicBezTo>
                  <a:pt x="1104" y="429"/>
                  <a:pt x="1108" y="429"/>
                  <a:pt x="1108" y="429"/>
                </a:cubicBezTo>
                <a:cubicBezTo>
                  <a:pt x="1109" y="428"/>
                  <a:pt x="1108" y="426"/>
                  <a:pt x="1109" y="425"/>
                </a:cubicBezTo>
                <a:cubicBezTo>
                  <a:pt x="1109" y="424"/>
                  <a:pt x="1111" y="423"/>
                  <a:pt x="1112" y="423"/>
                </a:cubicBezTo>
                <a:cubicBezTo>
                  <a:pt x="1113" y="422"/>
                  <a:pt x="1115" y="423"/>
                  <a:pt x="1116" y="422"/>
                </a:cubicBezTo>
                <a:cubicBezTo>
                  <a:pt x="1116" y="421"/>
                  <a:pt x="1116" y="421"/>
                  <a:pt x="1115" y="421"/>
                </a:cubicBezTo>
                <a:cubicBezTo>
                  <a:pt x="1114" y="420"/>
                  <a:pt x="1114" y="420"/>
                  <a:pt x="1114" y="419"/>
                </a:cubicBezTo>
                <a:cubicBezTo>
                  <a:pt x="1114" y="418"/>
                  <a:pt x="1115" y="417"/>
                  <a:pt x="1115" y="417"/>
                </a:cubicBezTo>
                <a:cubicBezTo>
                  <a:pt x="1115" y="416"/>
                  <a:pt x="1115" y="415"/>
                  <a:pt x="1115" y="414"/>
                </a:cubicBezTo>
                <a:cubicBezTo>
                  <a:pt x="1115" y="413"/>
                  <a:pt x="1116" y="412"/>
                  <a:pt x="1116" y="410"/>
                </a:cubicBezTo>
                <a:cubicBezTo>
                  <a:pt x="1116" y="409"/>
                  <a:pt x="1116" y="408"/>
                  <a:pt x="1114" y="407"/>
                </a:cubicBezTo>
                <a:cubicBezTo>
                  <a:pt x="1113" y="406"/>
                  <a:pt x="1112" y="405"/>
                  <a:pt x="1111" y="404"/>
                </a:cubicBezTo>
                <a:cubicBezTo>
                  <a:pt x="1109" y="403"/>
                  <a:pt x="1108" y="403"/>
                  <a:pt x="1107" y="402"/>
                </a:cubicBezTo>
                <a:cubicBezTo>
                  <a:pt x="1106" y="401"/>
                  <a:pt x="1104" y="399"/>
                  <a:pt x="1102" y="399"/>
                </a:cubicBezTo>
                <a:cubicBezTo>
                  <a:pt x="1100" y="400"/>
                  <a:pt x="1098" y="401"/>
                  <a:pt x="1096" y="401"/>
                </a:cubicBezTo>
                <a:cubicBezTo>
                  <a:pt x="1092" y="403"/>
                  <a:pt x="1088" y="404"/>
                  <a:pt x="1084" y="406"/>
                </a:cubicBezTo>
                <a:cubicBezTo>
                  <a:pt x="1081" y="406"/>
                  <a:pt x="1079" y="407"/>
                  <a:pt x="1077" y="408"/>
                </a:cubicBezTo>
                <a:cubicBezTo>
                  <a:pt x="1075" y="408"/>
                  <a:pt x="1073" y="408"/>
                  <a:pt x="1071" y="408"/>
                </a:cubicBezTo>
                <a:cubicBezTo>
                  <a:pt x="1069" y="409"/>
                  <a:pt x="1068" y="410"/>
                  <a:pt x="1066" y="410"/>
                </a:cubicBezTo>
                <a:cubicBezTo>
                  <a:pt x="1065" y="411"/>
                  <a:pt x="1064" y="411"/>
                  <a:pt x="1063" y="412"/>
                </a:cubicBezTo>
                <a:cubicBezTo>
                  <a:pt x="1062" y="412"/>
                  <a:pt x="1061" y="412"/>
                  <a:pt x="1061" y="413"/>
                </a:cubicBezTo>
                <a:cubicBezTo>
                  <a:pt x="1059" y="414"/>
                  <a:pt x="1057" y="415"/>
                  <a:pt x="1055" y="416"/>
                </a:cubicBezTo>
                <a:cubicBezTo>
                  <a:pt x="1053" y="416"/>
                  <a:pt x="1051" y="416"/>
                  <a:pt x="1050" y="417"/>
                </a:cubicBezTo>
                <a:cubicBezTo>
                  <a:pt x="1046" y="418"/>
                  <a:pt x="1044" y="420"/>
                  <a:pt x="1041" y="422"/>
                </a:cubicBezTo>
                <a:cubicBezTo>
                  <a:pt x="1040" y="423"/>
                  <a:pt x="1038" y="424"/>
                  <a:pt x="1037" y="424"/>
                </a:cubicBezTo>
                <a:cubicBezTo>
                  <a:pt x="1035" y="425"/>
                  <a:pt x="1034" y="426"/>
                  <a:pt x="1032" y="427"/>
                </a:cubicBezTo>
                <a:cubicBezTo>
                  <a:pt x="1030" y="428"/>
                  <a:pt x="1029" y="429"/>
                  <a:pt x="1027" y="430"/>
                </a:cubicBezTo>
                <a:cubicBezTo>
                  <a:pt x="1025" y="431"/>
                  <a:pt x="1023" y="432"/>
                  <a:pt x="1022" y="434"/>
                </a:cubicBezTo>
                <a:cubicBezTo>
                  <a:pt x="1021" y="435"/>
                  <a:pt x="1020" y="436"/>
                  <a:pt x="1021" y="438"/>
                </a:cubicBezTo>
                <a:cubicBezTo>
                  <a:pt x="1021" y="439"/>
                  <a:pt x="1024" y="440"/>
                  <a:pt x="1025" y="440"/>
                </a:cubicBezTo>
                <a:cubicBezTo>
                  <a:pt x="1026" y="440"/>
                  <a:pt x="1027" y="440"/>
                  <a:pt x="1028" y="440"/>
                </a:cubicBezTo>
                <a:cubicBezTo>
                  <a:pt x="1031" y="441"/>
                  <a:pt x="1028" y="442"/>
                  <a:pt x="1027" y="443"/>
                </a:cubicBezTo>
                <a:cubicBezTo>
                  <a:pt x="1026" y="444"/>
                  <a:pt x="1024" y="444"/>
                  <a:pt x="1023" y="445"/>
                </a:cubicBezTo>
                <a:cubicBezTo>
                  <a:pt x="1022" y="446"/>
                  <a:pt x="1020" y="446"/>
                  <a:pt x="1019" y="447"/>
                </a:cubicBezTo>
                <a:cubicBezTo>
                  <a:pt x="1018" y="448"/>
                  <a:pt x="1018" y="450"/>
                  <a:pt x="1016" y="451"/>
                </a:cubicBezTo>
                <a:cubicBezTo>
                  <a:pt x="1014" y="453"/>
                  <a:pt x="1013" y="454"/>
                  <a:pt x="1011" y="456"/>
                </a:cubicBezTo>
                <a:cubicBezTo>
                  <a:pt x="1011" y="457"/>
                  <a:pt x="1010" y="459"/>
                  <a:pt x="1009" y="460"/>
                </a:cubicBezTo>
                <a:cubicBezTo>
                  <a:pt x="1009" y="462"/>
                  <a:pt x="1010" y="463"/>
                  <a:pt x="1010" y="465"/>
                </a:cubicBezTo>
                <a:cubicBezTo>
                  <a:pt x="1010" y="466"/>
                  <a:pt x="1009" y="466"/>
                  <a:pt x="1010" y="467"/>
                </a:cubicBezTo>
                <a:cubicBezTo>
                  <a:pt x="1010" y="467"/>
                  <a:pt x="1012" y="467"/>
                  <a:pt x="1012" y="467"/>
                </a:cubicBezTo>
                <a:cubicBezTo>
                  <a:pt x="1013" y="468"/>
                  <a:pt x="1014" y="468"/>
                  <a:pt x="1014" y="467"/>
                </a:cubicBezTo>
                <a:cubicBezTo>
                  <a:pt x="1015" y="467"/>
                  <a:pt x="1015" y="467"/>
                  <a:pt x="1015" y="466"/>
                </a:cubicBezTo>
                <a:cubicBezTo>
                  <a:pt x="1015" y="466"/>
                  <a:pt x="1017" y="466"/>
                  <a:pt x="1018" y="466"/>
                </a:cubicBezTo>
                <a:cubicBezTo>
                  <a:pt x="1018" y="466"/>
                  <a:pt x="1019" y="466"/>
                  <a:pt x="1020" y="466"/>
                </a:cubicBezTo>
                <a:cubicBezTo>
                  <a:pt x="1021" y="466"/>
                  <a:pt x="1021" y="467"/>
                  <a:pt x="1022" y="467"/>
                </a:cubicBezTo>
                <a:cubicBezTo>
                  <a:pt x="1023" y="467"/>
                  <a:pt x="1024" y="467"/>
                  <a:pt x="1024" y="468"/>
                </a:cubicBezTo>
                <a:cubicBezTo>
                  <a:pt x="1024" y="469"/>
                  <a:pt x="1023" y="469"/>
                  <a:pt x="1024" y="470"/>
                </a:cubicBezTo>
                <a:cubicBezTo>
                  <a:pt x="1025" y="470"/>
                  <a:pt x="1025" y="470"/>
                  <a:pt x="1026" y="469"/>
                </a:cubicBezTo>
                <a:cubicBezTo>
                  <a:pt x="1028" y="468"/>
                  <a:pt x="1031" y="465"/>
                  <a:pt x="1034" y="466"/>
                </a:cubicBezTo>
                <a:cubicBezTo>
                  <a:pt x="1034" y="469"/>
                  <a:pt x="1029" y="471"/>
                  <a:pt x="1028" y="472"/>
                </a:cubicBezTo>
                <a:cubicBezTo>
                  <a:pt x="1026" y="473"/>
                  <a:pt x="1025" y="475"/>
                  <a:pt x="1027" y="476"/>
                </a:cubicBezTo>
                <a:cubicBezTo>
                  <a:pt x="1027" y="476"/>
                  <a:pt x="1027" y="476"/>
                  <a:pt x="1027" y="476"/>
                </a:cubicBezTo>
                <a:cubicBezTo>
                  <a:pt x="1028" y="477"/>
                  <a:pt x="1027" y="477"/>
                  <a:pt x="1028" y="477"/>
                </a:cubicBezTo>
                <a:cubicBezTo>
                  <a:pt x="1028" y="478"/>
                  <a:pt x="1030" y="477"/>
                  <a:pt x="1031" y="477"/>
                </a:cubicBezTo>
                <a:cubicBezTo>
                  <a:pt x="1032" y="477"/>
                  <a:pt x="1033" y="477"/>
                  <a:pt x="1035" y="477"/>
                </a:cubicBezTo>
                <a:cubicBezTo>
                  <a:pt x="1036" y="477"/>
                  <a:pt x="1038" y="477"/>
                  <a:pt x="1039" y="477"/>
                </a:cubicBezTo>
                <a:cubicBezTo>
                  <a:pt x="1041" y="478"/>
                  <a:pt x="1042" y="478"/>
                  <a:pt x="1043" y="476"/>
                </a:cubicBezTo>
                <a:cubicBezTo>
                  <a:pt x="1044" y="475"/>
                  <a:pt x="1044" y="474"/>
                  <a:pt x="1043" y="473"/>
                </a:cubicBezTo>
                <a:cubicBezTo>
                  <a:pt x="1043" y="473"/>
                  <a:pt x="1045" y="473"/>
                  <a:pt x="1045" y="474"/>
                </a:cubicBezTo>
                <a:cubicBezTo>
                  <a:pt x="1045" y="475"/>
                  <a:pt x="1044" y="476"/>
                  <a:pt x="1045" y="476"/>
                </a:cubicBezTo>
                <a:cubicBezTo>
                  <a:pt x="1046" y="476"/>
                  <a:pt x="1047" y="476"/>
                  <a:pt x="1048" y="476"/>
                </a:cubicBezTo>
                <a:cubicBezTo>
                  <a:pt x="1049" y="476"/>
                  <a:pt x="1050" y="475"/>
                  <a:pt x="1051" y="475"/>
                </a:cubicBezTo>
                <a:cubicBezTo>
                  <a:pt x="1054" y="474"/>
                  <a:pt x="1057" y="474"/>
                  <a:pt x="1060" y="474"/>
                </a:cubicBezTo>
                <a:cubicBezTo>
                  <a:pt x="1062" y="474"/>
                  <a:pt x="1063" y="473"/>
                  <a:pt x="1065" y="473"/>
                </a:cubicBezTo>
                <a:cubicBezTo>
                  <a:pt x="1066" y="473"/>
                  <a:pt x="1067" y="473"/>
                  <a:pt x="1069" y="473"/>
                </a:cubicBezTo>
                <a:cubicBezTo>
                  <a:pt x="1069" y="473"/>
                  <a:pt x="1071" y="472"/>
                  <a:pt x="1071" y="472"/>
                </a:cubicBezTo>
                <a:cubicBezTo>
                  <a:pt x="1071" y="473"/>
                  <a:pt x="1071" y="473"/>
                  <a:pt x="1070" y="473"/>
                </a:cubicBezTo>
                <a:cubicBezTo>
                  <a:pt x="1069" y="474"/>
                  <a:pt x="1068" y="475"/>
                  <a:pt x="1066" y="475"/>
                </a:cubicBezTo>
                <a:cubicBezTo>
                  <a:pt x="1065" y="476"/>
                  <a:pt x="1063" y="476"/>
                  <a:pt x="1061" y="477"/>
                </a:cubicBezTo>
                <a:cubicBezTo>
                  <a:pt x="1059" y="477"/>
                  <a:pt x="1057" y="478"/>
                  <a:pt x="1056" y="479"/>
                </a:cubicBezTo>
                <a:cubicBezTo>
                  <a:pt x="1054" y="480"/>
                  <a:pt x="1053" y="480"/>
                  <a:pt x="1052" y="480"/>
                </a:cubicBezTo>
                <a:cubicBezTo>
                  <a:pt x="1049" y="482"/>
                  <a:pt x="1045" y="483"/>
                  <a:pt x="1042" y="484"/>
                </a:cubicBezTo>
                <a:cubicBezTo>
                  <a:pt x="1038" y="486"/>
                  <a:pt x="1035" y="487"/>
                  <a:pt x="1032" y="488"/>
                </a:cubicBezTo>
                <a:cubicBezTo>
                  <a:pt x="1029" y="489"/>
                  <a:pt x="1027" y="490"/>
                  <a:pt x="1025" y="490"/>
                </a:cubicBezTo>
                <a:cubicBezTo>
                  <a:pt x="1023" y="491"/>
                  <a:pt x="1024" y="492"/>
                  <a:pt x="1025" y="494"/>
                </a:cubicBezTo>
                <a:cubicBezTo>
                  <a:pt x="1026" y="495"/>
                  <a:pt x="1027" y="496"/>
                  <a:pt x="1028" y="497"/>
                </a:cubicBezTo>
                <a:cubicBezTo>
                  <a:pt x="1029" y="498"/>
                  <a:pt x="1030" y="498"/>
                  <a:pt x="1032" y="499"/>
                </a:cubicBezTo>
                <a:cubicBezTo>
                  <a:pt x="1033" y="500"/>
                  <a:pt x="1035" y="500"/>
                  <a:pt x="1036" y="500"/>
                </a:cubicBezTo>
                <a:cubicBezTo>
                  <a:pt x="1037" y="501"/>
                  <a:pt x="1037" y="501"/>
                  <a:pt x="1038" y="502"/>
                </a:cubicBezTo>
                <a:cubicBezTo>
                  <a:pt x="1038" y="502"/>
                  <a:pt x="1038" y="503"/>
                  <a:pt x="1039" y="504"/>
                </a:cubicBezTo>
                <a:cubicBezTo>
                  <a:pt x="1040" y="507"/>
                  <a:pt x="1043" y="505"/>
                  <a:pt x="1046" y="505"/>
                </a:cubicBezTo>
                <a:cubicBezTo>
                  <a:pt x="1048" y="505"/>
                  <a:pt x="1050" y="505"/>
                  <a:pt x="1051" y="505"/>
                </a:cubicBezTo>
                <a:cubicBezTo>
                  <a:pt x="1053" y="506"/>
                  <a:pt x="1054" y="507"/>
                  <a:pt x="1056" y="506"/>
                </a:cubicBezTo>
                <a:cubicBezTo>
                  <a:pt x="1058" y="506"/>
                  <a:pt x="1060" y="506"/>
                  <a:pt x="1062" y="505"/>
                </a:cubicBezTo>
                <a:cubicBezTo>
                  <a:pt x="1064" y="505"/>
                  <a:pt x="1066" y="505"/>
                  <a:pt x="1068" y="505"/>
                </a:cubicBezTo>
                <a:cubicBezTo>
                  <a:pt x="1070" y="506"/>
                  <a:pt x="1071" y="507"/>
                  <a:pt x="1073" y="507"/>
                </a:cubicBezTo>
                <a:cubicBezTo>
                  <a:pt x="1074" y="508"/>
                  <a:pt x="1076" y="507"/>
                  <a:pt x="1078" y="507"/>
                </a:cubicBezTo>
                <a:cubicBezTo>
                  <a:pt x="1079" y="507"/>
                  <a:pt x="1081" y="507"/>
                  <a:pt x="1083" y="507"/>
                </a:cubicBezTo>
                <a:cubicBezTo>
                  <a:pt x="1084" y="507"/>
                  <a:pt x="1086" y="506"/>
                  <a:pt x="1087" y="506"/>
                </a:cubicBezTo>
                <a:cubicBezTo>
                  <a:pt x="1089" y="506"/>
                  <a:pt x="1091" y="506"/>
                  <a:pt x="1093" y="506"/>
                </a:cubicBezTo>
                <a:cubicBezTo>
                  <a:pt x="1095" y="506"/>
                  <a:pt x="1097" y="506"/>
                  <a:pt x="1099" y="506"/>
                </a:cubicBezTo>
                <a:cubicBezTo>
                  <a:pt x="1101" y="506"/>
                  <a:pt x="1103" y="505"/>
                  <a:pt x="1104" y="504"/>
                </a:cubicBezTo>
                <a:cubicBezTo>
                  <a:pt x="1106" y="504"/>
                  <a:pt x="1107" y="504"/>
                  <a:pt x="1109" y="504"/>
                </a:cubicBezTo>
                <a:cubicBezTo>
                  <a:pt x="1111" y="504"/>
                  <a:pt x="1112" y="504"/>
                  <a:pt x="1113" y="503"/>
                </a:cubicBezTo>
                <a:cubicBezTo>
                  <a:pt x="1115" y="502"/>
                  <a:pt x="1116" y="502"/>
                  <a:pt x="1118" y="502"/>
                </a:cubicBezTo>
                <a:cubicBezTo>
                  <a:pt x="1119" y="503"/>
                  <a:pt x="1120" y="504"/>
                  <a:pt x="1122" y="504"/>
                </a:cubicBezTo>
                <a:cubicBezTo>
                  <a:pt x="1123" y="505"/>
                  <a:pt x="1124" y="504"/>
                  <a:pt x="1126" y="504"/>
                </a:cubicBezTo>
                <a:cubicBezTo>
                  <a:pt x="1127" y="504"/>
                  <a:pt x="1129" y="504"/>
                  <a:pt x="1130" y="505"/>
                </a:cubicBezTo>
                <a:cubicBezTo>
                  <a:pt x="1132" y="505"/>
                  <a:pt x="1133" y="506"/>
                  <a:pt x="1135" y="506"/>
                </a:cubicBezTo>
                <a:cubicBezTo>
                  <a:pt x="1136" y="507"/>
                  <a:pt x="1137" y="508"/>
                  <a:pt x="1138" y="508"/>
                </a:cubicBezTo>
                <a:cubicBezTo>
                  <a:pt x="1139" y="508"/>
                  <a:pt x="1139" y="507"/>
                  <a:pt x="1140" y="507"/>
                </a:cubicBezTo>
                <a:cubicBezTo>
                  <a:pt x="1141" y="508"/>
                  <a:pt x="1142" y="508"/>
                  <a:pt x="1142" y="508"/>
                </a:cubicBezTo>
                <a:cubicBezTo>
                  <a:pt x="1144" y="509"/>
                  <a:pt x="1145" y="509"/>
                  <a:pt x="1147" y="509"/>
                </a:cubicBezTo>
                <a:cubicBezTo>
                  <a:pt x="1150" y="510"/>
                  <a:pt x="1153" y="509"/>
                  <a:pt x="1155" y="512"/>
                </a:cubicBezTo>
                <a:cubicBezTo>
                  <a:pt x="1155" y="514"/>
                  <a:pt x="1156" y="515"/>
                  <a:pt x="1157" y="515"/>
                </a:cubicBezTo>
                <a:cubicBezTo>
                  <a:pt x="1158" y="515"/>
                  <a:pt x="1159" y="515"/>
                  <a:pt x="1160" y="515"/>
                </a:cubicBezTo>
                <a:cubicBezTo>
                  <a:pt x="1161" y="516"/>
                  <a:pt x="1162" y="516"/>
                  <a:pt x="1163" y="516"/>
                </a:cubicBezTo>
                <a:cubicBezTo>
                  <a:pt x="1163" y="516"/>
                  <a:pt x="1164" y="516"/>
                  <a:pt x="1164" y="516"/>
                </a:cubicBezTo>
                <a:cubicBezTo>
                  <a:pt x="1165" y="516"/>
                  <a:pt x="1165" y="517"/>
                  <a:pt x="1165" y="517"/>
                </a:cubicBezTo>
                <a:cubicBezTo>
                  <a:pt x="1165" y="517"/>
                  <a:pt x="1166" y="518"/>
                  <a:pt x="1166" y="518"/>
                </a:cubicBezTo>
                <a:cubicBezTo>
                  <a:pt x="1167" y="519"/>
                  <a:pt x="1157" y="519"/>
                  <a:pt x="1157" y="518"/>
                </a:cubicBezTo>
                <a:cubicBezTo>
                  <a:pt x="1155" y="518"/>
                  <a:pt x="1155" y="518"/>
                  <a:pt x="1153" y="518"/>
                </a:cubicBezTo>
                <a:cubicBezTo>
                  <a:pt x="1152" y="518"/>
                  <a:pt x="1151" y="519"/>
                  <a:pt x="1149" y="520"/>
                </a:cubicBezTo>
                <a:cubicBezTo>
                  <a:pt x="1147" y="521"/>
                  <a:pt x="1144" y="521"/>
                  <a:pt x="1142" y="520"/>
                </a:cubicBezTo>
                <a:cubicBezTo>
                  <a:pt x="1141" y="520"/>
                  <a:pt x="1141" y="520"/>
                  <a:pt x="1140" y="520"/>
                </a:cubicBezTo>
                <a:cubicBezTo>
                  <a:pt x="1139" y="520"/>
                  <a:pt x="1138" y="520"/>
                  <a:pt x="1137" y="520"/>
                </a:cubicBezTo>
                <a:cubicBezTo>
                  <a:pt x="1136" y="520"/>
                  <a:pt x="1134" y="520"/>
                  <a:pt x="1132" y="519"/>
                </a:cubicBezTo>
                <a:cubicBezTo>
                  <a:pt x="1131" y="519"/>
                  <a:pt x="1130" y="519"/>
                  <a:pt x="1128" y="518"/>
                </a:cubicBezTo>
                <a:cubicBezTo>
                  <a:pt x="1125" y="518"/>
                  <a:pt x="1122" y="519"/>
                  <a:pt x="1119" y="518"/>
                </a:cubicBezTo>
                <a:cubicBezTo>
                  <a:pt x="1116" y="518"/>
                  <a:pt x="1113" y="517"/>
                  <a:pt x="1110" y="517"/>
                </a:cubicBezTo>
                <a:cubicBezTo>
                  <a:pt x="1105" y="517"/>
                  <a:pt x="1105" y="517"/>
                  <a:pt x="1105" y="517"/>
                </a:cubicBezTo>
                <a:cubicBezTo>
                  <a:pt x="1104" y="517"/>
                  <a:pt x="1102" y="517"/>
                  <a:pt x="1100" y="517"/>
                </a:cubicBezTo>
                <a:cubicBezTo>
                  <a:pt x="1098" y="518"/>
                  <a:pt x="1097" y="518"/>
                  <a:pt x="1095" y="518"/>
                </a:cubicBezTo>
                <a:cubicBezTo>
                  <a:pt x="1092" y="518"/>
                  <a:pt x="1088" y="518"/>
                  <a:pt x="1085" y="518"/>
                </a:cubicBezTo>
                <a:cubicBezTo>
                  <a:pt x="1081" y="519"/>
                  <a:pt x="1078" y="519"/>
                  <a:pt x="1074" y="520"/>
                </a:cubicBezTo>
                <a:cubicBezTo>
                  <a:pt x="1071" y="520"/>
                  <a:pt x="1067" y="522"/>
                  <a:pt x="1064" y="522"/>
                </a:cubicBezTo>
                <a:cubicBezTo>
                  <a:pt x="1060" y="523"/>
                  <a:pt x="1057" y="524"/>
                  <a:pt x="1054" y="525"/>
                </a:cubicBezTo>
                <a:cubicBezTo>
                  <a:pt x="1052" y="526"/>
                  <a:pt x="1051" y="527"/>
                  <a:pt x="1049" y="527"/>
                </a:cubicBezTo>
                <a:cubicBezTo>
                  <a:pt x="1047" y="528"/>
                  <a:pt x="1046" y="528"/>
                  <a:pt x="1045" y="529"/>
                </a:cubicBezTo>
                <a:cubicBezTo>
                  <a:pt x="1044" y="530"/>
                  <a:pt x="1045" y="531"/>
                  <a:pt x="1046" y="532"/>
                </a:cubicBezTo>
                <a:cubicBezTo>
                  <a:pt x="1046" y="533"/>
                  <a:pt x="1046" y="535"/>
                  <a:pt x="1047" y="536"/>
                </a:cubicBezTo>
                <a:cubicBezTo>
                  <a:pt x="1048" y="538"/>
                  <a:pt x="1050" y="540"/>
                  <a:pt x="1053" y="540"/>
                </a:cubicBezTo>
                <a:cubicBezTo>
                  <a:pt x="1055" y="541"/>
                  <a:pt x="1055" y="541"/>
                  <a:pt x="1055" y="542"/>
                </a:cubicBezTo>
                <a:cubicBezTo>
                  <a:pt x="1056" y="544"/>
                  <a:pt x="1057" y="545"/>
                  <a:pt x="1058" y="545"/>
                </a:cubicBezTo>
                <a:cubicBezTo>
                  <a:pt x="1060" y="547"/>
                  <a:pt x="1063" y="548"/>
                  <a:pt x="1065" y="549"/>
                </a:cubicBezTo>
                <a:cubicBezTo>
                  <a:pt x="1068" y="551"/>
                  <a:pt x="1070" y="553"/>
                  <a:pt x="1073" y="554"/>
                </a:cubicBezTo>
                <a:cubicBezTo>
                  <a:pt x="1076" y="555"/>
                  <a:pt x="1079" y="555"/>
                  <a:pt x="1082" y="555"/>
                </a:cubicBezTo>
                <a:cubicBezTo>
                  <a:pt x="1087" y="556"/>
                  <a:pt x="1091" y="556"/>
                  <a:pt x="1095" y="556"/>
                </a:cubicBezTo>
                <a:cubicBezTo>
                  <a:pt x="1097" y="556"/>
                  <a:pt x="1099" y="556"/>
                  <a:pt x="1100" y="556"/>
                </a:cubicBezTo>
                <a:cubicBezTo>
                  <a:pt x="1103" y="557"/>
                  <a:pt x="1106" y="557"/>
                  <a:pt x="1109" y="557"/>
                </a:cubicBezTo>
                <a:cubicBezTo>
                  <a:pt x="1110" y="557"/>
                  <a:pt x="1111" y="557"/>
                  <a:pt x="1113" y="557"/>
                </a:cubicBezTo>
                <a:cubicBezTo>
                  <a:pt x="1115" y="557"/>
                  <a:pt x="1118" y="557"/>
                  <a:pt x="1121" y="557"/>
                </a:cubicBezTo>
                <a:cubicBezTo>
                  <a:pt x="1123" y="558"/>
                  <a:pt x="1122" y="559"/>
                  <a:pt x="1122" y="560"/>
                </a:cubicBezTo>
                <a:cubicBezTo>
                  <a:pt x="1122" y="562"/>
                  <a:pt x="1123" y="563"/>
                  <a:pt x="1124" y="564"/>
                </a:cubicBezTo>
                <a:cubicBezTo>
                  <a:pt x="1125" y="566"/>
                  <a:pt x="1123" y="567"/>
                  <a:pt x="1123" y="568"/>
                </a:cubicBezTo>
                <a:cubicBezTo>
                  <a:pt x="1122" y="570"/>
                  <a:pt x="1123" y="571"/>
                  <a:pt x="1124" y="573"/>
                </a:cubicBezTo>
                <a:cubicBezTo>
                  <a:pt x="1125" y="575"/>
                  <a:pt x="1127" y="577"/>
                  <a:pt x="1129" y="579"/>
                </a:cubicBezTo>
                <a:cubicBezTo>
                  <a:pt x="1130" y="580"/>
                  <a:pt x="1131" y="581"/>
                  <a:pt x="1132" y="582"/>
                </a:cubicBezTo>
                <a:cubicBezTo>
                  <a:pt x="1133" y="584"/>
                  <a:pt x="1134" y="584"/>
                  <a:pt x="1135" y="584"/>
                </a:cubicBezTo>
                <a:cubicBezTo>
                  <a:pt x="1137" y="584"/>
                  <a:pt x="1138" y="583"/>
                  <a:pt x="1140" y="583"/>
                </a:cubicBezTo>
                <a:cubicBezTo>
                  <a:pt x="1141" y="583"/>
                  <a:pt x="1143" y="583"/>
                  <a:pt x="1145" y="582"/>
                </a:cubicBezTo>
                <a:cubicBezTo>
                  <a:pt x="1146" y="582"/>
                  <a:pt x="1148" y="583"/>
                  <a:pt x="1150" y="583"/>
                </a:cubicBezTo>
                <a:cubicBezTo>
                  <a:pt x="1151" y="582"/>
                  <a:pt x="1152" y="583"/>
                  <a:pt x="1153" y="582"/>
                </a:cubicBezTo>
                <a:cubicBezTo>
                  <a:pt x="1154" y="582"/>
                  <a:pt x="1155" y="582"/>
                  <a:pt x="1156" y="582"/>
                </a:cubicBezTo>
                <a:cubicBezTo>
                  <a:pt x="1157" y="582"/>
                  <a:pt x="1159" y="582"/>
                  <a:pt x="1160" y="581"/>
                </a:cubicBezTo>
                <a:cubicBezTo>
                  <a:pt x="1162" y="581"/>
                  <a:pt x="1164" y="581"/>
                  <a:pt x="1166" y="581"/>
                </a:cubicBezTo>
                <a:cubicBezTo>
                  <a:pt x="1168" y="581"/>
                  <a:pt x="1169" y="581"/>
                  <a:pt x="1171" y="581"/>
                </a:cubicBezTo>
                <a:cubicBezTo>
                  <a:pt x="1173" y="581"/>
                  <a:pt x="1176" y="580"/>
                  <a:pt x="1179" y="580"/>
                </a:cubicBezTo>
                <a:cubicBezTo>
                  <a:pt x="1182" y="580"/>
                  <a:pt x="1184" y="580"/>
                  <a:pt x="1187" y="580"/>
                </a:cubicBezTo>
                <a:cubicBezTo>
                  <a:pt x="1188" y="580"/>
                  <a:pt x="1189" y="580"/>
                  <a:pt x="1190" y="580"/>
                </a:cubicBezTo>
                <a:cubicBezTo>
                  <a:pt x="1192" y="579"/>
                  <a:pt x="1193" y="579"/>
                  <a:pt x="1194" y="579"/>
                </a:cubicBezTo>
                <a:cubicBezTo>
                  <a:pt x="1196" y="579"/>
                  <a:pt x="1197" y="579"/>
                  <a:pt x="1199" y="579"/>
                </a:cubicBezTo>
                <a:cubicBezTo>
                  <a:pt x="1201" y="578"/>
                  <a:pt x="1204" y="578"/>
                  <a:pt x="1206" y="578"/>
                </a:cubicBezTo>
                <a:cubicBezTo>
                  <a:pt x="1209" y="577"/>
                  <a:pt x="1213" y="577"/>
                  <a:pt x="1216" y="576"/>
                </a:cubicBezTo>
                <a:cubicBezTo>
                  <a:pt x="1218" y="576"/>
                  <a:pt x="1219" y="575"/>
                  <a:pt x="1221" y="575"/>
                </a:cubicBezTo>
                <a:cubicBezTo>
                  <a:pt x="1222" y="574"/>
                  <a:pt x="1223" y="573"/>
                  <a:pt x="1224" y="571"/>
                </a:cubicBezTo>
                <a:cubicBezTo>
                  <a:pt x="1226" y="569"/>
                  <a:pt x="1229" y="567"/>
                  <a:pt x="1231" y="567"/>
                </a:cubicBezTo>
                <a:cubicBezTo>
                  <a:pt x="1233" y="566"/>
                  <a:pt x="1235" y="566"/>
                  <a:pt x="1236" y="566"/>
                </a:cubicBezTo>
                <a:cubicBezTo>
                  <a:pt x="1238" y="566"/>
                  <a:pt x="1240" y="566"/>
                  <a:pt x="1241" y="566"/>
                </a:cubicBezTo>
                <a:cubicBezTo>
                  <a:pt x="1245" y="566"/>
                  <a:pt x="1248" y="566"/>
                  <a:pt x="1251" y="565"/>
                </a:cubicBezTo>
                <a:cubicBezTo>
                  <a:pt x="1253" y="565"/>
                  <a:pt x="1254" y="564"/>
                  <a:pt x="1256" y="562"/>
                </a:cubicBezTo>
                <a:cubicBezTo>
                  <a:pt x="1256" y="562"/>
                  <a:pt x="1257" y="561"/>
                  <a:pt x="1258" y="561"/>
                </a:cubicBezTo>
                <a:cubicBezTo>
                  <a:pt x="1258" y="560"/>
                  <a:pt x="1259" y="560"/>
                  <a:pt x="1259" y="559"/>
                </a:cubicBezTo>
                <a:cubicBezTo>
                  <a:pt x="1260" y="559"/>
                  <a:pt x="1261" y="558"/>
                  <a:pt x="1261" y="558"/>
                </a:cubicBezTo>
                <a:cubicBezTo>
                  <a:pt x="1262" y="557"/>
                  <a:pt x="1261" y="557"/>
                  <a:pt x="1261" y="556"/>
                </a:cubicBezTo>
                <a:cubicBezTo>
                  <a:pt x="1261" y="554"/>
                  <a:pt x="1262" y="553"/>
                  <a:pt x="1263" y="552"/>
                </a:cubicBezTo>
                <a:cubicBezTo>
                  <a:pt x="1264" y="551"/>
                  <a:pt x="1265" y="549"/>
                  <a:pt x="1266" y="549"/>
                </a:cubicBezTo>
                <a:cubicBezTo>
                  <a:pt x="1268" y="547"/>
                  <a:pt x="1269" y="547"/>
                  <a:pt x="1271" y="548"/>
                </a:cubicBezTo>
                <a:cubicBezTo>
                  <a:pt x="1272" y="549"/>
                  <a:pt x="1273" y="550"/>
                  <a:pt x="1274" y="551"/>
                </a:cubicBezTo>
                <a:cubicBezTo>
                  <a:pt x="1275" y="552"/>
                  <a:pt x="1275" y="554"/>
                  <a:pt x="1274" y="555"/>
                </a:cubicBezTo>
                <a:cubicBezTo>
                  <a:pt x="1274" y="557"/>
                  <a:pt x="1272" y="557"/>
                  <a:pt x="1273" y="558"/>
                </a:cubicBezTo>
                <a:cubicBezTo>
                  <a:pt x="1273" y="558"/>
                  <a:pt x="1274" y="558"/>
                  <a:pt x="1274" y="559"/>
                </a:cubicBezTo>
                <a:cubicBezTo>
                  <a:pt x="1274" y="560"/>
                  <a:pt x="1277" y="559"/>
                  <a:pt x="1278" y="559"/>
                </a:cubicBezTo>
                <a:cubicBezTo>
                  <a:pt x="1281" y="559"/>
                  <a:pt x="1283" y="559"/>
                  <a:pt x="1286" y="559"/>
                </a:cubicBezTo>
                <a:cubicBezTo>
                  <a:pt x="1287" y="559"/>
                  <a:pt x="1289" y="560"/>
                  <a:pt x="1290" y="560"/>
                </a:cubicBezTo>
                <a:cubicBezTo>
                  <a:pt x="1290" y="561"/>
                  <a:pt x="1291" y="562"/>
                  <a:pt x="1292" y="562"/>
                </a:cubicBezTo>
                <a:cubicBezTo>
                  <a:pt x="1292" y="562"/>
                  <a:pt x="1293" y="562"/>
                  <a:pt x="1294" y="562"/>
                </a:cubicBezTo>
                <a:cubicBezTo>
                  <a:pt x="1296" y="562"/>
                  <a:pt x="1298" y="562"/>
                  <a:pt x="1300" y="562"/>
                </a:cubicBezTo>
                <a:cubicBezTo>
                  <a:pt x="1300" y="562"/>
                  <a:pt x="1301" y="562"/>
                  <a:pt x="1302" y="562"/>
                </a:cubicBezTo>
                <a:cubicBezTo>
                  <a:pt x="1303" y="562"/>
                  <a:pt x="1303" y="563"/>
                  <a:pt x="1302" y="564"/>
                </a:cubicBezTo>
                <a:cubicBezTo>
                  <a:pt x="1301" y="565"/>
                  <a:pt x="1299" y="566"/>
                  <a:pt x="1298" y="566"/>
                </a:cubicBezTo>
                <a:cubicBezTo>
                  <a:pt x="1297" y="566"/>
                  <a:pt x="1295" y="567"/>
                  <a:pt x="1296" y="567"/>
                </a:cubicBezTo>
                <a:cubicBezTo>
                  <a:pt x="1297" y="568"/>
                  <a:pt x="1298" y="568"/>
                  <a:pt x="1299" y="568"/>
                </a:cubicBezTo>
                <a:cubicBezTo>
                  <a:pt x="1300" y="568"/>
                  <a:pt x="1302" y="568"/>
                  <a:pt x="1303" y="568"/>
                </a:cubicBezTo>
                <a:cubicBezTo>
                  <a:pt x="1307" y="567"/>
                  <a:pt x="1310" y="567"/>
                  <a:pt x="1313" y="567"/>
                </a:cubicBezTo>
                <a:cubicBezTo>
                  <a:pt x="1315" y="567"/>
                  <a:pt x="1316" y="567"/>
                  <a:pt x="1317" y="568"/>
                </a:cubicBezTo>
                <a:cubicBezTo>
                  <a:pt x="1318" y="568"/>
                  <a:pt x="1318" y="569"/>
                  <a:pt x="1319" y="569"/>
                </a:cubicBezTo>
                <a:cubicBezTo>
                  <a:pt x="1319" y="570"/>
                  <a:pt x="1320" y="570"/>
                  <a:pt x="1321" y="570"/>
                </a:cubicBezTo>
                <a:cubicBezTo>
                  <a:pt x="1323" y="570"/>
                  <a:pt x="1325" y="570"/>
                  <a:pt x="1328" y="570"/>
                </a:cubicBezTo>
                <a:cubicBezTo>
                  <a:pt x="1329" y="570"/>
                  <a:pt x="1331" y="571"/>
                  <a:pt x="1332" y="571"/>
                </a:cubicBezTo>
                <a:cubicBezTo>
                  <a:pt x="1335" y="572"/>
                  <a:pt x="1338" y="572"/>
                  <a:pt x="1340" y="572"/>
                </a:cubicBezTo>
                <a:cubicBezTo>
                  <a:pt x="1343" y="572"/>
                  <a:pt x="1345" y="572"/>
                  <a:pt x="1347" y="572"/>
                </a:cubicBezTo>
                <a:cubicBezTo>
                  <a:pt x="1349" y="572"/>
                  <a:pt x="1350" y="571"/>
                  <a:pt x="1352" y="570"/>
                </a:cubicBezTo>
                <a:cubicBezTo>
                  <a:pt x="1353" y="570"/>
                  <a:pt x="1354" y="569"/>
                  <a:pt x="1356" y="569"/>
                </a:cubicBezTo>
                <a:cubicBezTo>
                  <a:pt x="1358" y="568"/>
                  <a:pt x="1359" y="567"/>
                  <a:pt x="1361" y="566"/>
                </a:cubicBezTo>
                <a:cubicBezTo>
                  <a:pt x="1363" y="566"/>
                  <a:pt x="1364" y="567"/>
                  <a:pt x="1365" y="567"/>
                </a:cubicBezTo>
                <a:cubicBezTo>
                  <a:pt x="1367" y="566"/>
                  <a:pt x="1367" y="565"/>
                  <a:pt x="1367" y="563"/>
                </a:cubicBezTo>
                <a:cubicBezTo>
                  <a:pt x="1367" y="563"/>
                  <a:pt x="1367" y="562"/>
                  <a:pt x="1367" y="562"/>
                </a:cubicBezTo>
                <a:cubicBezTo>
                  <a:pt x="1367" y="561"/>
                  <a:pt x="1368" y="561"/>
                  <a:pt x="1368" y="561"/>
                </a:cubicBezTo>
                <a:cubicBezTo>
                  <a:pt x="1368" y="560"/>
                  <a:pt x="1369" y="560"/>
                  <a:pt x="1369" y="559"/>
                </a:cubicBezTo>
                <a:cubicBezTo>
                  <a:pt x="1368" y="559"/>
                  <a:pt x="1368" y="559"/>
                  <a:pt x="1368" y="559"/>
                </a:cubicBezTo>
                <a:cubicBezTo>
                  <a:pt x="1367" y="559"/>
                  <a:pt x="1366" y="558"/>
                  <a:pt x="1366" y="558"/>
                </a:cubicBezTo>
                <a:cubicBezTo>
                  <a:pt x="1365" y="558"/>
                  <a:pt x="1365" y="558"/>
                  <a:pt x="1364" y="559"/>
                </a:cubicBezTo>
                <a:cubicBezTo>
                  <a:pt x="1363" y="559"/>
                  <a:pt x="1360" y="559"/>
                  <a:pt x="1360" y="558"/>
                </a:cubicBezTo>
                <a:cubicBezTo>
                  <a:pt x="1360" y="557"/>
                  <a:pt x="1363" y="556"/>
                  <a:pt x="1362" y="554"/>
                </a:cubicBezTo>
                <a:cubicBezTo>
                  <a:pt x="1362" y="554"/>
                  <a:pt x="1361" y="554"/>
                  <a:pt x="1361" y="553"/>
                </a:cubicBezTo>
                <a:cubicBezTo>
                  <a:pt x="1361" y="553"/>
                  <a:pt x="1362" y="552"/>
                  <a:pt x="1363" y="552"/>
                </a:cubicBezTo>
                <a:cubicBezTo>
                  <a:pt x="1364" y="551"/>
                  <a:pt x="1364" y="550"/>
                  <a:pt x="1363" y="549"/>
                </a:cubicBezTo>
                <a:cubicBezTo>
                  <a:pt x="1362" y="548"/>
                  <a:pt x="1360" y="548"/>
                  <a:pt x="1359" y="548"/>
                </a:cubicBezTo>
                <a:cubicBezTo>
                  <a:pt x="1357" y="548"/>
                  <a:pt x="1356" y="548"/>
                  <a:pt x="1354" y="548"/>
                </a:cubicBezTo>
                <a:cubicBezTo>
                  <a:pt x="1353" y="548"/>
                  <a:pt x="1352" y="550"/>
                  <a:pt x="1351" y="550"/>
                </a:cubicBezTo>
                <a:cubicBezTo>
                  <a:pt x="1350" y="551"/>
                  <a:pt x="1348" y="550"/>
                  <a:pt x="1347" y="551"/>
                </a:cubicBezTo>
                <a:cubicBezTo>
                  <a:pt x="1345" y="552"/>
                  <a:pt x="1345" y="553"/>
                  <a:pt x="1344" y="555"/>
                </a:cubicBezTo>
                <a:cubicBezTo>
                  <a:pt x="1344" y="556"/>
                  <a:pt x="1342" y="556"/>
                  <a:pt x="1341" y="557"/>
                </a:cubicBezTo>
                <a:cubicBezTo>
                  <a:pt x="1341" y="558"/>
                  <a:pt x="1340" y="560"/>
                  <a:pt x="1339" y="560"/>
                </a:cubicBezTo>
                <a:cubicBezTo>
                  <a:pt x="1339" y="559"/>
                  <a:pt x="1339" y="557"/>
                  <a:pt x="1340" y="556"/>
                </a:cubicBezTo>
                <a:cubicBezTo>
                  <a:pt x="1341" y="555"/>
                  <a:pt x="1342" y="555"/>
                  <a:pt x="1342" y="553"/>
                </a:cubicBezTo>
                <a:cubicBezTo>
                  <a:pt x="1343" y="552"/>
                  <a:pt x="1343" y="551"/>
                  <a:pt x="1342" y="550"/>
                </a:cubicBezTo>
                <a:cubicBezTo>
                  <a:pt x="1340" y="549"/>
                  <a:pt x="1341" y="547"/>
                  <a:pt x="1340" y="546"/>
                </a:cubicBezTo>
                <a:cubicBezTo>
                  <a:pt x="1339" y="545"/>
                  <a:pt x="1337" y="545"/>
                  <a:pt x="1336" y="544"/>
                </a:cubicBezTo>
                <a:cubicBezTo>
                  <a:pt x="1335" y="543"/>
                  <a:pt x="1336" y="543"/>
                  <a:pt x="1335" y="542"/>
                </a:cubicBezTo>
                <a:cubicBezTo>
                  <a:pt x="1335" y="541"/>
                  <a:pt x="1334" y="541"/>
                  <a:pt x="1334" y="541"/>
                </a:cubicBezTo>
                <a:cubicBezTo>
                  <a:pt x="1334" y="539"/>
                  <a:pt x="1337" y="541"/>
                  <a:pt x="1338" y="541"/>
                </a:cubicBezTo>
                <a:cubicBezTo>
                  <a:pt x="1339" y="542"/>
                  <a:pt x="1339" y="543"/>
                  <a:pt x="1341" y="543"/>
                </a:cubicBezTo>
                <a:cubicBezTo>
                  <a:pt x="1342" y="544"/>
                  <a:pt x="1342" y="544"/>
                  <a:pt x="1343" y="544"/>
                </a:cubicBezTo>
                <a:cubicBezTo>
                  <a:pt x="1343" y="545"/>
                  <a:pt x="1344" y="545"/>
                  <a:pt x="1345" y="545"/>
                </a:cubicBezTo>
                <a:cubicBezTo>
                  <a:pt x="1346" y="545"/>
                  <a:pt x="1347" y="545"/>
                  <a:pt x="1349" y="545"/>
                </a:cubicBezTo>
                <a:cubicBezTo>
                  <a:pt x="1350" y="545"/>
                  <a:pt x="1351" y="546"/>
                  <a:pt x="1352" y="545"/>
                </a:cubicBezTo>
                <a:cubicBezTo>
                  <a:pt x="1353" y="544"/>
                  <a:pt x="1353" y="542"/>
                  <a:pt x="1353" y="541"/>
                </a:cubicBezTo>
                <a:cubicBezTo>
                  <a:pt x="1352" y="540"/>
                  <a:pt x="1351" y="540"/>
                  <a:pt x="1352" y="539"/>
                </a:cubicBezTo>
                <a:cubicBezTo>
                  <a:pt x="1353" y="539"/>
                  <a:pt x="1354" y="539"/>
                  <a:pt x="1354" y="539"/>
                </a:cubicBezTo>
                <a:cubicBezTo>
                  <a:pt x="1355" y="539"/>
                  <a:pt x="1355" y="538"/>
                  <a:pt x="1356" y="538"/>
                </a:cubicBezTo>
                <a:cubicBezTo>
                  <a:pt x="1357" y="537"/>
                  <a:pt x="1358" y="536"/>
                  <a:pt x="1358" y="535"/>
                </a:cubicBezTo>
                <a:cubicBezTo>
                  <a:pt x="1358" y="534"/>
                  <a:pt x="1357" y="533"/>
                  <a:pt x="1358" y="533"/>
                </a:cubicBezTo>
                <a:cubicBezTo>
                  <a:pt x="1359" y="533"/>
                  <a:pt x="1359" y="534"/>
                  <a:pt x="1359" y="534"/>
                </a:cubicBezTo>
                <a:cubicBezTo>
                  <a:pt x="1360" y="535"/>
                  <a:pt x="1360" y="534"/>
                  <a:pt x="1361" y="534"/>
                </a:cubicBezTo>
                <a:cubicBezTo>
                  <a:pt x="1362" y="534"/>
                  <a:pt x="1363" y="535"/>
                  <a:pt x="1363" y="536"/>
                </a:cubicBezTo>
                <a:cubicBezTo>
                  <a:pt x="1363" y="537"/>
                  <a:pt x="1364" y="538"/>
                  <a:pt x="1365" y="538"/>
                </a:cubicBezTo>
                <a:cubicBezTo>
                  <a:pt x="1365" y="539"/>
                  <a:pt x="1367" y="538"/>
                  <a:pt x="1368" y="539"/>
                </a:cubicBezTo>
                <a:cubicBezTo>
                  <a:pt x="1368" y="540"/>
                  <a:pt x="1369" y="542"/>
                  <a:pt x="1369" y="542"/>
                </a:cubicBezTo>
                <a:cubicBezTo>
                  <a:pt x="1370" y="542"/>
                  <a:pt x="1371" y="540"/>
                  <a:pt x="1371" y="540"/>
                </a:cubicBezTo>
                <a:cubicBezTo>
                  <a:pt x="1372" y="539"/>
                  <a:pt x="1373" y="539"/>
                  <a:pt x="1373" y="538"/>
                </a:cubicBezTo>
                <a:cubicBezTo>
                  <a:pt x="1373" y="537"/>
                  <a:pt x="1373" y="533"/>
                  <a:pt x="1375" y="533"/>
                </a:cubicBezTo>
                <a:cubicBezTo>
                  <a:pt x="1375" y="533"/>
                  <a:pt x="1375" y="534"/>
                  <a:pt x="1374" y="534"/>
                </a:cubicBezTo>
                <a:cubicBezTo>
                  <a:pt x="1374" y="535"/>
                  <a:pt x="1374" y="536"/>
                  <a:pt x="1374" y="536"/>
                </a:cubicBezTo>
                <a:close/>
                <a:moveTo>
                  <a:pt x="1402" y="565"/>
                </a:moveTo>
                <a:cubicBezTo>
                  <a:pt x="1402" y="566"/>
                  <a:pt x="1403" y="568"/>
                  <a:pt x="1404" y="567"/>
                </a:cubicBezTo>
                <a:cubicBezTo>
                  <a:pt x="1404" y="566"/>
                  <a:pt x="1405" y="564"/>
                  <a:pt x="1404" y="563"/>
                </a:cubicBezTo>
                <a:cubicBezTo>
                  <a:pt x="1404" y="563"/>
                  <a:pt x="1403" y="562"/>
                  <a:pt x="1403" y="562"/>
                </a:cubicBezTo>
                <a:cubicBezTo>
                  <a:pt x="1403" y="561"/>
                  <a:pt x="1403" y="561"/>
                  <a:pt x="1403" y="560"/>
                </a:cubicBezTo>
                <a:cubicBezTo>
                  <a:pt x="1402" y="560"/>
                  <a:pt x="1401" y="560"/>
                  <a:pt x="1400" y="561"/>
                </a:cubicBezTo>
                <a:cubicBezTo>
                  <a:pt x="1399" y="562"/>
                  <a:pt x="1398" y="562"/>
                  <a:pt x="1399" y="563"/>
                </a:cubicBezTo>
                <a:cubicBezTo>
                  <a:pt x="1400" y="564"/>
                  <a:pt x="1401" y="564"/>
                  <a:pt x="1402" y="565"/>
                </a:cubicBezTo>
                <a:close/>
                <a:moveTo>
                  <a:pt x="1311" y="582"/>
                </a:moveTo>
                <a:cubicBezTo>
                  <a:pt x="1310" y="582"/>
                  <a:pt x="1309" y="581"/>
                  <a:pt x="1308" y="580"/>
                </a:cubicBezTo>
                <a:cubicBezTo>
                  <a:pt x="1307" y="580"/>
                  <a:pt x="1306" y="580"/>
                  <a:pt x="1304" y="580"/>
                </a:cubicBezTo>
                <a:cubicBezTo>
                  <a:pt x="1304" y="581"/>
                  <a:pt x="1303" y="580"/>
                  <a:pt x="1303" y="580"/>
                </a:cubicBezTo>
                <a:cubicBezTo>
                  <a:pt x="1303" y="580"/>
                  <a:pt x="1303" y="580"/>
                  <a:pt x="1303" y="580"/>
                </a:cubicBezTo>
                <a:cubicBezTo>
                  <a:pt x="1302" y="580"/>
                  <a:pt x="1299" y="581"/>
                  <a:pt x="1300" y="582"/>
                </a:cubicBezTo>
                <a:cubicBezTo>
                  <a:pt x="1301" y="584"/>
                  <a:pt x="1303" y="584"/>
                  <a:pt x="1304" y="585"/>
                </a:cubicBezTo>
                <a:cubicBezTo>
                  <a:pt x="1305" y="585"/>
                  <a:pt x="1306" y="586"/>
                  <a:pt x="1307" y="587"/>
                </a:cubicBezTo>
                <a:cubicBezTo>
                  <a:pt x="1309" y="588"/>
                  <a:pt x="1310" y="588"/>
                  <a:pt x="1312" y="588"/>
                </a:cubicBezTo>
                <a:cubicBezTo>
                  <a:pt x="1314" y="588"/>
                  <a:pt x="1313" y="587"/>
                  <a:pt x="1313" y="585"/>
                </a:cubicBezTo>
                <a:cubicBezTo>
                  <a:pt x="1313" y="584"/>
                  <a:pt x="1312" y="583"/>
                  <a:pt x="1311" y="582"/>
                </a:cubicBezTo>
                <a:close/>
                <a:moveTo>
                  <a:pt x="1366" y="573"/>
                </a:moveTo>
                <a:cubicBezTo>
                  <a:pt x="1366" y="572"/>
                  <a:pt x="1365" y="572"/>
                  <a:pt x="1365" y="572"/>
                </a:cubicBezTo>
                <a:cubicBezTo>
                  <a:pt x="1363" y="572"/>
                  <a:pt x="1362" y="572"/>
                  <a:pt x="1361" y="574"/>
                </a:cubicBezTo>
                <a:cubicBezTo>
                  <a:pt x="1360" y="575"/>
                  <a:pt x="1358" y="575"/>
                  <a:pt x="1357" y="577"/>
                </a:cubicBezTo>
                <a:cubicBezTo>
                  <a:pt x="1356" y="578"/>
                  <a:pt x="1359" y="578"/>
                  <a:pt x="1360" y="578"/>
                </a:cubicBezTo>
                <a:cubicBezTo>
                  <a:pt x="1361" y="579"/>
                  <a:pt x="1361" y="579"/>
                  <a:pt x="1362" y="580"/>
                </a:cubicBezTo>
                <a:cubicBezTo>
                  <a:pt x="1362" y="580"/>
                  <a:pt x="1363" y="580"/>
                  <a:pt x="1364" y="580"/>
                </a:cubicBezTo>
                <a:cubicBezTo>
                  <a:pt x="1365" y="580"/>
                  <a:pt x="1367" y="582"/>
                  <a:pt x="1367" y="580"/>
                </a:cubicBezTo>
                <a:cubicBezTo>
                  <a:pt x="1368" y="579"/>
                  <a:pt x="1367" y="577"/>
                  <a:pt x="1368" y="576"/>
                </a:cubicBezTo>
                <a:cubicBezTo>
                  <a:pt x="1369" y="575"/>
                  <a:pt x="1371" y="574"/>
                  <a:pt x="1369" y="573"/>
                </a:cubicBezTo>
                <a:cubicBezTo>
                  <a:pt x="1368" y="573"/>
                  <a:pt x="1367" y="573"/>
                  <a:pt x="1366" y="573"/>
                </a:cubicBezTo>
                <a:close/>
                <a:moveTo>
                  <a:pt x="1289" y="158"/>
                </a:moveTo>
                <a:cubicBezTo>
                  <a:pt x="1290" y="159"/>
                  <a:pt x="1292" y="159"/>
                  <a:pt x="1293" y="159"/>
                </a:cubicBezTo>
                <a:cubicBezTo>
                  <a:pt x="1296" y="159"/>
                  <a:pt x="1300" y="159"/>
                  <a:pt x="1303" y="158"/>
                </a:cubicBezTo>
                <a:cubicBezTo>
                  <a:pt x="1304" y="157"/>
                  <a:pt x="1306" y="157"/>
                  <a:pt x="1307" y="159"/>
                </a:cubicBezTo>
                <a:cubicBezTo>
                  <a:pt x="1308" y="160"/>
                  <a:pt x="1306" y="161"/>
                  <a:pt x="1305" y="162"/>
                </a:cubicBezTo>
                <a:cubicBezTo>
                  <a:pt x="1304" y="163"/>
                  <a:pt x="1304" y="165"/>
                  <a:pt x="1302" y="166"/>
                </a:cubicBezTo>
                <a:cubicBezTo>
                  <a:pt x="1302" y="166"/>
                  <a:pt x="1299" y="169"/>
                  <a:pt x="1301" y="169"/>
                </a:cubicBezTo>
                <a:cubicBezTo>
                  <a:pt x="1301" y="169"/>
                  <a:pt x="1303" y="169"/>
                  <a:pt x="1303" y="169"/>
                </a:cubicBezTo>
                <a:cubicBezTo>
                  <a:pt x="1304" y="169"/>
                  <a:pt x="1305" y="169"/>
                  <a:pt x="1306" y="168"/>
                </a:cubicBezTo>
                <a:cubicBezTo>
                  <a:pt x="1307" y="168"/>
                  <a:pt x="1307" y="167"/>
                  <a:pt x="1308" y="167"/>
                </a:cubicBezTo>
                <a:cubicBezTo>
                  <a:pt x="1309" y="166"/>
                  <a:pt x="1310" y="166"/>
                  <a:pt x="1310" y="166"/>
                </a:cubicBezTo>
                <a:cubicBezTo>
                  <a:pt x="1312" y="166"/>
                  <a:pt x="1312" y="164"/>
                  <a:pt x="1312" y="162"/>
                </a:cubicBezTo>
                <a:cubicBezTo>
                  <a:pt x="1314" y="161"/>
                  <a:pt x="1317" y="160"/>
                  <a:pt x="1319" y="161"/>
                </a:cubicBezTo>
                <a:cubicBezTo>
                  <a:pt x="1320" y="162"/>
                  <a:pt x="1321" y="162"/>
                  <a:pt x="1321" y="162"/>
                </a:cubicBezTo>
                <a:cubicBezTo>
                  <a:pt x="1322" y="163"/>
                  <a:pt x="1322" y="163"/>
                  <a:pt x="1323" y="163"/>
                </a:cubicBezTo>
                <a:cubicBezTo>
                  <a:pt x="1324" y="163"/>
                  <a:pt x="1325" y="163"/>
                  <a:pt x="1325" y="163"/>
                </a:cubicBezTo>
                <a:cubicBezTo>
                  <a:pt x="1326" y="164"/>
                  <a:pt x="1326" y="165"/>
                  <a:pt x="1325" y="165"/>
                </a:cubicBezTo>
                <a:cubicBezTo>
                  <a:pt x="1324" y="167"/>
                  <a:pt x="1322" y="166"/>
                  <a:pt x="1321" y="166"/>
                </a:cubicBezTo>
                <a:cubicBezTo>
                  <a:pt x="1320" y="167"/>
                  <a:pt x="1320" y="168"/>
                  <a:pt x="1319" y="168"/>
                </a:cubicBezTo>
                <a:cubicBezTo>
                  <a:pt x="1319" y="169"/>
                  <a:pt x="1318" y="169"/>
                  <a:pt x="1318" y="170"/>
                </a:cubicBezTo>
                <a:cubicBezTo>
                  <a:pt x="1318" y="171"/>
                  <a:pt x="1321" y="171"/>
                  <a:pt x="1322" y="171"/>
                </a:cubicBezTo>
                <a:cubicBezTo>
                  <a:pt x="1323" y="171"/>
                  <a:pt x="1325" y="172"/>
                  <a:pt x="1326" y="171"/>
                </a:cubicBezTo>
                <a:cubicBezTo>
                  <a:pt x="1328" y="171"/>
                  <a:pt x="1329" y="170"/>
                  <a:pt x="1331" y="170"/>
                </a:cubicBezTo>
                <a:cubicBezTo>
                  <a:pt x="1332" y="170"/>
                  <a:pt x="1334" y="170"/>
                  <a:pt x="1335" y="171"/>
                </a:cubicBezTo>
                <a:cubicBezTo>
                  <a:pt x="1336" y="172"/>
                  <a:pt x="1333" y="172"/>
                  <a:pt x="1332" y="172"/>
                </a:cubicBezTo>
                <a:cubicBezTo>
                  <a:pt x="1331" y="173"/>
                  <a:pt x="1332" y="175"/>
                  <a:pt x="1330" y="175"/>
                </a:cubicBezTo>
                <a:cubicBezTo>
                  <a:pt x="1329" y="175"/>
                  <a:pt x="1329" y="174"/>
                  <a:pt x="1328" y="174"/>
                </a:cubicBezTo>
                <a:cubicBezTo>
                  <a:pt x="1327" y="174"/>
                  <a:pt x="1327" y="175"/>
                  <a:pt x="1326" y="175"/>
                </a:cubicBezTo>
                <a:cubicBezTo>
                  <a:pt x="1325" y="175"/>
                  <a:pt x="1322" y="175"/>
                  <a:pt x="1322" y="176"/>
                </a:cubicBezTo>
                <a:cubicBezTo>
                  <a:pt x="1325" y="176"/>
                  <a:pt x="1329" y="176"/>
                  <a:pt x="1332" y="177"/>
                </a:cubicBezTo>
                <a:cubicBezTo>
                  <a:pt x="1333" y="177"/>
                  <a:pt x="1335" y="178"/>
                  <a:pt x="1333" y="179"/>
                </a:cubicBezTo>
                <a:cubicBezTo>
                  <a:pt x="1332" y="179"/>
                  <a:pt x="1332" y="179"/>
                  <a:pt x="1332" y="180"/>
                </a:cubicBezTo>
                <a:cubicBezTo>
                  <a:pt x="1332" y="180"/>
                  <a:pt x="1333" y="181"/>
                  <a:pt x="1332" y="182"/>
                </a:cubicBezTo>
                <a:cubicBezTo>
                  <a:pt x="1332" y="183"/>
                  <a:pt x="1329" y="182"/>
                  <a:pt x="1328" y="182"/>
                </a:cubicBezTo>
                <a:cubicBezTo>
                  <a:pt x="1327" y="182"/>
                  <a:pt x="1325" y="182"/>
                  <a:pt x="1323" y="181"/>
                </a:cubicBezTo>
                <a:cubicBezTo>
                  <a:pt x="1320" y="181"/>
                  <a:pt x="1317" y="179"/>
                  <a:pt x="1313" y="179"/>
                </a:cubicBezTo>
                <a:cubicBezTo>
                  <a:pt x="1311" y="179"/>
                  <a:pt x="1309" y="179"/>
                  <a:pt x="1308" y="179"/>
                </a:cubicBezTo>
                <a:cubicBezTo>
                  <a:pt x="1306" y="180"/>
                  <a:pt x="1305" y="180"/>
                  <a:pt x="1303" y="180"/>
                </a:cubicBezTo>
                <a:cubicBezTo>
                  <a:pt x="1302" y="180"/>
                  <a:pt x="1299" y="181"/>
                  <a:pt x="1300" y="182"/>
                </a:cubicBezTo>
                <a:cubicBezTo>
                  <a:pt x="1300" y="184"/>
                  <a:pt x="1301" y="186"/>
                  <a:pt x="1302" y="187"/>
                </a:cubicBezTo>
                <a:cubicBezTo>
                  <a:pt x="1303" y="188"/>
                  <a:pt x="1305" y="188"/>
                  <a:pt x="1306" y="189"/>
                </a:cubicBezTo>
                <a:cubicBezTo>
                  <a:pt x="1307" y="189"/>
                  <a:pt x="1307" y="190"/>
                  <a:pt x="1308" y="190"/>
                </a:cubicBezTo>
                <a:cubicBezTo>
                  <a:pt x="1308" y="191"/>
                  <a:pt x="1309" y="191"/>
                  <a:pt x="1310" y="191"/>
                </a:cubicBezTo>
                <a:cubicBezTo>
                  <a:pt x="1311" y="192"/>
                  <a:pt x="1312" y="194"/>
                  <a:pt x="1314" y="193"/>
                </a:cubicBezTo>
                <a:cubicBezTo>
                  <a:pt x="1315" y="193"/>
                  <a:pt x="1317" y="193"/>
                  <a:pt x="1319" y="193"/>
                </a:cubicBezTo>
                <a:cubicBezTo>
                  <a:pt x="1320" y="193"/>
                  <a:pt x="1321" y="195"/>
                  <a:pt x="1322" y="195"/>
                </a:cubicBezTo>
                <a:cubicBezTo>
                  <a:pt x="1324" y="194"/>
                  <a:pt x="1325" y="193"/>
                  <a:pt x="1326" y="192"/>
                </a:cubicBezTo>
                <a:cubicBezTo>
                  <a:pt x="1327" y="191"/>
                  <a:pt x="1329" y="191"/>
                  <a:pt x="1331" y="190"/>
                </a:cubicBezTo>
                <a:cubicBezTo>
                  <a:pt x="1332" y="190"/>
                  <a:pt x="1332" y="190"/>
                  <a:pt x="1333" y="190"/>
                </a:cubicBezTo>
                <a:cubicBezTo>
                  <a:pt x="1334" y="190"/>
                  <a:pt x="1335" y="190"/>
                  <a:pt x="1336" y="190"/>
                </a:cubicBezTo>
                <a:cubicBezTo>
                  <a:pt x="1337" y="190"/>
                  <a:pt x="1338" y="189"/>
                  <a:pt x="1339" y="189"/>
                </a:cubicBezTo>
                <a:cubicBezTo>
                  <a:pt x="1340" y="188"/>
                  <a:pt x="1342" y="188"/>
                  <a:pt x="1343" y="188"/>
                </a:cubicBezTo>
                <a:cubicBezTo>
                  <a:pt x="1345" y="188"/>
                  <a:pt x="1346" y="189"/>
                  <a:pt x="1347" y="190"/>
                </a:cubicBezTo>
                <a:cubicBezTo>
                  <a:pt x="1348" y="192"/>
                  <a:pt x="1348" y="193"/>
                  <a:pt x="1349" y="193"/>
                </a:cubicBezTo>
                <a:cubicBezTo>
                  <a:pt x="1351" y="194"/>
                  <a:pt x="1352" y="194"/>
                  <a:pt x="1354" y="193"/>
                </a:cubicBezTo>
                <a:cubicBezTo>
                  <a:pt x="1358" y="192"/>
                  <a:pt x="1361" y="192"/>
                  <a:pt x="1365" y="193"/>
                </a:cubicBezTo>
                <a:cubicBezTo>
                  <a:pt x="1367" y="194"/>
                  <a:pt x="1368" y="194"/>
                  <a:pt x="1370" y="194"/>
                </a:cubicBezTo>
                <a:cubicBezTo>
                  <a:pt x="1372" y="194"/>
                  <a:pt x="1374" y="195"/>
                  <a:pt x="1375" y="195"/>
                </a:cubicBezTo>
                <a:cubicBezTo>
                  <a:pt x="1377" y="196"/>
                  <a:pt x="1378" y="196"/>
                  <a:pt x="1380" y="196"/>
                </a:cubicBezTo>
                <a:cubicBezTo>
                  <a:pt x="1381" y="196"/>
                  <a:pt x="1382" y="197"/>
                  <a:pt x="1383" y="198"/>
                </a:cubicBezTo>
                <a:cubicBezTo>
                  <a:pt x="1384" y="200"/>
                  <a:pt x="1385" y="199"/>
                  <a:pt x="1387" y="200"/>
                </a:cubicBezTo>
                <a:cubicBezTo>
                  <a:pt x="1388" y="201"/>
                  <a:pt x="1387" y="203"/>
                  <a:pt x="1387" y="204"/>
                </a:cubicBezTo>
                <a:cubicBezTo>
                  <a:pt x="1388" y="206"/>
                  <a:pt x="1389" y="206"/>
                  <a:pt x="1390" y="207"/>
                </a:cubicBezTo>
                <a:cubicBezTo>
                  <a:pt x="1391" y="208"/>
                  <a:pt x="1391" y="210"/>
                  <a:pt x="1392" y="211"/>
                </a:cubicBezTo>
                <a:cubicBezTo>
                  <a:pt x="1393" y="212"/>
                  <a:pt x="1395" y="212"/>
                  <a:pt x="1396" y="213"/>
                </a:cubicBezTo>
                <a:cubicBezTo>
                  <a:pt x="1398" y="213"/>
                  <a:pt x="1399" y="213"/>
                  <a:pt x="1401" y="213"/>
                </a:cubicBezTo>
                <a:cubicBezTo>
                  <a:pt x="1402" y="213"/>
                  <a:pt x="1404" y="213"/>
                  <a:pt x="1406" y="213"/>
                </a:cubicBezTo>
                <a:cubicBezTo>
                  <a:pt x="1407" y="213"/>
                  <a:pt x="1408" y="214"/>
                  <a:pt x="1410" y="214"/>
                </a:cubicBezTo>
                <a:cubicBezTo>
                  <a:pt x="1412" y="214"/>
                  <a:pt x="1414" y="213"/>
                  <a:pt x="1415" y="212"/>
                </a:cubicBezTo>
                <a:cubicBezTo>
                  <a:pt x="1416" y="212"/>
                  <a:pt x="1418" y="212"/>
                  <a:pt x="1419" y="212"/>
                </a:cubicBezTo>
                <a:cubicBezTo>
                  <a:pt x="1419" y="212"/>
                  <a:pt x="1420" y="212"/>
                  <a:pt x="1421" y="212"/>
                </a:cubicBezTo>
                <a:cubicBezTo>
                  <a:pt x="1423" y="211"/>
                  <a:pt x="1424" y="209"/>
                  <a:pt x="1424" y="207"/>
                </a:cubicBezTo>
                <a:cubicBezTo>
                  <a:pt x="1424" y="206"/>
                  <a:pt x="1424" y="205"/>
                  <a:pt x="1425" y="204"/>
                </a:cubicBezTo>
                <a:cubicBezTo>
                  <a:pt x="1426" y="203"/>
                  <a:pt x="1426" y="202"/>
                  <a:pt x="1425" y="202"/>
                </a:cubicBezTo>
                <a:cubicBezTo>
                  <a:pt x="1424" y="201"/>
                  <a:pt x="1424" y="201"/>
                  <a:pt x="1423" y="200"/>
                </a:cubicBezTo>
                <a:cubicBezTo>
                  <a:pt x="1423" y="200"/>
                  <a:pt x="1422" y="199"/>
                  <a:pt x="1421" y="199"/>
                </a:cubicBezTo>
                <a:cubicBezTo>
                  <a:pt x="1420" y="198"/>
                  <a:pt x="1419" y="198"/>
                  <a:pt x="1418" y="196"/>
                </a:cubicBezTo>
                <a:cubicBezTo>
                  <a:pt x="1418" y="196"/>
                  <a:pt x="1417" y="195"/>
                  <a:pt x="1416" y="195"/>
                </a:cubicBezTo>
                <a:cubicBezTo>
                  <a:pt x="1416" y="194"/>
                  <a:pt x="1416" y="193"/>
                  <a:pt x="1415" y="193"/>
                </a:cubicBezTo>
                <a:cubicBezTo>
                  <a:pt x="1414" y="192"/>
                  <a:pt x="1414" y="192"/>
                  <a:pt x="1413" y="192"/>
                </a:cubicBezTo>
                <a:cubicBezTo>
                  <a:pt x="1411" y="191"/>
                  <a:pt x="1410" y="191"/>
                  <a:pt x="1410" y="189"/>
                </a:cubicBezTo>
                <a:cubicBezTo>
                  <a:pt x="1410" y="188"/>
                  <a:pt x="1410" y="187"/>
                  <a:pt x="1409" y="187"/>
                </a:cubicBezTo>
                <a:cubicBezTo>
                  <a:pt x="1409" y="186"/>
                  <a:pt x="1408" y="187"/>
                  <a:pt x="1408" y="186"/>
                </a:cubicBezTo>
                <a:cubicBezTo>
                  <a:pt x="1408" y="183"/>
                  <a:pt x="1412" y="181"/>
                  <a:pt x="1413" y="180"/>
                </a:cubicBezTo>
                <a:cubicBezTo>
                  <a:pt x="1414" y="180"/>
                  <a:pt x="1414" y="179"/>
                  <a:pt x="1414" y="178"/>
                </a:cubicBezTo>
                <a:cubicBezTo>
                  <a:pt x="1413" y="178"/>
                  <a:pt x="1412" y="178"/>
                  <a:pt x="1412" y="178"/>
                </a:cubicBezTo>
                <a:cubicBezTo>
                  <a:pt x="1411" y="178"/>
                  <a:pt x="1411" y="178"/>
                  <a:pt x="1410" y="177"/>
                </a:cubicBezTo>
                <a:cubicBezTo>
                  <a:pt x="1409" y="176"/>
                  <a:pt x="1409" y="176"/>
                  <a:pt x="1408" y="176"/>
                </a:cubicBezTo>
                <a:cubicBezTo>
                  <a:pt x="1407" y="176"/>
                  <a:pt x="1403" y="177"/>
                  <a:pt x="1404" y="175"/>
                </a:cubicBezTo>
                <a:cubicBezTo>
                  <a:pt x="1405" y="175"/>
                  <a:pt x="1406" y="175"/>
                  <a:pt x="1406" y="175"/>
                </a:cubicBezTo>
                <a:cubicBezTo>
                  <a:pt x="1407" y="174"/>
                  <a:pt x="1407" y="173"/>
                  <a:pt x="1406" y="172"/>
                </a:cubicBezTo>
                <a:cubicBezTo>
                  <a:pt x="1406" y="172"/>
                  <a:pt x="1403" y="171"/>
                  <a:pt x="1402" y="171"/>
                </a:cubicBezTo>
                <a:cubicBezTo>
                  <a:pt x="1401" y="171"/>
                  <a:pt x="1400" y="171"/>
                  <a:pt x="1398" y="169"/>
                </a:cubicBezTo>
                <a:cubicBezTo>
                  <a:pt x="1397" y="168"/>
                  <a:pt x="1396" y="168"/>
                  <a:pt x="1394" y="168"/>
                </a:cubicBezTo>
                <a:cubicBezTo>
                  <a:pt x="1393" y="168"/>
                  <a:pt x="1391" y="169"/>
                  <a:pt x="1390" y="169"/>
                </a:cubicBezTo>
                <a:cubicBezTo>
                  <a:pt x="1388" y="170"/>
                  <a:pt x="1386" y="171"/>
                  <a:pt x="1385" y="170"/>
                </a:cubicBezTo>
                <a:cubicBezTo>
                  <a:pt x="1384" y="170"/>
                  <a:pt x="1384" y="169"/>
                  <a:pt x="1384" y="169"/>
                </a:cubicBezTo>
                <a:cubicBezTo>
                  <a:pt x="1383" y="169"/>
                  <a:pt x="1382" y="169"/>
                  <a:pt x="1381" y="168"/>
                </a:cubicBezTo>
                <a:cubicBezTo>
                  <a:pt x="1380" y="168"/>
                  <a:pt x="1381" y="166"/>
                  <a:pt x="1382" y="165"/>
                </a:cubicBezTo>
                <a:cubicBezTo>
                  <a:pt x="1383" y="164"/>
                  <a:pt x="1383" y="162"/>
                  <a:pt x="1382" y="161"/>
                </a:cubicBezTo>
                <a:cubicBezTo>
                  <a:pt x="1381" y="161"/>
                  <a:pt x="1379" y="161"/>
                  <a:pt x="1378" y="161"/>
                </a:cubicBezTo>
                <a:cubicBezTo>
                  <a:pt x="1376" y="160"/>
                  <a:pt x="1375" y="159"/>
                  <a:pt x="1374" y="158"/>
                </a:cubicBezTo>
                <a:cubicBezTo>
                  <a:pt x="1372" y="157"/>
                  <a:pt x="1371" y="156"/>
                  <a:pt x="1369" y="156"/>
                </a:cubicBezTo>
                <a:cubicBezTo>
                  <a:pt x="1367" y="155"/>
                  <a:pt x="1365" y="155"/>
                  <a:pt x="1363" y="156"/>
                </a:cubicBezTo>
                <a:cubicBezTo>
                  <a:pt x="1363" y="156"/>
                  <a:pt x="1362" y="157"/>
                  <a:pt x="1362" y="157"/>
                </a:cubicBezTo>
                <a:cubicBezTo>
                  <a:pt x="1361" y="158"/>
                  <a:pt x="1360" y="158"/>
                  <a:pt x="1359" y="158"/>
                </a:cubicBezTo>
                <a:cubicBezTo>
                  <a:pt x="1359" y="158"/>
                  <a:pt x="1358" y="159"/>
                  <a:pt x="1358" y="159"/>
                </a:cubicBezTo>
                <a:cubicBezTo>
                  <a:pt x="1357" y="159"/>
                  <a:pt x="1355" y="158"/>
                  <a:pt x="1354" y="160"/>
                </a:cubicBezTo>
                <a:cubicBezTo>
                  <a:pt x="1354" y="161"/>
                  <a:pt x="1355" y="161"/>
                  <a:pt x="1355" y="161"/>
                </a:cubicBezTo>
                <a:cubicBezTo>
                  <a:pt x="1356" y="164"/>
                  <a:pt x="1350" y="164"/>
                  <a:pt x="1349" y="163"/>
                </a:cubicBezTo>
                <a:cubicBezTo>
                  <a:pt x="1349" y="162"/>
                  <a:pt x="1349" y="161"/>
                  <a:pt x="1349" y="161"/>
                </a:cubicBezTo>
                <a:cubicBezTo>
                  <a:pt x="1349" y="160"/>
                  <a:pt x="1350" y="160"/>
                  <a:pt x="1350" y="159"/>
                </a:cubicBezTo>
                <a:cubicBezTo>
                  <a:pt x="1349" y="157"/>
                  <a:pt x="1348" y="156"/>
                  <a:pt x="1348" y="155"/>
                </a:cubicBezTo>
                <a:cubicBezTo>
                  <a:pt x="1347" y="154"/>
                  <a:pt x="1346" y="153"/>
                  <a:pt x="1345" y="151"/>
                </a:cubicBezTo>
                <a:cubicBezTo>
                  <a:pt x="1344" y="150"/>
                  <a:pt x="1343" y="149"/>
                  <a:pt x="1342" y="148"/>
                </a:cubicBezTo>
                <a:cubicBezTo>
                  <a:pt x="1340" y="147"/>
                  <a:pt x="1339" y="147"/>
                  <a:pt x="1338" y="146"/>
                </a:cubicBezTo>
                <a:cubicBezTo>
                  <a:pt x="1336" y="146"/>
                  <a:pt x="1335" y="146"/>
                  <a:pt x="1333" y="145"/>
                </a:cubicBezTo>
                <a:cubicBezTo>
                  <a:pt x="1333" y="145"/>
                  <a:pt x="1332" y="145"/>
                  <a:pt x="1331" y="144"/>
                </a:cubicBezTo>
                <a:cubicBezTo>
                  <a:pt x="1331" y="144"/>
                  <a:pt x="1330" y="143"/>
                  <a:pt x="1329" y="143"/>
                </a:cubicBezTo>
                <a:cubicBezTo>
                  <a:pt x="1328" y="143"/>
                  <a:pt x="1325" y="143"/>
                  <a:pt x="1323" y="143"/>
                </a:cubicBezTo>
                <a:cubicBezTo>
                  <a:pt x="1321" y="143"/>
                  <a:pt x="1319" y="143"/>
                  <a:pt x="1317" y="144"/>
                </a:cubicBezTo>
                <a:cubicBezTo>
                  <a:pt x="1315" y="144"/>
                  <a:pt x="1313" y="144"/>
                  <a:pt x="1310" y="144"/>
                </a:cubicBezTo>
                <a:cubicBezTo>
                  <a:pt x="1308" y="144"/>
                  <a:pt x="1306" y="145"/>
                  <a:pt x="1305" y="145"/>
                </a:cubicBezTo>
                <a:cubicBezTo>
                  <a:pt x="1303" y="146"/>
                  <a:pt x="1302" y="146"/>
                  <a:pt x="1301" y="146"/>
                </a:cubicBezTo>
                <a:cubicBezTo>
                  <a:pt x="1300" y="146"/>
                  <a:pt x="1299" y="145"/>
                  <a:pt x="1298" y="145"/>
                </a:cubicBezTo>
                <a:cubicBezTo>
                  <a:pt x="1297" y="145"/>
                  <a:pt x="1296" y="145"/>
                  <a:pt x="1295" y="145"/>
                </a:cubicBezTo>
                <a:cubicBezTo>
                  <a:pt x="1295" y="145"/>
                  <a:pt x="1294" y="145"/>
                  <a:pt x="1294" y="145"/>
                </a:cubicBezTo>
                <a:cubicBezTo>
                  <a:pt x="1293" y="144"/>
                  <a:pt x="1292" y="144"/>
                  <a:pt x="1292" y="144"/>
                </a:cubicBezTo>
                <a:cubicBezTo>
                  <a:pt x="1292" y="145"/>
                  <a:pt x="1292" y="146"/>
                  <a:pt x="1292" y="146"/>
                </a:cubicBezTo>
                <a:cubicBezTo>
                  <a:pt x="1292" y="148"/>
                  <a:pt x="1290" y="149"/>
                  <a:pt x="1289" y="150"/>
                </a:cubicBezTo>
                <a:cubicBezTo>
                  <a:pt x="1288" y="151"/>
                  <a:pt x="1288" y="152"/>
                  <a:pt x="1289" y="154"/>
                </a:cubicBezTo>
                <a:cubicBezTo>
                  <a:pt x="1289" y="155"/>
                  <a:pt x="1289" y="157"/>
                  <a:pt x="1289" y="158"/>
                </a:cubicBezTo>
                <a:close/>
                <a:moveTo>
                  <a:pt x="175" y="1008"/>
                </a:moveTo>
                <a:cubicBezTo>
                  <a:pt x="174" y="1007"/>
                  <a:pt x="174" y="1010"/>
                  <a:pt x="173" y="1010"/>
                </a:cubicBezTo>
                <a:cubicBezTo>
                  <a:pt x="172" y="1010"/>
                  <a:pt x="172" y="1010"/>
                  <a:pt x="171" y="1011"/>
                </a:cubicBezTo>
                <a:cubicBezTo>
                  <a:pt x="171" y="1012"/>
                  <a:pt x="172" y="1013"/>
                  <a:pt x="173" y="1013"/>
                </a:cubicBezTo>
                <a:cubicBezTo>
                  <a:pt x="175" y="1014"/>
                  <a:pt x="175" y="1013"/>
                  <a:pt x="175" y="1011"/>
                </a:cubicBezTo>
                <a:cubicBezTo>
                  <a:pt x="175" y="1011"/>
                  <a:pt x="175" y="1010"/>
                  <a:pt x="175" y="1009"/>
                </a:cubicBezTo>
                <a:cubicBezTo>
                  <a:pt x="175" y="1009"/>
                  <a:pt x="176" y="1008"/>
                  <a:pt x="175" y="1008"/>
                </a:cubicBezTo>
                <a:close/>
                <a:moveTo>
                  <a:pt x="177" y="1815"/>
                </a:moveTo>
                <a:cubicBezTo>
                  <a:pt x="176" y="1814"/>
                  <a:pt x="176" y="1815"/>
                  <a:pt x="175" y="1815"/>
                </a:cubicBezTo>
                <a:cubicBezTo>
                  <a:pt x="174" y="1814"/>
                  <a:pt x="174" y="1815"/>
                  <a:pt x="174" y="1815"/>
                </a:cubicBezTo>
                <a:cubicBezTo>
                  <a:pt x="174" y="1815"/>
                  <a:pt x="174" y="1815"/>
                  <a:pt x="173" y="1815"/>
                </a:cubicBezTo>
                <a:cubicBezTo>
                  <a:pt x="173" y="1814"/>
                  <a:pt x="173" y="1815"/>
                  <a:pt x="172" y="1815"/>
                </a:cubicBezTo>
                <a:cubicBezTo>
                  <a:pt x="172" y="1815"/>
                  <a:pt x="171" y="1815"/>
                  <a:pt x="171" y="1816"/>
                </a:cubicBezTo>
                <a:cubicBezTo>
                  <a:pt x="171" y="1816"/>
                  <a:pt x="170" y="1816"/>
                  <a:pt x="170" y="1816"/>
                </a:cubicBezTo>
                <a:cubicBezTo>
                  <a:pt x="170" y="1816"/>
                  <a:pt x="169" y="1817"/>
                  <a:pt x="169" y="1817"/>
                </a:cubicBezTo>
                <a:cubicBezTo>
                  <a:pt x="169" y="1817"/>
                  <a:pt x="169" y="1817"/>
                  <a:pt x="169" y="1817"/>
                </a:cubicBezTo>
                <a:cubicBezTo>
                  <a:pt x="169" y="1818"/>
                  <a:pt x="169" y="1818"/>
                  <a:pt x="169" y="1818"/>
                </a:cubicBezTo>
                <a:cubicBezTo>
                  <a:pt x="168" y="1818"/>
                  <a:pt x="168" y="1818"/>
                  <a:pt x="168" y="1819"/>
                </a:cubicBezTo>
                <a:cubicBezTo>
                  <a:pt x="168" y="1819"/>
                  <a:pt x="168" y="1819"/>
                  <a:pt x="168" y="1819"/>
                </a:cubicBezTo>
                <a:cubicBezTo>
                  <a:pt x="168" y="1820"/>
                  <a:pt x="169" y="1820"/>
                  <a:pt x="169" y="1820"/>
                </a:cubicBezTo>
                <a:cubicBezTo>
                  <a:pt x="169" y="1821"/>
                  <a:pt x="170" y="1821"/>
                  <a:pt x="170" y="1821"/>
                </a:cubicBezTo>
                <a:cubicBezTo>
                  <a:pt x="171" y="1821"/>
                  <a:pt x="171" y="1821"/>
                  <a:pt x="172" y="1822"/>
                </a:cubicBezTo>
                <a:cubicBezTo>
                  <a:pt x="172" y="1822"/>
                  <a:pt x="172" y="1822"/>
                  <a:pt x="173" y="1822"/>
                </a:cubicBezTo>
                <a:cubicBezTo>
                  <a:pt x="173" y="1822"/>
                  <a:pt x="173" y="1822"/>
                  <a:pt x="174" y="1822"/>
                </a:cubicBezTo>
                <a:cubicBezTo>
                  <a:pt x="174" y="1822"/>
                  <a:pt x="175" y="1822"/>
                  <a:pt x="175" y="1823"/>
                </a:cubicBezTo>
                <a:cubicBezTo>
                  <a:pt x="175" y="1823"/>
                  <a:pt x="176" y="1822"/>
                  <a:pt x="177" y="1822"/>
                </a:cubicBezTo>
                <a:cubicBezTo>
                  <a:pt x="177" y="1821"/>
                  <a:pt x="178" y="1821"/>
                  <a:pt x="178" y="1820"/>
                </a:cubicBezTo>
                <a:cubicBezTo>
                  <a:pt x="178" y="1820"/>
                  <a:pt x="177" y="1819"/>
                  <a:pt x="178" y="1819"/>
                </a:cubicBezTo>
                <a:cubicBezTo>
                  <a:pt x="178" y="1818"/>
                  <a:pt x="178" y="1818"/>
                  <a:pt x="178" y="1817"/>
                </a:cubicBezTo>
                <a:cubicBezTo>
                  <a:pt x="179" y="1817"/>
                  <a:pt x="178" y="1817"/>
                  <a:pt x="178" y="1816"/>
                </a:cubicBezTo>
                <a:cubicBezTo>
                  <a:pt x="178" y="1816"/>
                  <a:pt x="178" y="1816"/>
                  <a:pt x="177" y="1815"/>
                </a:cubicBezTo>
                <a:close/>
                <a:moveTo>
                  <a:pt x="162" y="1819"/>
                </a:moveTo>
                <a:cubicBezTo>
                  <a:pt x="162" y="1819"/>
                  <a:pt x="162" y="1819"/>
                  <a:pt x="161" y="1820"/>
                </a:cubicBezTo>
                <a:cubicBezTo>
                  <a:pt x="161" y="1820"/>
                  <a:pt x="161" y="1821"/>
                  <a:pt x="160" y="1821"/>
                </a:cubicBezTo>
                <a:cubicBezTo>
                  <a:pt x="160" y="1821"/>
                  <a:pt x="159" y="1821"/>
                  <a:pt x="159" y="1822"/>
                </a:cubicBezTo>
                <a:cubicBezTo>
                  <a:pt x="159" y="1822"/>
                  <a:pt x="158" y="1822"/>
                  <a:pt x="158" y="1823"/>
                </a:cubicBezTo>
                <a:cubicBezTo>
                  <a:pt x="158" y="1823"/>
                  <a:pt x="159" y="1824"/>
                  <a:pt x="159" y="1824"/>
                </a:cubicBezTo>
                <a:cubicBezTo>
                  <a:pt x="159" y="1824"/>
                  <a:pt x="159" y="1824"/>
                  <a:pt x="159" y="1825"/>
                </a:cubicBezTo>
                <a:cubicBezTo>
                  <a:pt x="160" y="1825"/>
                  <a:pt x="160" y="1824"/>
                  <a:pt x="160" y="1824"/>
                </a:cubicBezTo>
                <a:cubicBezTo>
                  <a:pt x="160" y="1823"/>
                  <a:pt x="160" y="1823"/>
                  <a:pt x="160" y="1823"/>
                </a:cubicBezTo>
                <a:cubicBezTo>
                  <a:pt x="161" y="1822"/>
                  <a:pt x="161" y="1822"/>
                  <a:pt x="162" y="1822"/>
                </a:cubicBezTo>
                <a:cubicBezTo>
                  <a:pt x="162" y="1822"/>
                  <a:pt x="162" y="1822"/>
                  <a:pt x="162" y="1821"/>
                </a:cubicBezTo>
                <a:cubicBezTo>
                  <a:pt x="162" y="1821"/>
                  <a:pt x="162" y="1821"/>
                  <a:pt x="162" y="1821"/>
                </a:cubicBezTo>
                <a:cubicBezTo>
                  <a:pt x="162" y="1820"/>
                  <a:pt x="162" y="1820"/>
                  <a:pt x="163" y="1820"/>
                </a:cubicBezTo>
                <a:cubicBezTo>
                  <a:pt x="163" y="1820"/>
                  <a:pt x="162" y="1819"/>
                  <a:pt x="162" y="1819"/>
                </a:cubicBezTo>
                <a:close/>
                <a:moveTo>
                  <a:pt x="248" y="1847"/>
                </a:moveTo>
                <a:cubicBezTo>
                  <a:pt x="248" y="1847"/>
                  <a:pt x="248" y="1847"/>
                  <a:pt x="248" y="1847"/>
                </a:cubicBezTo>
                <a:cubicBezTo>
                  <a:pt x="248" y="1846"/>
                  <a:pt x="248" y="1846"/>
                  <a:pt x="248" y="1846"/>
                </a:cubicBezTo>
                <a:cubicBezTo>
                  <a:pt x="248" y="1846"/>
                  <a:pt x="247" y="1846"/>
                  <a:pt x="247" y="1846"/>
                </a:cubicBezTo>
                <a:cubicBezTo>
                  <a:pt x="247" y="1846"/>
                  <a:pt x="246" y="1846"/>
                  <a:pt x="246" y="1845"/>
                </a:cubicBezTo>
                <a:cubicBezTo>
                  <a:pt x="246" y="1845"/>
                  <a:pt x="246" y="1845"/>
                  <a:pt x="245" y="1845"/>
                </a:cubicBezTo>
                <a:cubicBezTo>
                  <a:pt x="245" y="1845"/>
                  <a:pt x="245" y="1845"/>
                  <a:pt x="245" y="1845"/>
                </a:cubicBezTo>
                <a:cubicBezTo>
                  <a:pt x="245" y="1845"/>
                  <a:pt x="244" y="1844"/>
                  <a:pt x="244" y="1844"/>
                </a:cubicBezTo>
                <a:cubicBezTo>
                  <a:pt x="244" y="1844"/>
                  <a:pt x="244" y="1844"/>
                  <a:pt x="244" y="1844"/>
                </a:cubicBezTo>
                <a:cubicBezTo>
                  <a:pt x="244" y="1844"/>
                  <a:pt x="243" y="1843"/>
                  <a:pt x="243" y="1843"/>
                </a:cubicBezTo>
                <a:cubicBezTo>
                  <a:pt x="243" y="1843"/>
                  <a:pt x="242" y="1843"/>
                  <a:pt x="242" y="1843"/>
                </a:cubicBezTo>
                <a:cubicBezTo>
                  <a:pt x="242" y="1843"/>
                  <a:pt x="241" y="1843"/>
                  <a:pt x="241" y="1843"/>
                </a:cubicBezTo>
                <a:cubicBezTo>
                  <a:pt x="241" y="1843"/>
                  <a:pt x="240" y="1843"/>
                  <a:pt x="240" y="1843"/>
                </a:cubicBezTo>
                <a:cubicBezTo>
                  <a:pt x="240" y="1843"/>
                  <a:pt x="239" y="1843"/>
                  <a:pt x="239" y="1843"/>
                </a:cubicBezTo>
                <a:cubicBezTo>
                  <a:pt x="239" y="1843"/>
                  <a:pt x="239" y="1844"/>
                  <a:pt x="239" y="1844"/>
                </a:cubicBezTo>
                <a:cubicBezTo>
                  <a:pt x="238" y="1844"/>
                  <a:pt x="238" y="1844"/>
                  <a:pt x="238" y="1844"/>
                </a:cubicBezTo>
                <a:cubicBezTo>
                  <a:pt x="238" y="1844"/>
                  <a:pt x="238" y="1844"/>
                  <a:pt x="238" y="1843"/>
                </a:cubicBezTo>
                <a:cubicBezTo>
                  <a:pt x="238" y="1843"/>
                  <a:pt x="237" y="1843"/>
                  <a:pt x="237" y="1843"/>
                </a:cubicBezTo>
                <a:cubicBezTo>
                  <a:pt x="237" y="1842"/>
                  <a:pt x="236" y="1842"/>
                  <a:pt x="236" y="1842"/>
                </a:cubicBezTo>
                <a:cubicBezTo>
                  <a:pt x="236" y="1841"/>
                  <a:pt x="236" y="1841"/>
                  <a:pt x="236" y="1841"/>
                </a:cubicBezTo>
                <a:cubicBezTo>
                  <a:pt x="236" y="1841"/>
                  <a:pt x="235" y="1841"/>
                  <a:pt x="235" y="1841"/>
                </a:cubicBezTo>
                <a:cubicBezTo>
                  <a:pt x="235" y="1841"/>
                  <a:pt x="234" y="1841"/>
                  <a:pt x="234" y="1841"/>
                </a:cubicBezTo>
                <a:cubicBezTo>
                  <a:pt x="234" y="1841"/>
                  <a:pt x="234" y="1842"/>
                  <a:pt x="234" y="1842"/>
                </a:cubicBezTo>
                <a:cubicBezTo>
                  <a:pt x="234" y="1842"/>
                  <a:pt x="234" y="1842"/>
                  <a:pt x="234" y="1842"/>
                </a:cubicBezTo>
                <a:cubicBezTo>
                  <a:pt x="234" y="1842"/>
                  <a:pt x="233" y="1843"/>
                  <a:pt x="233" y="1843"/>
                </a:cubicBezTo>
                <a:cubicBezTo>
                  <a:pt x="233" y="1843"/>
                  <a:pt x="233" y="1844"/>
                  <a:pt x="234" y="1844"/>
                </a:cubicBezTo>
                <a:cubicBezTo>
                  <a:pt x="234" y="1844"/>
                  <a:pt x="234" y="1845"/>
                  <a:pt x="234" y="1845"/>
                </a:cubicBezTo>
                <a:cubicBezTo>
                  <a:pt x="234" y="1845"/>
                  <a:pt x="235" y="1845"/>
                  <a:pt x="235" y="1845"/>
                </a:cubicBezTo>
                <a:cubicBezTo>
                  <a:pt x="235" y="1845"/>
                  <a:pt x="235" y="1846"/>
                  <a:pt x="235" y="1846"/>
                </a:cubicBezTo>
                <a:cubicBezTo>
                  <a:pt x="236" y="1846"/>
                  <a:pt x="236" y="1846"/>
                  <a:pt x="236" y="1846"/>
                </a:cubicBezTo>
                <a:cubicBezTo>
                  <a:pt x="236" y="1846"/>
                  <a:pt x="237" y="1846"/>
                  <a:pt x="237" y="1846"/>
                </a:cubicBezTo>
                <a:cubicBezTo>
                  <a:pt x="237" y="1846"/>
                  <a:pt x="237" y="1846"/>
                  <a:pt x="237" y="1846"/>
                </a:cubicBezTo>
                <a:cubicBezTo>
                  <a:pt x="237" y="1846"/>
                  <a:pt x="238" y="1846"/>
                  <a:pt x="238" y="1846"/>
                </a:cubicBezTo>
                <a:cubicBezTo>
                  <a:pt x="238" y="1846"/>
                  <a:pt x="238" y="1846"/>
                  <a:pt x="238" y="1846"/>
                </a:cubicBezTo>
                <a:cubicBezTo>
                  <a:pt x="238" y="1846"/>
                  <a:pt x="238" y="1847"/>
                  <a:pt x="238" y="1847"/>
                </a:cubicBezTo>
                <a:cubicBezTo>
                  <a:pt x="238" y="1847"/>
                  <a:pt x="238" y="1847"/>
                  <a:pt x="238" y="1848"/>
                </a:cubicBezTo>
                <a:cubicBezTo>
                  <a:pt x="239" y="1848"/>
                  <a:pt x="238" y="1849"/>
                  <a:pt x="238" y="1849"/>
                </a:cubicBezTo>
                <a:cubicBezTo>
                  <a:pt x="238" y="1849"/>
                  <a:pt x="238" y="1850"/>
                  <a:pt x="239" y="1850"/>
                </a:cubicBezTo>
                <a:cubicBezTo>
                  <a:pt x="239" y="1850"/>
                  <a:pt x="239" y="1850"/>
                  <a:pt x="239" y="1850"/>
                </a:cubicBezTo>
                <a:cubicBezTo>
                  <a:pt x="239" y="1850"/>
                  <a:pt x="240" y="1851"/>
                  <a:pt x="240" y="1851"/>
                </a:cubicBezTo>
                <a:cubicBezTo>
                  <a:pt x="240" y="1851"/>
                  <a:pt x="241" y="1851"/>
                  <a:pt x="241" y="1851"/>
                </a:cubicBezTo>
                <a:cubicBezTo>
                  <a:pt x="241" y="1851"/>
                  <a:pt x="242" y="1850"/>
                  <a:pt x="242" y="1850"/>
                </a:cubicBezTo>
                <a:cubicBezTo>
                  <a:pt x="242" y="1850"/>
                  <a:pt x="243" y="1850"/>
                  <a:pt x="243" y="1849"/>
                </a:cubicBezTo>
                <a:cubicBezTo>
                  <a:pt x="244" y="1849"/>
                  <a:pt x="244" y="1849"/>
                  <a:pt x="244" y="1850"/>
                </a:cubicBezTo>
                <a:cubicBezTo>
                  <a:pt x="244" y="1850"/>
                  <a:pt x="245" y="1849"/>
                  <a:pt x="245" y="1849"/>
                </a:cubicBezTo>
                <a:cubicBezTo>
                  <a:pt x="245" y="1849"/>
                  <a:pt x="246" y="1849"/>
                  <a:pt x="246" y="1849"/>
                </a:cubicBezTo>
                <a:cubicBezTo>
                  <a:pt x="247" y="1849"/>
                  <a:pt x="247" y="1848"/>
                  <a:pt x="247" y="1848"/>
                </a:cubicBezTo>
                <a:cubicBezTo>
                  <a:pt x="248" y="1848"/>
                  <a:pt x="248" y="1847"/>
                  <a:pt x="248" y="1847"/>
                </a:cubicBezTo>
                <a:close/>
                <a:moveTo>
                  <a:pt x="164" y="1008"/>
                </a:moveTo>
                <a:cubicBezTo>
                  <a:pt x="163" y="1009"/>
                  <a:pt x="162" y="1009"/>
                  <a:pt x="161" y="1010"/>
                </a:cubicBezTo>
                <a:cubicBezTo>
                  <a:pt x="161" y="1012"/>
                  <a:pt x="162" y="1012"/>
                  <a:pt x="162" y="1013"/>
                </a:cubicBezTo>
                <a:cubicBezTo>
                  <a:pt x="162" y="1014"/>
                  <a:pt x="161" y="1015"/>
                  <a:pt x="161" y="1016"/>
                </a:cubicBezTo>
                <a:cubicBezTo>
                  <a:pt x="160" y="1017"/>
                  <a:pt x="160" y="1018"/>
                  <a:pt x="160" y="1018"/>
                </a:cubicBezTo>
                <a:cubicBezTo>
                  <a:pt x="161" y="1019"/>
                  <a:pt x="161" y="1018"/>
                  <a:pt x="162" y="1017"/>
                </a:cubicBezTo>
                <a:cubicBezTo>
                  <a:pt x="163" y="1016"/>
                  <a:pt x="163" y="1015"/>
                  <a:pt x="164" y="1013"/>
                </a:cubicBezTo>
                <a:cubicBezTo>
                  <a:pt x="164" y="1013"/>
                  <a:pt x="165" y="1012"/>
                  <a:pt x="165" y="1011"/>
                </a:cubicBezTo>
                <a:cubicBezTo>
                  <a:pt x="166" y="1011"/>
                  <a:pt x="166" y="1011"/>
                  <a:pt x="167" y="1011"/>
                </a:cubicBezTo>
                <a:cubicBezTo>
                  <a:pt x="168" y="1010"/>
                  <a:pt x="168" y="1009"/>
                  <a:pt x="168" y="1008"/>
                </a:cubicBezTo>
                <a:cubicBezTo>
                  <a:pt x="168" y="1008"/>
                  <a:pt x="168" y="1007"/>
                  <a:pt x="167" y="1006"/>
                </a:cubicBezTo>
                <a:cubicBezTo>
                  <a:pt x="166" y="1006"/>
                  <a:pt x="166" y="1008"/>
                  <a:pt x="164" y="1008"/>
                </a:cubicBezTo>
                <a:close/>
                <a:moveTo>
                  <a:pt x="230" y="1845"/>
                </a:moveTo>
                <a:cubicBezTo>
                  <a:pt x="230" y="1844"/>
                  <a:pt x="229" y="1844"/>
                  <a:pt x="229" y="1844"/>
                </a:cubicBezTo>
                <a:cubicBezTo>
                  <a:pt x="228" y="1843"/>
                  <a:pt x="228" y="1843"/>
                  <a:pt x="228" y="1843"/>
                </a:cubicBezTo>
                <a:cubicBezTo>
                  <a:pt x="227" y="1843"/>
                  <a:pt x="227" y="1843"/>
                  <a:pt x="227" y="1843"/>
                </a:cubicBezTo>
                <a:cubicBezTo>
                  <a:pt x="226" y="1843"/>
                  <a:pt x="226" y="1843"/>
                  <a:pt x="226" y="1843"/>
                </a:cubicBezTo>
                <a:cubicBezTo>
                  <a:pt x="226" y="1843"/>
                  <a:pt x="226" y="1844"/>
                  <a:pt x="226" y="1844"/>
                </a:cubicBezTo>
                <a:cubicBezTo>
                  <a:pt x="226" y="1844"/>
                  <a:pt x="226" y="1844"/>
                  <a:pt x="226" y="1844"/>
                </a:cubicBezTo>
                <a:cubicBezTo>
                  <a:pt x="226" y="1844"/>
                  <a:pt x="227" y="1845"/>
                  <a:pt x="227" y="1845"/>
                </a:cubicBezTo>
                <a:cubicBezTo>
                  <a:pt x="227" y="1845"/>
                  <a:pt x="227" y="1845"/>
                  <a:pt x="227" y="1845"/>
                </a:cubicBezTo>
                <a:cubicBezTo>
                  <a:pt x="227" y="1846"/>
                  <a:pt x="227" y="1846"/>
                  <a:pt x="227" y="1846"/>
                </a:cubicBezTo>
                <a:cubicBezTo>
                  <a:pt x="227" y="1846"/>
                  <a:pt x="227" y="1847"/>
                  <a:pt x="227" y="1847"/>
                </a:cubicBezTo>
                <a:cubicBezTo>
                  <a:pt x="227" y="1847"/>
                  <a:pt x="227" y="1847"/>
                  <a:pt x="228" y="1847"/>
                </a:cubicBezTo>
                <a:cubicBezTo>
                  <a:pt x="228" y="1847"/>
                  <a:pt x="228" y="1847"/>
                  <a:pt x="229" y="1847"/>
                </a:cubicBezTo>
                <a:cubicBezTo>
                  <a:pt x="229" y="1847"/>
                  <a:pt x="229" y="1847"/>
                  <a:pt x="229" y="1847"/>
                </a:cubicBezTo>
                <a:cubicBezTo>
                  <a:pt x="230" y="1847"/>
                  <a:pt x="230" y="1847"/>
                  <a:pt x="230" y="1847"/>
                </a:cubicBezTo>
                <a:cubicBezTo>
                  <a:pt x="230" y="1846"/>
                  <a:pt x="230" y="1846"/>
                  <a:pt x="231" y="1846"/>
                </a:cubicBezTo>
                <a:cubicBezTo>
                  <a:pt x="231" y="1846"/>
                  <a:pt x="231" y="1845"/>
                  <a:pt x="231" y="1845"/>
                </a:cubicBezTo>
                <a:cubicBezTo>
                  <a:pt x="231" y="1845"/>
                  <a:pt x="230" y="1845"/>
                  <a:pt x="230" y="1845"/>
                </a:cubicBezTo>
                <a:close/>
                <a:moveTo>
                  <a:pt x="236" y="1852"/>
                </a:moveTo>
                <a:cubicBezTo>
                  <a:pt x="236" y="1851"/>
                  <a:pt x="236" y="1851"/>
                  <a:pt x="236" y="1851"/>
                </a:cubicBezTo>
                <a:cubicBezTo>
                  <a:pt x="237" y="1851"/>
                  <a:pt x="237" y="1851"/>
                  <a:pt x="237" y="1851"/>
                </a:cubicBezTo>
                <a:cubicBezTo>
                  <a:pt x="237" y="1850"/>
                  <a:pt x="236" y="1850"/>
                  <a:pt x="236" y="1850"/>
                </a:cubicBezTo>
                <a:cubicBezTo>
                  <a:pt x="236" y="1850"/>
                  <a:pt x="236" y="1850"/>
                  <a:pt x="236" y="1850"/>
                </a:cubicBezTo>
                <a:cubicBezTo>
                  <a:pt x="236" y="1850"/>
                  <a:pt x="236" y="1850"/>
                  <a:pt x="235" y="1850"/>
                </a:cubicBezTo>
                <a:cubicBezTo>
                  <a:pt x="235" y="1850"/>
                  <a:pt x="235" y="1851"/>
                  <a:pt x="235" y="1851"/>
                </a:cubicBezTo>
                <a:cubicBezTo>
                  <a:pt x="235" y="1851"/>
                  <a:pt x="234" y="1851"/>
                  <a:pt x="234" y="1851"/>
                </a:cubicBezTo>
                <a:cubicBezTo>
                  <a:pt x="234" y="1851"/>
                  <a:pt x="234" y="1851"/>
                  <a:pt x="234" y="1851"/>
                </a:cubicBezTo>
                <a:cubicBezTo>
                  <a:pt x="234" y="1851"/>
                  <a:pt x="233" y="1851"/>
                  <a:pt x="233" y="1852"/>
                </a:cubicBezTo>
                <a:cubicBezTo>
                  <a:pt x="233" y="1852"/>
                  <a:pt x="233" y="1852"/>
                  <a:pt x="233" y="1852"/>
                </a:cubicBezTo>
                <a:cubicBezTo>
                  <a:pt x="233" y="1852"/>
                  <a:pt x="234" y="1853"/>
                  <a:pt x="234" y="1852"/>
                </a:cubicBezTo>
                <a:cubicBezTo>
                  <a:pt x="234" y="1852"/>
                  <a:pt x="234" y="1852"/>
                  <a:pt x="235" y="1852"/>
                </a:cubicBezTo>
                <a:cubicBezTo>
                  <a:pt x="235" y="1852"/>
                  <a:pt x="235" y="1852"/>
                  <a:pt x="235" y="1852"/>
                </a:cubicBezTo>
                <a:cubicBezTo>
                  <a:pt x="235" y="1852"/>
                  <a:pt x="235" y="1852"/>
                  <a:pt x="235" y="1852"/>
                </a:cubicBezTo>
                <a:cubicBezTo>
                  <a:pt x="235" y="1852"/>
                  <a:pt x="236" y="1852"/>
                  <a:pt x="236" y="1852"/>
                </a:cubicBezTo>
                <a:cubicBezTo>
                  <a:pt x="236" y="1852"/>
                  <a:pt x="236" y="1852"/>
                  <a:pt x="236" y="1852"/>
                </a:cubicBezTo>
                <a:cubicBezTo>
                  <a:pt x="236" y="1852"/>
                  <a:pt x="236" y="1852"/>
                  <a:pt x="237" y="1852"/>
                </a:cubicBezTo>
                <a:cubicBezTo>
                  <a:pt x="237" y="1852"/>
                  <a:pt x="237" y="1852"/>
                  <a:pt x="237" y="1852"/>
                </a:cubicBezTo>
                <a:cubicBezTo>
                  <a:pt x="237" y="1852"/>
                  <a:pt x="236" y="1852"/>
                  <a:pt x="236" y="1852"/>
                </a:cubicBezTo>
                <a:close/>
                <a:moveTo>
                  <a:pt x="232" y="1838"/>
                </a:moveTo>
                <a:cubicBezTo>
                  <a:pt x="232" y="1838"/>
                  <a:pt x="232" y="1838"/>
                  <a:pt x="232" y="1838"/>
                </a:cubicBezTo>
                <a:cubicBezTo>
                  <a:pt x="232" y="1837"/>
                  <a:pt x="232" y="1838"/>
                  <a:pt x="231" y="1838"/>
                </a:cubicBezTo>
                <a:cubicBezTo>
                  <a:pt x="231" y="1838"/>
                  <a:pt x="231" y="1838"/>
                  <a:pt x="231" y="1838"/>
                </a:cubicBezTo>
                <a:cubicBezTo>
                  <a:pt x="230" y="1838"/>
                  <a:pt x="230" y="1838"/>
                  <a:pt x="229" y="1838"/>
                </a:cubicBezTo>
                <a:cubicBezTo>
                  <a:pt x="229" y="1838"/>
                  <a:pt x="229" y="1838"/>
                  <a:pt x="228" y="1838"/>
                </a:cubicBezTo>
                <a:cubicBezTo>
                  <a:pt x="228" y="1838"/>
                  <a:pt x="228" y="1837"/>
                  <a:pt x="228" y="1837"/>
                </a:cubicBezTo>
                <a:cubicBezTo>
                  <a:pt x="228" y="1837"/>
                  <a:pt x="227" y="1837"/>
                  <a:pt x="227" y="1837"/>
                </a:cubicBezTo>
                <a:cubicBezTo>
                  <a:pt x="227" y="1837"/>
                  <a:pt x="227" y="1837"/>
                  <a:pt x="227" y="1837"/>
                </a:cubicBezTo>
                <a:cubicBezTo>
                  <a:pt x="227" y="1837"/>
                  <a:pt x="226" y="1837"/>
                  <a:pt x="226" y="1837"/>
                </a:cubicBezTo>
                <a:cubicBezTo>
                  <a:pt x="225" y="1837"/>
                  <a:pt x="224" y="1837"/>
                  <a:pt x="224" y="1837"/>
                </a:cubicBezTo>
                <a:cubicBezTo>
                  <a:pt x="224" y="1837"/>
                  <a:pt x="223" y="1837"/>
                  <a:pt x="223" y="1837"/>
                </a:cubicBezTo>
                <a:cubicBezTo>
                  <a:pt x="223" y="1837"/>
                  <a:pt x="222" y="1837"/>
                  <a:pt x="222" y="1837"/>
                </a:cubicBezTo>
                <a:cubicBezTo>
                  <a:pt x="222" y="1837"/>
                  <a:pt x="222" y="1836"/>
                  <a:pt x="221" y="1836"/>
                </a:cubicBezTo>
                <a:cubicBezTo>
                  <a:pt x="221" y="1836"/>
                  <a:pt x="221" y="1837"/>
                  <a:pt x="222" y="1837"/>
                </a:cubicBezTo>
                <a:cubicBezTo>
                  <a:pt x="222" y="1837"/>
                  <a:pt x="221" y="1838"/>
                  <a:pt x="221" y="1838"/>
                </a:cubicBezTo>
                <a:cubicBezTo>
                  <a:pt x="221" y="1838"/>
                  <a:pt x="221" y="1839"/>
                  <a:pt x="221" y="1839"/>
                </a:cubicBezTo>
                <a:cubicBezTo>
                  <a:pt x="220" y="1839"/>
                  <a:pt x="220" y="1839"/>
                  <a:pt x="220" y="1839"/>
                </a:cubicBezTo>
                <a:cubicBezTo>
                  <a:pt x="220" y="1839"/>
                  <a:pt x="221" y="1839"/>
                  <a:pt x="221" y="1839"/>
                </a:cubicBezTo>
                <a:cubicBezTo>
                  <a:pt x="221" y="1839"/>
                  <a:pt x="222" y="1840"/>
                  <a:pt x="222" y="1840"/>
                </a:cubicBezTo>
                <a:cubicBezTo>
                  <a:pt x="222" y="1840"/>
                  <a:pt x="223" y="1839"/>
                  <a:pt x="223" y="1839"/>
                </a:cubicBezTo>
                <a:cubicBezTo>
                  <a:pt x="223" y="1839"/>
                  <a:pt x="224" y="1839"/>
                  <a:pt x="224" y="1839"/>
                </a:cubicBezTo>
                <a:cubicBezTo>
                  <a:pt x="224" y="1839"/>
                  <a:pt x="225" y="1839"/>
                  <a:pt x="225" y="1839"/>
                </a:cubicBezTo>
                <a:cubicBezTo>
                  <a:pt x="225" y="1839"/>
                  <a:pt x="225" y="1839"/>
                  <a:pt x="226" y="1839"/>
                </a:cubicBezTo>
                <a:cubicBezTo>
                  <a:pt x="226" y="1839"/>
                  <a:pt x="226" y="1839"/>
                  <a:pt x="226" y="1840"/>
                </a:cubicBezTo>
                <a:cubicBezTo>
                  <a:pt x="226" y="1840"/>
                  <a:pt x="227" y="1840"/>
                  <a:pt x="227" y="1840"/>
                </a:cubicBezTo>
                <a:cubicBezTo>
                  <a:pt x="227" y="1840"/>
                  <a:pt x="228" y="1840"/>
                  <a:pt x="228" y="1840"/>
                </a:cubicBezTo>
                <a:cubicBezTo>
                  <a:pt x="228" y="1840"/>
                  <a:pt x="228" y="1840"/>
                  <a:pt x="229" y="1840"/>
                </a:cubicBezTo>
                <a:cubicBezTo>
                  <a:pt x="230" y="1841"/>
                  <a:pt x="231" y="1840"/>
                  <a:pt x="231" y="1840"/>
                </a:cubicBezTo>
                <a:cubicBezTo>
                  <a:pt x="232" y="1839"/>
                  <a:pt x="232" y="1839"/>
                  <a:pt x="233" y="1838"/>
                </a:cubicBezTo>
                <a:cubicBezTo>
                  <a:pt x="233" y="1838"/>
                  <a:pt x="233" y="1838"/>
                  <a:pt x="232" y="1838"/>
                </a:cubicBezTo>
                <a:close/>
                <a:moveTo>
                  <a:pt x="213" y="1834"/>
                </a:moveTo>
                <a:cubicBezTo>
                  <a:pt x="212" y="1834"/>
                  <a:pt x="212" y="1834"/>
                  <a:pt x="212" y="1834"/>
                </a:cubicBezTo>
                <a:cubicBezTo>
                  <a:pt x="212" y="1834"/>
                  <a:pt x="212" y="1834"/>
                  <a:pt x="212" y="1833"/>
                </a:cubicBezTo>
                <a:cubicBezTo>
                  <a:pt x="212" y="1833"/>
                  <a:pt x="212" y="1833"/>
                  <a:pt x="211" y="1833"/>
                </a:cubicBezTo>
                <a:cubicBezTo>
                  <a:pt x="211" y="1833"/>
                  <a:pt x="211" y="1832"/>
                  <a:pt x="212" y="1832"/>
                </a:cubicBezTo>
                <a:cubicBezTo>
                  <a:pt x="212" y="1832"/>
                  <a:pt x="211" y="1832"/>
                  <a:pt x="211" y="1832"/>
                </a:cubicBezTo>
                <a:cubicBezTo>
                  <a:pt x="211" y="1832"/>
                  <a:pt x="211" y="1832"/>
                  <a:pt x="211" y="1832"/>
                </a:cubicBezTo>
                <a:cubicBezTo>
                  <a:pt x="211" y="1832"/>
                  <a:pt x="211" y="1832"/>
                  <a:pt x="211" y="1832"/>
                </a:cubicBezTo>
                <a:cubicBezTo>
                  <a:pt x="211" y="1832"/>
                  <a:pt x="210" y="1832"/>
                  <a:pt x="210" y="1832"/>
                </a:cubicBezTo>
                <a:cubicBezTo>
                  <a:pt x="210" y="1832"/>
                  <a:pt x="210" y="1832"/>
                  <a:pt x="210" y="1832"/>
                </a:cubicBezTo>
                <a:cubicBezTo>
                  <a:pt x="210" y="1832"/>
                  <a:pt x="209" y="1831"/>
                  <a:pt x="209" y="1831"/>
                </a:cubicBezTo>
                <a:cubicBezTo>
                  <a:pt x="209" y="1831"/>
                  <a:pt x="209" y="1831"/>
                  <a:pt x="209" y="1831"/>
                </a:cubicBezTo>
                <a:cubicBezTo>
                  <a:pt x="209" y="1830"/>
                  <a:pt x="209" y="1830"/>
                  <a:pt x="209" y="1830"/>
                </a:cubicBezTo>
                <a:cubicBezTo>
                  <a:pt x="209" y="1830"/>
                  <a:pt x="209" y="1830"/>
                  <a:pt x="209" y="1830"/>
                </a:cubicBezTo>
                <a:cubicBezTo>
                  <a:pt x="209" y="1830"/>
                  <a:pt x="209" y="1830"/>
                  <a:pt x="209" y="1830"/>
                </a:cubicBezTo>
                <a:cubicBezTo>
                  <a:pt x="209" y="1829"/>
                  <a:pt x="209" y="1829"/>
                  <a:pt x="209" y="1829"/>
                </a:cubicBezTo>
                <a:cubicBezTo>
                  <a:pt x="208" y="1829"/>
                  <a:pt x="208" y="1829"/>
                  <a:pt x="208" y="1828"/>
                </a:cubicBezTo>
                <a:cubicBezTo>
                  <a:pt x="208" y="1828"/>
                  <a:pt x="208" y="1828"/>
                  <a:pt x="208" y="1828"/>
                </a:cubicBezTo>
                <a:cubicBezTo>
                  <a:pt x="208" y="1828"/>
                  <a:pt x="207" y="1827"/>
                  <a:pt x="207" y="1827"/>
                </a:cubicBezTo>
                <a:cubicBezTo>
                  <a:pt x="207" y="1827"/>
                  <a:pt x="207" y="1827"/>
                  <a:pt x="207" y="1827"/>
                </a:cubicBezTo>
                <a:cubicBezTo>
                  <a:pt x="207" y="1827"/>
                  <a:pt x="207" y="1827"/>
                  <a:pt x="207" y="1826"/>
                </a:cubicBezTo>
                <a:cubicBezTo>
                  <a:pt x="207" y="1826"/>
                  <a:pt x="207" y="1826"/>
                  <a:pt x="206" y="1826"/>
                </a:cubicBezTo>
                <a:cubicBezTo>
                  <a:pt x="206" y="1826"/>
                  <a:pt x="206" y="1826"/>
                  <a:pt x="205" y="1826"/>
                </a:cubicBezTo>
                <a:cubicBezTo>
                  <a:pt x="205" y="1827"/>
                  <a:pt x="205" y="1827"/>
                  <a:pt x="205" y="1827"/>
                </a:cubicBezTo>
                <a:cubicBezTo>
                  <a:pt x="205" y="1827"/>
                  <a:pt x="204" y="1827"/>
                  <a:pt x="204" y="1828"/>
                </a:cubicBezTo>
                <a:cubicBezTo>
                  <a:pt x="204" y="1828"/>
                  <a:pt x="204" y="1828"/>
                  <a:pt x="204" y="1828"/>
                </a:cubicBezTo>
                <a:cubicBezTo>
                  <a:pt x="203" y="1829"/>
                  <a:pt x="203" y="1829"/>
                  <a:pt x="203" y="1829"/>
                </a:cubicBezTo>
                <a:cubicBezTo>
                  <a:pt x="203" y="1829"/>
                  <a:pt x="202" y="1829"/>
                  <a:pt x="202" y="1829"/>
                </a:cubicBezTo>
                <a:cubicBezTo>
                  <a:pt x="201" y="1829"/>
                  <a:pt x="201" y="1829"/>
                  <a:pt x="201" y="1829"/>
                </a:cubicBezTo>
                <a:cubicBezTo>
                  <a:pt x="201" y="1829"/>
                  <a:pt x="201" y="1829"/>
                  <a:pt x="201" y="1829"/>
                </a:cubicBezTo>
                <a:cubicBezTo>
                  <a:pt x="200" y="1829"/>
                  <a:pt x="200" y="1829"/>
                  <a:pt x="200" y="1829"/>
                </a:cubicBezTo>
                <a:cubicBezTo>
                  <a:pt x="200" y="1829"/>
                  <a:pt x="200" y="1829"/>
                  <a:pt x="200" y="1829"/>
                </a:cubicBezTo>
                <a:cubicBezTo>
                  <a:pt x="201" y="1829"/>
                  <a:pt x="201" y="1830"/>
                  <a:pt x="201" y="1830"/>
                </a:cubicBezTo>
                <a:cubicBezTo>
                  <a:pt x="201" y="1830"/>
                  <a:pt x="201" y="1831"/>
                  <a:pt x="201" y="1831"/>
                </a:cubicBezTo>
                <a:cubicBezTo>
                  <a:pt x="201" y="1831"/>
                  <a:pt x="201" y="1831"/>
                  <a:pt x="201" y="1831"/>
                </a:cubicBezTo>
                <a:cubicBezTo>
                  <a:pt x="201" y="1832"/>
                  <a:pt x="202" y="1832"/>
                  <a:pt x="202" y="1832"/>
                </a:cubicBezTo>
                <a:cubicBezTo>
                  <a:pt x="202" y="1832"/>
                  <a:pt x="202" y="1832"/>
                  <a:pt x="202" y="1832"/>
                </a:cubicBezTo>
                <a:cubicBezTo>
                  <a:pt x="202" y="1833"/>
                  <a:pt x="202" y="1833"/>
                  <a:pt x="202" y="1833"/>
                </a:cubicBezTo>
                <a:cubicBezTo>
                  <a:pt x="203" y="1833"/>
                  <a:pt x="203" y="1833"/>
                  <a:pt x="203" y="1833"/>
                </a:cubicBezTo>
                <a:cubicBezTo>
                  <a:pt x="203" y="1834"/>
                  <a:pt x="203" y="1834"/>
                  <a:pt x="203" y="1834"/>
                </a:cubicBezTo>
                <a:cubicBezTo>
                  <a:pt x="203" y="1834"/>
                  <a:pt x="203" y="1835"/>
                  <a:pt x="203" y="1835"/>
                </a:cubicBezTo>
                <a:cubicBezTo>
                  <a:pt x="203" y="1835"/>
                  <a:pt x="204" y="1835"/>
                  <a:pt x="204" y="1835"/>
                </a:cubicBezTo>
                <a:cubicBezTo>
                  <a:pt x="204" y="1835"/>
                  <a:pt x="204" y="1835"/>
                  <a:pt x="204" y="1835"/>
                </a:cubicBezTo>
                <a:cubicBezTo>
                  <a:pt x="204" y="1835"/>
                  <a:pt x="205" y="1835"/>
                  <a:pt x="205" y="1835"/>
                </a:cubicBezTo>
                <a:cubicBezTo>
                  <a:pt x="205" y="1835"/>
                  <a:pt x="206" y="1835"/>
                  <a:pt x="206" y="1835"/>
                </a:cubicBezTo>
                <a:cubicBezTo>
                  <a:pt x="206" y="1835"/>
                  <a:pt x="206" y="1835"/>
                  <a:pt x="206" y="1834"/>
                </a:cubicBezTo>
                <a:cubicBezTo>
                  <a:pt x="206" y="1834"/>
                  <a:pt x="206" y="1834"/>
                  <a:pt x="206" y="1834"/>
                </a:cubicBezTo>
                <a:cubicBezTo>
                  <a:pt x="206" y="1834"/>
                  <a:pt x="206" y="1834"/>
                  <a:pt x="206" y="1834"/>
                </a:cubicBezTo>
                <a:cubicBezTo>
                  <a:pt x="206" y="1833"/>
                  <a:pt x="206" y="1833"/>
                  <a:pt x="206" y="1833"/>
                </a:cubicBezTo>
                <a:cubicBezTo>
                  <a:pt x="206" y="1833"/>
                  <a:pt x="206" y="1833"/>
                  <a:pt x="206" y="1834"/>
                </a:cubicBezTo>
                <a:cubicBezTo>
                  <a:pt x="206" y="1834"/>
                  <a:pt x="206" y="1834"/>
                  <a:pt x="206" y="1834"/>
                </a:cubicBezTo>
                <a:cubicBezTo>
                  <a:pt x="206" y="1834"/>
                  <a:pt x="206" y="1834"/>
                  <a:pt x="206" y="1834"/>
                </a:cubicBezTo>
                <a:cubicBezTo>
                  <a:pt x="206" y="1834"/>
                  <a:pt x="206" y="1834"/>
                  <a:pt x="206" y="1833"/>
                </a:cubicBezTo>
                <a:cubicBezTo>
                  <a:pt x="207" y="1833"/>
                  <a:pt x="207" y="1834"/>
                  <a:pt x="207" y="1833"/>
                </a:cubicBezTo>
                <a:cubicBezTo>
                  <a:pt x="207" y="1833"/>
                  <a:pt x="207" y="1833"/>
                  <a:pt x="207" y="1833"/>
                </a:cubicBezTo>
                <a:cubicBezTo>
                  <a:pt x="207" y="1833"/>
                  <a:pt x="207" y="1833"/>
                  <a:pt x="207" y="1834"/>
                </a:cubicBezTo>
                <a:cubicBezTo>
                  <a:pt x="207" y="1834"/>
                  <a:pt x="207" y="1834"/>
                  <a:pt x="207" y="1834"/>
                </a:cubicBezTo>
                <a:cubicBezTo>
                  <a:pt x="206" y="1834"/>
                  <a:pt x="207" y="1834"/>
                  <a:pt x="207" y="1834"/>
                </a:cubicBezTo>
                <a:cubicBezTo>
                  <a:pt x="206" y="1834"/>
                  <a:pt x="207" y="1835"/>
                  <a:pt x="207" y="1835"/>
                </a:cubicBezTo>
                <a:cubicBezTo>
                  <a:pt x="207" y="1835"/>
                  <a:pt x="207" y="1835"/>
                  <a:pt x="207" y="1835"/>
                </a:cubicBezTo>
                <a:cubicBezTo>
                  <a:pt x="207" y="1835"/>
                  <a:pt x="208" y="1835"/>
                  <a:pt x="208" y="1834"/>
                </a:cubicBezTo>
                <a:cubicBezTo>
                  <a:pt x="208" y="1834"/>
                  <a:pt x="208" y="1834"/>
                  <a:pt x="208" y="1834"/>
                </a:cubicBezTo>
                <a:cubicBezTo>
                  <a:pt x="208" y="1834"/>
                  <a:pt x="209" y="1835"/>
                  <a:pt x="209" y="1835"/>
                </a:cubicBezTo>
                <a:cubicBezTo>
                  <a:pt x="209" y="1835"/>
                  <a:pt x="209" y="1835"/>
                  <a:pt x="209" y="1835"/>
                </a:cubicBezTo>
                <a:cubicBezTo>
                  <a:pt x="210" y="1835"/>
                  <a:pt x="210" y="1836"/>
                  <a:pt x="210" y="1836"/>
                </a:cubicBezTo>
                <a:cubicBezTo>
                  <a:pt x="210" y="1836"/>
                  <a:pt x="210" y="1836"/>
                  <a:pt x="210" y="1836"/>
                </a:cubicBezTo>
                <a:cubicBezTo>
                  <a:pt x="210" y="1836"/>
                  <a:pt x="211" y="1836"/>
                  <a:pt x="211" y="1836"/>
                </a:cubicBezTo>
                <a:cubicBezTo>
                  <a:pt x="211" y="1836"/>
                  <a:pt x="211" y="1835"/>
                  <a:pt x="211" y="1835"/>
                </a:cubicBezTo>
                <a:cubicBezTo>
                  <a:pt x="211" y="1835"/>
                  <a:pt x="212" y="1836"/>
                  <a:pt x="212" y="1836"/>
                </a:cubicBezTo>
                <a:cubicBezTo>
                  <a:pt x="211" y="1836"/>
                  <a:pt x="212" y="1836"/>
                  <a:pt x="212" y="1836"/>
                </a:cubicBezTo>
                <a:cubicBezTo>
                  <a:pt x="212" y="1836"/>
                  <a:pt x="212" y="1836"/>
                  <a:pt x="212" y="1836"/>
                </a:cubicBezTo>
                <a:cubicBezTo>
                  <a:pt x="212" y="1835"/>
                  <a:pt x="213" y="1835"/>
                  <a:pt x="213" y="1835"/>
                </a:cubicBezTo>
                <a:cubicBezTo>
                  <a:pt x="213" y="1835"/>
                  <a:pt x="213" y="1834"/>
                  <a:pt x="213" y="1834"/>
                </a:cubicBezTo>
                <a:close/>
                <a:moveTo>
                  <a:pt x="154" y="1007"/>
                </a:moveTo>
                <a:cubicBezTo>
                  <a:pt x="153" y="1006"/>
                  <a:pt x="153" y="1004"/>
                  <a:pt x="152" y="1003"/>
                </a:cubicBezTo>
                <a:cubicBezTo>
                  <a:pt x="151" y="1003"/>
                  <a:pt x="150" y="1003"/>
                  <a:pt x="149" y="1003"/>
                </a:cubicBezTo>
                <a:cubicBezTo>
                  <a:pt x="148" y="1004"/>
                  <a:pt x="147" y="1005"/>
                  <a:pt x="147" y="1006"/>
                </a:cubicBezTo>
                <a:cubicBezTo>
                  <a:pt x="147" y="1007"/>
                  <a:pt x="148" y="1007"/>
                  <a:pt x="148" y="1008"/>
                </a:cubicBezTo>
                <a:cubicBezTo>
                  <a:pt x="149" y="1009"/>
                  <a:pt x="147" y="1011"/>
                  <a:pt x="150" y="1011"/>
                </a:cubicBezTo>
                <a:cubicBezTo>
                  <a:pt x="151" y="1011"/>
                  <a:pt x="151" y="1010"/>
                  <a:pt x="152" y="1010"/>
                </a:cubicBezTo>
                <a:cubicBezTo>
                  <a:pt x="152" y="1009"/>
                  <a:pt x="153" y="1009"/>
                  <a:pt x="154" y="1009"/>
                </a:cubicBezTo>
                <a:cubicBezTo>
                  <a:pt x="154" y="1009"/>
                  <a:pt x="155" y="1009"/>
                  <a:pt x="155" y="1008"/>
                </a:cubicBezTo>
                <a:cubicBezTo>
                  <a:pt x="155" y="1007"/>
                  <a:pt x="154" y="1007"/>
                  <a:pt x="154" y="1007"/>
                </a:cubicBezTo>
                <a:close/>
                <a:moveTo>
                  <a:pt x="46" y="1039"/>
                </a:moveTo>
                <a:cubicBezTo>
                  <a:pt x="44" y="1039"/>
                  <a:pt x="44" y="1037"/>
                  <a:pt x="43" y="1037"/>
                </a:cubicBezTo>
                <a:cubicBezTo>
                  <a:pt x="42" y="1037"/>
                  <a:pt x="38" y="1038"/>
                  <a:pt x="40" y="1040"/>
                </a:cubicBezTo>
                <a:cubicBezTo>
                  <a:pt x="40" y="1040"/>
                  <a:pt x="41" y="1040"/>
                  <a:pt x="42" y="1040"/>
                </a:cubicBezTo>
                <a:cubicBezTo>
                  <a:pt x="43" y="1041"/>
                  <a:pt x="42" y="1041"/>
                  <a:pt x="42" y="1042"/>
                </a:cubicBezTo>
                <a:cubicBezTo>
                  <a:pt x="43" y="1043"/>
                  <a:pt x="44" y="1042"/>
                  <a:pt x="44" y="1042"/>
                </a:cubicBezTo>
                <a:cubicBezTo>
                  <a:pt x="45" y="1041"/>
                  <a:pt x="45" y="1041"/>
                  <a:pt x="46" y="1041"/>
                </a:cubicBezTo>
                <a:cubicBezTo>
                  <a:pt x="47" y="1041"/>
                  <a:pt x="48" y="1039"/>
                  <a:pt x="46" y="1039"/>
                </a:cubicBezTo>
                <a:close/>
                <a:moveTo>
                  <a:pt x="931" y="287"/>
                </a:moveTo>
                <a:cubicBezTo>
                  <a:pt x="932" y="287"/>
                  <a:pt x="933" y="286"/>
                  <a:pt x="934" y="286"/>
                </a:cubicBezTo>
                <a:cubicBezTo>
                  <a:pt x="936" y="285"/>
                  <a:pt x="940" y="285"/>
                  <a:pt x="940" y="288"/>
                </a:cubicBezTo>
                <a:cubicBezTo>
                  <a:pt x="940" y="289"/>
                  <a:pt x="939" y="289"/>
                  <a:pt x="939" y="290"/>
                </a:cubicBezTo>
                <a:cubicBezTo>
                  <a:pt x="938" y="290"/>
                  <a:pt x="938" y="291"/>
                  <a:pt x="938" y="292"/>
                </a:cubicBezTo>
                <a:cubicBezTo>
                  <a:pt x="938" y="293"/>
                  <a:pt x="939" y="295"/>
                  <a:pt x="940" y="295"/>
                </a:cubicBezTo>
                <a:cubicBezTo>
                  <a:pt x="943" y="296"/>
                  <a:pt x="947" y="296"/>
                  <a:pt x="950" y="296"/>
                </a:cubicBezTo>
                <a:cubicBezTo>
                  <a:pt x="952" y="296"/>
                  <a:pt x="954" y="296"/>
                  <a:pt x="956" y="296"/>
                </a:cubicBezTo>
                <a:cubicBezTo>
                  <a:pt x="957" y="296"/>
                  <a:pt x="959" y="296"/>
                  <a:pt x="961" y="296"/>
                </a:cubicBezTo>
                <a:cubicBezTo>
                  <a:pt x="963" y="296"/>
                  <a:pt x="965" y="296"/>
                  <a:pt x="967" y="296"/>
                </a:cubicBezTo>
                <a:cubicBezTo>
                  <a:pt x="969" y="296"/>
                  <a:pt x="972" y="295"/>
                  <a:pt x="972" y="292"/>
                </a:cubicBezTo>
                <a:cubicBezTo>
                  <a:pt x="972" y="292"/>
                  <a:pt x="971" y="291"/>
                  <a:pt x="971" y="291"/>
                </a:cubicBezTo>
                <a:cubicBezTo>
                  <a:pt x="971" y="290"/>
                  <a:pt x="970" y="288"/>
                  <a:pt x="971" y="287"/>
                </a:cubicBezTo>
                <a:cubicBezTo>
                  <a:pt x="972" y="286"/>
                  <a:pt x="972" y="286"/>
                  <a:pt x="973" y="286"/>
                </a:cubicBezTo>
                <a:cubicBezTo>
                  <a:pt x="973" y="286"/>
                  <a:pt x="973" y="286"/>
                  <a:pt x="973" y="285"/>
                </a:cubicBezTo>
                <a:cubicBezTo>
                  <a:pt x="973" y="285"/>
                  <a:pt x="973" y="284"/>
                  <a:pt x="974" y="284"/>
                </a:cubicBezTo>
                <a:cubicBezTo>
                  <a:pt x="975" y="283"/>
                  <a:pt x="976" y="285"/>
                  <a:pt x="977" y="286"/>
                </a:cubicBezTo>
                <a:cubicBezTo>
                  <a:pt x="977" y="287"/>
                  <a:pt x="976" y="289"/>
                  <a:pt x="977" y="290"/>
                </a:cubicBezTo>
                <a:cubicBezTo>
                  <a:pt x="978" y="291"/>
                  <a:pt x="980" y="290"/>
                  <a:pt x="982" y="291"/>
                </a:cubicBezTo>
                <a:cubicBezTo>
                  <a:pt x="983" y="292"/>
                  <a:pt x="983" y="293"/>
                  <a:pt x="982" y="294"/>
                </a:cubicBezTo>
                <a:cubicBezTo>
                  <a:pt x="982" y="295"/>
                  <a:pt x="982" y="295"/>
                  <a:pt x="982" y="296"/>
                </a:cubicBezTo>
                <a:cubicBezTo>
                  <a:pt x="982" y="297"/>
                  <a:pt x="983" y="297"/>
                  <a:pt x="983" y="297"/>
                </a:cubicBezTo>
                <a:cubicBezTo>
                  <a:pt x="983" y="299"/>
                  <a:pt x="983" y="300"/>
                  <a:pt x="986" y="299"/>
                </a:cubicBezTo>
                <a:cubicBezTo>
                  <a:pt x="987" y="299"/>
                  <a:pt x="988" y="298"/>
                  <a:pt x="990" y="298"/>
                </a:cubicBezTo>
                <a:cubicBezTo>
                  <a:pt x="991" y="297"/>
                  <a:pt x="993" y="296"/>
                  <a:pt x="995" y="296"/>
                </a:cubicBezTo>
                <a:cubicBezTo>
                  <a:pt x="996" y="295"/>
                  <a:pt x="996" y="295"/>
                  <a:pt x="997" y="295"/>
                </a:cubicBezTo>
                <a:cubicBezTo>
                  <a:pt x="999" y="294"/>
                  <a:pt x="1003" y="293"/>
                  <a:pt x="1001" y="290"/>
                </a:cubicBezTo>
                <a:cubicBezTo>
                  <a:pt x="1001" y="289"/>
                  <a:pt x="1000" y="289"/>
                  <a:pt x="1000" y="288"/>
                </a:cubicBezTo>
                <a:cubicBezTo>
                  <a:pt x="1000" y="286"/>
                  <a:pt x="1000" y="285"/>
                  <a:pt x="1000" y="283"/>
                </a:cubicBezTo>
                <a:cubicBezTo>
                  <a:pt x="1000" y="282"/>
                  <a:pt x="998" y="281"/>
                  <a:pt x="998" y="280"/>
                </a:cubicBezTo>
                <a:cubicBezTo>
                  <a:pt x="998" y="278"/>
                  <a:pt x="998" y="279"/>
                  <a:pt x="999" y="278"/>
                </a:cubicBezTo>
                <a:cubicBezTo>
                  <a:pt x="1000" y="278"/>
                  <a:pt x="1000" y="277"/>
                  <a:pt x="1000" y="276"/>
                </a:cubicBezTo>
                <a:cubicBezTo>
                  <a:pt x="1002" y="275"/>
                  <a:pt x="1002" y="280"/>
                  <a:pt x="1003" y="281"/>
                </a:cubicBezTo>
                <a:cubicBezTo>
                  <a:pt x="1003" y="282"/>
                  <a:pt x="1004" y="282"/>
                  <a:pt x="1005" y="282"/>
                </a:cubicBezTo>
                <a:cubicBezTo>
                  <a:pt x="1006" y="283"/>
                  <a:pt x="1006" y="283"/>
                  <a:pt x="1006" y="284"/>
                </a:cubicBezTo>
                <a:cubicBezTo>
                  <a:pt x="1007" y="287"/>
                  <a:pt x="1012" y="285"/>
                  <a:pt x="1014" y="284"/>
                </a:cubicBezTo>
                <a:cubicBezTo>
                  <a:pt x="1015" y="283"/>
                  <a:pt x="1016" y="282"/>
                  <a:pt x="1018" y="281"/>
                </a:cubicBezTo>
                <a:cubicBezTo>
                  <a:pt x="1020" y="279"/>
                  <a:pt x="1022" y="276"/>
                  <a:pt x="1019" y="273"/>
                </a:cubicBezTo>
                <a:cubicBezTo>
                  <a:pt x="1019" y="273"/>
                  <a:pt x="1018" y="272"/>
                  <a:pt x="1017" y="272"/>
                </a:cubicBezTo>
                <a:cubicBezTo>
                  <a:pt x="1017" y="271"/>
                  <a:pt x="1016" y="271"/>
                  <a:pt x="1015" y="271"/>
                </a:cubicBezTo>
                <a:cubicBezTo>
                  <a:pt x="1014" y="270"/>
                  <a:pt x="1014" y="269"/>
                  <a:pt x="1016" y="269"/>
                </a:cubicBezTo>
                <a:cubicBezTo>
                  <a:pt x="1017" y="269"/>
                  <a:pt x="1019" y="269"/>
                  <a:pt x="1020" y="269"/>
                </a:cubicBezTo>
                <a:cubicBezTo>
                  <a:pt x="1021" y="269"/>
                  <a:pt x="1022" y="269"/>
                  <a:pt x="1022" y="269"/>
                </a:cubicBezTo>
                <a:cubicBezTo>
                  <a:pt x="1024" y="268"/>
                  <a:pt x="1026" y="269"/>
                  <a:pt x="1026" y="267"/>
                </a:cubicBezTo>
                <a:cubicBezTo>
                  <a:pt x="1026" y="266"/>
                  <a:pt x="1025" y="265"/>
                  <a:pt x="1025" y="263"/>
                </a:cubicBezTo>
                <a:cubicBezTo>
                  <a:pt x="1025" y="262"/>
                  <a:pt x="1027" y="258"/>
                  <a:pt x="1029" y="258"/>
                </a:cubicBezTo>
                <a:cubicBezTo>
                  <a:pt x="1030" y="258"/>
                  <a:pt x="1030" y="258"/>
                  <a:pt x="1031" y="258"/>
                </a:cubicBezTo>
                <a:cubicBezTo>
                  <a:pt x="1032" y="257"/>
                  <a:pt x="1032" y="257"/>
                  <a:pt x="1033" y="257"/>
                </a:cubicBezTo>
                <a:cubicBezTo>
                  <a:pt x="1034" y="256"/>
                  <a:pt x="1036" y="256"/>
                  <a:pt x="1037" y="257"/>
                </a:cubicBezTo>
                <a:cubicBezTo>
                  <a:pt x="1038" y="259"/>
                  <a:pt x="1037" y="260"/>
                  <a:pt x="1036" y="260"/>
                </a:cubicBezTo>
                <a:cubicBezTo>
                  <a:pt x="1034" y="261"/>
                  <a:pt x="1035" y="262"/>
                  <a:pt x="1034" y="264"/>
                </a:cubicBezTo>
                <a:cubicBezTo>
                  <a:pt x="1034" y="265"/>
                  <a:pt x="1034" y="265"/>
                  <a:pt x="1034" y="266"/>
                </a:cubicBezTo>
                <a:cubicBezTo>
                  <a:pt x="1033" y="267"/>
                  <a:pt x="1033" y="267"/>
                  <a:pt x="1034" y="268"/>
                </a:cubicBezTo>
                <a:cubicBezTo>
                  <a:pt x="1034" y="268"/>
                  <a:pt x="1034" y="269"/>
                  <a:pt x="1034" y="269"/>
                </a:cubicBezTo>
                <a:cubicBezTo>
                  <a:pt x="1034" y="270"/>
                  <a:pt x="1033" y="270"/>
                  <a:pt x="1033" y="270"/>
                </a:cubicBezTo>
                <a:cubicBezTo>
                  <a:pt x="1033" y="270"/>
                  <a:pt x="1033" y="271"/>
                  <a:pt x="1033" y="271"/>
                </a:cubicBezTo>
                <a:cubicBezTo>
                  <a:pt x="1033" y="273"/>
                  <a:pt x="1031" y="273"/>
                  <a:pt x="1032" y="275"/>
                </a:cubicBezTo>
                <a:cubicBezTo>
                  <a:pt x="1034" y="276"/>
                  <a:pt x="1035" y="277"/>
                  <a:pt x="1038" y="278"/>
                </a:cubicBezTo>
                <a:cubicBezTo>
                  <a:pt x="1039" y="278"/>
                  <a:pt x="1040" y="277"/>
                  <a:pt x="1041" y="278"/>
                </a:cubicBezTo>
                <a:cubicBezTo>
                  <a:pt x="1042" y="278"/>
                  <a:pt x="1043" y="279"/>
                  <a:pt x="1044" y="279"/>
                </a:cubicBezTo>
                <a:cubicBezTo>
                  <a:pt x="1046" y="279"/>
                  <a:pt x="1047" y="279"/>
                  <a:pt x="1049" y="279"/>
                </a:cubicBezTo>
                <a:cubicBezTo>
                  <a:pt x="1050" y="279"/>
                  <a:pt x="1051" y="279"/>
                  <a:pt x="1053" y="278"/>
                </a:cubicBezTo>
                <a:cubicBezTo>
                  <a:pt x="1054" y="277"/>
                  <a:pt x="1055" y="275"/>
                  <a:pt x="1056" y="274"/>
                </a:cubicBezTo>
                <a:cubicBezTo>
                  <a:pt x="1057" y="273"/>
                  <a:pt x="1059" y="273"/>
                  <a:pt x="1060" y="272"/>
                </a:cubicBezTo>
                <a:cubicBezTo>
                  <a:pt x="1062" y="271"/>
                  <a:pt x="1063" y="270"/>
                  <a:pt x="1064" y="270"/>
                </a:cubicBezTo>
                <a:cubicBezTo>
                  <a:pt x="1066" y="269"/>
                  <a:pt x="1067" y="268"/>
                  <a:pt x="1068" y="267"/>
                </a:cubicBezTo>
                <a:cubicBezTo>
                  <a:pt x="1069" y="266"/>
                  <a:pt x="1070" y="266"/>
                  <a:pt x="1072" y="265"/>
                </a:cubicBezTo>
                <a:cubicBezTo>
                  <a:pt x="1072" y="264"/>
                  <a:pt x="1073" y="264"/>
                  <a:pt x="1074" y="263"/>
                </a:cubicBezTo>
                <a:cubicBezTo>
                  <a:pt x="1074" y="263"/>
                  <a:pt x="1075" y="263"/>
                  <a:pt x="1076" y="262"/>
                </a:cubicBezTo>
                <a:cubicBezTo>
                  <a:pt x="1077" y="261"/>
                  <a:pt x="1075" y="260"/>
                  <a:pt x="1075" y="259"/>
                </a:cubicBezTo>
                <a:cubicBezTo>
                  <a:pt x="1074" y="258"/>
                  <a:pt x="1075" y="257"/>
                  <a:pt x="1073" y="256"/>
                </a:cubicBezTo>
                <a:cubicBezTo>
                  <a:pt x="1072" y="256"/>
                  <a:pt x="1072" y="256"/>
                  <a:pt x="1071" y="256"/>
                </a:cubicBezTo>
                <a:cubicBezTo>
                  <a:pt x="1070" y="255"/>
                  <a:pt x="1070" y="255"/>
                  <a:pt x="1069" y="254"/>
                </a:cubicBezTo>
                <a:cubicBezTo>
                  <a:pt x="1069" y="254"/>
                  <a:pt x="1067" y="252"/>
                  <a:pt x="1069" y="252"/>
                </a:cubicBezTo>
                <a:cubicBezTo>
                  <a:pt x="1070" y="252"/>
                  <a:pt x="1072" y="252"/>
                  <a:pt x="1073" y="252"/>
                </a:cubicBezTo>
                <a:cubicBezTo>
                  <a:pt x="1075" y="252"/>
                  <a:pt x="1077" y="252"/>
                  <a:pt x="1078" y="252"/>
                </a:cubicBezTo>
                <a:cubicBezTo>
                  <a:pt x="1080" y="251"/>
                  <a:pt x="1078" y="250"/>
                  <a:pt x="1076" y="249"/>
                </a:cubicBezTo>
                <a:cubicBezTo>
                  <a:pt x="1075" y="249"/>
                  <a:pt x="1074" y="249"/>
                  <a:pt x="1072" y="248"/>
                </a:cubicBezTo>
                <a:cubicBezTo>
                  <a:pt x="1071" y="248"/>
                  <a:pt x="1069" y="247"/>
                  <a:pt x="1069" y="246"/>
                </a:cubicBezTo>
                <a:cubicBezTo>
                  <a:pt x="1069" y="244"/>
                  <a:pt x="1069" y="242"/>
                  <a:pt x="1070" y="241"/>
                </a:cubicBezTo>
                <a:cubicBezTo>
                  <a:pt x="1070" y="241"/>
                  <a:pt x="1071" y="241"/>
                  <a:pt x="1071" y="240"/>
                </a:cubicBezTo>
                <a:cubicBezTo>
                  <a:pt x="1072" y="240"/>
                  <a:pt x="1073" y="239"/>
                  <a:pt x="1073" y="239"/>
                </a:cubicBezTo>
                <a:cubicBezTo>
                  <a:pt x="1075" y="238"/>
                  <a:pt x="1076" y="239"/>
                  <a:pt x="1077" y="238"/>
                </a:cubicBezTo>
                <a:cubicBezTo>
                  <a:pt x="1079" y="238"/>
                  <a:pt x="1080" y="237"/>
                  <a:pt x="1082" y="237"/>
                </a:cubicBezTo>
                <a:cubicBezTo>
                  <a:pt x="1083" y="236"/>
                  <a:pt x="1086" y="236"/>
                  <a:pt x="1086" y="235"/>
                </a:cubicBezTo>
                <a:cubicBezTo>
                  <a:pt x="1085" y="234"/>
                  <a:pt x="1084" y="233"/>
                  <a:pt x="1083" y="232"/>
                </a:cubicBezTo>
                <a:cubicBezTo>
                  <a:pt x="1081" y="232"/>
                  <a:pt x="1080" y="232"/>
                  <a:pt x="1079" y="231"/>
                </a:cubicBezTo>
                <a:cubicBezTo>
                  <a:pt x="1078" y="230"/>
                  <a:pt x="1076" y="230"/>
                  <a:pt x="1075" y="230"/>
                </a:cubicBezTo>
                <a:cubicBezTo>
                  <a:pt x="1073" y="229"/>
                  <a:pt x="1072" y="227"/>
                  <a:pt x="1071" y="226"/>
                </a:cubicBezTo>
                <a:cubicBezTo>
                  <a:pt x="1069" y="225"/>
                  <a:pt x="1067" y="224"/>
                  <a:pt x="1065" y="224"/>
                </a:cubicBezTo>
                <a:cubicBezTo>
                  <a:pt x="1063" y="225"/>
                  <a:pt x="1062" y="224"/>
                  <a:pt x="1060" y="225"/>
                </a:cubicBezTo>
                <a:cubicBezTo>
                  <a:pt x="1059" y="225"/>
                  <a:pt x="1059" y="225"/>
                  <a:pt x="1058" y="226"/>
                </a:cubicBezTo>
                <a:cubicBezTo>
                  <a:pt x="1057" y="226"/>
                  <a:pt x="1057" y="227"/>
                  <a:pt x="1057" y="227"/>
                </a:cubicBezTo>
                <a:cubicBezTo>
                  <a:pt x="1056" y="228"/>
                  <a:pt x="1055" y="228"/>
                  <a:pt x="1055" y="228"/>
                </a:cubicBezTo>
                <a:cubicBezTo>
                  <a:pt x="1054" y="228"/>
                  <a:pt x="1054" y="229"/>
                  <a:pt x="1053" y="228"/>
                </a:cubicBezTo>
                <a:cubicBezTo>
                  <a:pt x="1052" y="228"/>
                  <a:pt x="1051" y="228"/>
                  <a:pt x="1051" y="228"/>
                </a:cubicBezTo>
                <a:cubicBezTo>
                  <a:pt x="1049" y="229"/>
                  <a:pt x="1052" y="230"/>
                  <a:pt x="1053" y="231"/>
                </a:cubicBezTo>
                <a:cubicBezTo>
                  <a:pt x="1053" y="231"/>
                  <a:pt x="1054" y="231"/>
                  <a:pt x="1054" y="232"/>
                </a:cubicBezTo>
                <a:cubicBezTo>
                  <a:pt x="1056" y="233"/>
                  <a:pt x="1057" y="232"/>
                  <a:pt x="1058" y="232"/>
                </a:cubicBezTo>
                <a:cubicBezTo>
                  <a:pt x="1059" y="232"/>
                  <a:pt x="1060" y="232"/>
                  <a:pt x="1059" y="233"/>
                </a:cubicBezTo>
                <a:cubicBezTo>
                  <a:pt x="1059" y="233"/>
                  <a:pt x="1058" y="233"/>
                  <a:pt x="1058" y="233"/>
                </a:cubicBezTo>
                <a:cubicBezTo>
                  <a:pt x="1057" y="234"/>
                  <a:pt x="1058" y="235"/>
                  <a:pt x="1057" y="235"/>
                </a:cubicBezTo>
                <a:cubicBezTo>
                  <a:pt x="1056" y="236"/>
                  <a:pt x="1054" y="234"/>
                  <a:pt x="1052" y="233"/>
                </a:cubicBezTo>
                <a:cubicBezTo>
                  <a:pt x="1052" y="233"/>
                  <a:pt x="1050" y="233"/>
                  <a:pt x="1050" y="233"/>
                </a:cubicBezTo>
                <a:cubicBezTo>
                  <a:pt x="1049" y="235"/>
                  <a:pt x="1052" y="234"/>
                  <a:pt x="1052" y="235"/>
                </a:cubicBezTo>
                <a:cubicBezTo>
                  <a:pt x="1052" y="236"/>
                  <a:pt x="1050" y="236"/>
                  <a:pt x="1049" y="236"/>
                </a:cubicBezTo>
                <a:cubicBezTo>
                  <a:pt x="1048" y="235"/>
                  <a:pt x="1046" y="235"/>
                  <a:pt x="1045" y="235"/>
                </a:cubicBezTo>
                <a:cubicBezTo>
                  <a:pt x="1043" y="234"/>
                  <a:pt x="1042" y="234"/>
                  <a:pt x="1040" y="234"/>
                </a:cubicBezTo>
                <a:cubicBezTo>
                  <a:pt x="1039" y="234"/>
                  <a:pt x="1038" y="233"/>
                  <a:pt x="1036" y="232"/>
                </a:cubicBezTo>
                <a:cubicBezTo>
                  <a:pt x="1035" y="231"/>
                  <a:pt x="1034" y="232"/>
                  <a:pt x="1033" y="232"/>
                </a:cubicBezTo>
                <a:cubicBezTo>
                  <a:pt x="1032" y="233"/>
                  <a:pt x="1031" y="233"/>
                  <a:pt x="1029" y="233"/>
                </a:cubicBezTo>
                <a:cubicBezTo>
                  <a:pt x="1027" y="233"/>
                  <a:pt x="1025" y="233"/>
                  <a:pt x="1023" y="233"/>
                </a:cubicBezTo>
                <a:cubicBezTo>
                  <a:pt x="1022" y="233"/>
                  <a:pt x="1020" y="233"/>
                  <a:pt x="1019" y="233"/>
                </a:cubicBezTo>
                <a:cubicBezTo>
                  <a:pt x="1017" y="233"/>
                  <a:pt x="1016" y="234"/>
                  <a:pt x="1015" y="234"/>
                </a:cubicBezTo>
                <a:cubicBezTo>
                  <a:pt x="1014" y="235"/>
                  <a:pt x="1012" y="234"/>
                  <a:pt x="1010" y="234"/>
                </a:cubicBezTo>
                <a:cubicBezTo>
                  <a:pt x="1009" y="234"/>
                  <a:pt x="1008" y="235"/>
                  <a:pt x="1007" y="236"/>
                </a:cubicBezTo>
                <a:cubicBezTo>
                  <a:pt x="1006" y="236"/>
                  <a:pt x="1006" y="237"/>
                  <a:pt x="1005" y="238"/>
                </a:cubicBezTo>
                <a:cubicBezTo>
                  <a:pt x="1005" y="239"/>
                  <a:pt x="1004" y="240"/>
                  <a:pt x="1003" y="241"/>
                </a:cubicBezTo>
                <a:cubicBezTo>
                  <a:pt x="1001" y="243"/>
                  <a:pt x="998" y="242"/>
                  <a:pt x="996" y="244"/>
                </a:cubicBezTo>
                <a:cubicBezTo>
                  <a:pt x="996" y="245"/>
                  <a:pt x="996" y="245"/>
                  <a:pt x="995" y="246"/>
                </a:cubicBezTo>
                <a:cubicBezTo>
                  <a:pt x="995" y="246"/>
                  <a:pt x="994" y="247"/>
                  <a:pt x="993" y="247"/>
                </a:cubicBezTo>
                <a:cubicBezTo>
                  <a:pt x="992" y="247"/>
                  <a:pt x="991" y="248"/>
                  <a:pt x="990" y="249"/>
                </a:cubicBezTo>
                <a:cubicBezTo>
                  <a:pt x="989" y="249"/>
                  <a:pt x="989" y="250"/>
                  <a:pt x="988" y="250"/>
                </a:cubicBezTo>
                <a:cubicBezTo>
                  <a:pt x="988" y="251"/>
                  <a:pt x="988" y="252"/>
                  <a:pt x="987" y="252"/>
                </a:cubicBezTo>
                <a:cubicBezTo>
                  <a:pt x="987" y="253"/>
                  <a:pt x="985" y="253"/>
                  <a:pt x="984" y="254"/>
                </a:cubicBezTo>
                <a:cubicBezTo>
                  <a:pt x="982" y="254"/>
                  <a:pt x="984" y="256"/>
                  <a:pt x="983" y="257"/>
                </a:cubicBezTo>
                <a:cubicBezTo>
                  <a:pt x="982" y="258"/>
                  <a:pt x="981" y="258"/>
                  <a:pt x="980" y="259"/>
                </a:cubicBezTo>
                <a:cubicBezTo>
                  <a:pt x="979" y="259"/>
                  <a:pt x="979" y="260"/>
                  <a:pt x="977" y="260"/>
                </a:cubicBezTo>
                <a:cubicBezTo>
                  <a:pt x="976" y="260"/>
                  <a:pt x="975" y="260"/>
                  <a:pt x="974" y="261"/>
                </a:cubicBezTo>
                <a:cubicBezTo>
                  <a:pt x="973" y="261"/>
                  <a:pt x="973" y="262"/>
                  <a:pt x="972" y="262"/>
                </a:cubicBezTo>
                <a:cubicBezTo>
                  <a:pt x="971" y="262"/>
                  <a:pt x="970" y="262"/>
                  <a:pt x="970" y="262"/>
                </a:cubicBezTo>
                <a:cubicBezTo>
                  <a:pt x="968" y="262"/>
                  <a:pt x="967" y="262"/>
                  <a:pt x="966" y="264"/>
                </a:cubicBezTo>
                <a:cubicBezTo>
                  <a:pt x="966" y="266"/>
                  <a:pt x="966" y="266"/>
                  <a:pt x="964" y="267"/>
                </a:cubicBezTo>
                <a:cubicBezTo>
                  <a:pt x="962" y="268"/>
                  <a:pt x="963" y="269"/>
                  <a:pt x="962" y="271"/>
                </a:cubicBezTo>
                <a:cubicBezTo>
                  <a:pt x="961" y="272"/>
                  <a:pt x="960" y="273"/>
                  <a:pt x="958" y="273"/>
                </a:cubicBezTo>
                <a:cubicBezTo>
                  <a:pt x="955" y="274"/>
                  <a:pt x="952" y="272"/>
                  <a:pt x="949" y="273"/>
                </a:cubicBezTo>
                <a:cubicBezTo>
                  <a:pt x="948" y="274"/>
                  <a:pt x="947" y="275"/>
                  <a:pt x="946" y="275"/>
                </a:cubicBezTo>
                <a:cubicBezTo>
                  <a:pt x="942" y="275"/>
                  <a:pt x="939" y="275"/>
                  <a:pt x="937" y="278"/>
                </a:cubicBezTo>
                <a:cubicBezTo>
                  <a:pt x="936" y="279"/>
                  <a:pt x="937" y="281"/>
                  <a:pt x="935" y="281"/>
                </a:cubicBezTo>
                <a:cubicBezTo>
                  <a:pt x="934" y="282"/>
                  <a:pt x="932" y="281"/>
                  <a:pt x="931" y="283"/>
                </a:cubicBezTo>
                <a:cubicBezTo>
                  <a:pt x="931" y="283"/>
                  <a:pt x="928" y="289"/>
                  <a:pt x="929" y="289"/>
                </a:cubicBezTo>
                <a:cubicBezTo>
                  <a:pt x="929" y="289"/>
                  <a:pt x="931" y="287"/>
                  <a:pt x="931" y="287"/>
                </a:cubicBezTo>
                <a:close/>
                <a:moveTo>
                  <a:pt x="53" y="1041"/>
                </a:moveTo>
                <a:cubicBezTo>
                  <a:pt x="53" y="1042"/>
                  <a:pt x="54" y="1042"/>
                  <a:pt x="55" y="1042"/>
                </a:cubicBezTo>
                <a:cubicBezTo>
                  <a:pt x="58" y="1042"/>
                  <a:pt x="51" y="1039"/>
                  <a:pt x="53" y="1041"/>
                </a:cubicBezTo>
                <a:close/>
                <a:moveTo>
                  <a:pt x="53" y="1037"/>
                </a:moveTo>
                <a:cubicBezTo>
                  <a:pt x="53" y="1036"/>
                  <a:pt x="52" y="1036"/>
                  <a:pt x="52" y="1036"/>
                </a:cubicBezTo>
                <a:cubicBezTo>
                  <a:pt x="51" y="1036"/>
                  <a:pt x="52" y="1035"/>
                  <a:pt x="51" y="1035"/>
                </a:cubicBezTo>
                <a:cubicBezTo>
                  <a:pt x="51" y="1034"/>
                  <a:pt x="50" y="1034"/>
                  <a:pt x="49" y="1035"/>
                </a:cubicBezTo>
                <a:cubicBezTo>
                  <a:pt x="49" y="1036"/>
                  <a:pt x="49" y="1036"/>
                  <a:pt x="49" y="1036"/>
                </a:cubicBezTo>
                <a:cubicBezTo>
                  <a:pt x="50" y="1037"/>
                  <a:pt x="49" y="1040"/>
                  <a:pt x="51" y="1039"/>
                </a:cubicBezTo>
                <a:cubicBezTo>
                  <a:pt x="52" y="1039"/>
                  <a:pt x="51" y="1038"/>
                  <a:pt x="52" y="1038"/>
                </a:cubicBezTo>
                <a:cubicBezTo>
                  <a:pt x="53" y="1037"/>
                  <a:pt x="54" y="1037"/>
                  <a:pt x="53" y="1037"/>
                </a:cubicBezTo>
                <a:close/>
                <a:moveTo>
                  <a:pt x="40" y="1782"/>
                </a:moveTo>
                <a:cubicBezTo>
                  <a:pt x="38" y="1782"/>
                  <a:pt x="37" y="1782"/>
                  <a:pt x="37" y="1783"/>
                </a:cubicBezTo>
                <a:cubicBezTo>
                  <a:pt x="36" y="1783"/>
                  <a:pt x="37" y="1784"/>
                  <a:pt x="39" y="1785"/>
                </a:cubicBezTo>
                <a:cubicBezTo>
                  <a:pt x="40" y="1785"/>
                  <a:pt x="42" y="1785"/>
                  <a:pt x="42" y="1784"/>
                </a:cubicBezTo>
                <a:cubicBezTo>
                  <a:pt x="42" y="1783"/>
                  <a:pt x="41" y="1783"/>
                  <a:pt x="40" y="1782"/>
                </a:cubicBezTo>
                <a:close/>
                <a:moveTo>
                  <a:pt x="3" y="679"/>
                </a:moveTo>
                <a:cubicBezTo>
                  <a:pt x="3" y="678"/>
                  <a:pt x="1" y="679"/>
                  <a:pt x="1" y="680"/>
                </a:cubicBezTo>
                <a:cubicBezTo>
                  <a:pt x="2" y="681"/>
                  <a:pt x="4" y="680"/>
                  <a:pt x="3" y="679"/>
                </a:cubicBezTo>
                <a:close/>
                <a:moveTo>
                  <a:pt x="48" y="864"/>
                </a:moveTo>
                <a:cubicBezTo>
                  <a:pt x="47" y="864"/>
                  <a:pt x="47" y="864"/>
                  <a:pt x="47" y="863"/>
                </a:cubicBezTo>
                <a:cubicBezTo>
                  <a:pt x="47" y="862"/>
                  <a:pt x="48" y="862"/>
                  <a:pt x="48" y="861"/>
                </a:cubicBezTo>
                <a:cubicBezTo>
                  <a:pt x="48" y="859"/>
                  <a:pt x="47" y="859"/>
                  <a:pt x="47" y="857"/>
                </a:cubicBezTo>
                <a:cubicBezTo>
                  <a:pt x="47" y="856"/>
                  <a:pt x="47" y="856"/>
                  <a:pt x="46" y="855"/>
                </a:cubicBezTo>
                <a:cubicBezTo>
                  <a:pt x="45" y="854"/>
                  <a:pt x="42" y="856"/>
                  <a:pt x="40" y="855"/>
                </a:cubicBezTo>
                <a:cubicBezTo>
                  <a:pt x="39" y="854"/>
                  <a:pt x="39" y="851"/>
                  <a:pt x="37" y="852"/>
                </a:cubicBezTo>
                <a:cubicBezTo>
                  <a:pt x="37" y="852"/>
                  <a:pt x="37" y="853"/>
                  <a:pt x="36" y="853"/>
                </a:cubicBezTo>
                <a:cubicBezTo>
                  <a:pt x="35" y="853"/>
                  <a:pt x="35" y="853"/>
                  <a:pt x="34" y="853"/>
                </a:cubicBezTo>
                <a:cubicBezTo>
                  <a:pt x="33" y="853"/>
                  <a:pt x="32" y="853"/>
                  <a:pt x="32" y="853"/>
                </a:cubicBezTo>
                <a:cubicBezTo>
                  <a:pt x="30" y="854"/>
                  <a:pt x="28" y="854"/>
                  <a:pt x="27" y="855"/>
                </a:cubicBezTo>
                <a:cubicBezTo>
                  <a:pt x="26" y="857"/>
                  <a:pt x="24" y="857"/>
                  <a:pt x="23" y="858"/>
                </a:cubicBezTo>
                <a:cubicBezTo>
                  <a:pt x="22" y="859"/>
                  <a:pt x="21" y="860"/>
                  <a:pt x="20" y="859"/>
                </a:cubicBezTo>
                <a:cubicBezTo>
                  <a:pt x="19" y="859"/>
                  <a:pt x="19" y="858"/>
                  <a:pt x="18" y="858"/>
                </a:cubicBezTo>
                <a:cubicBezTo>
                  <a:pt x="17" y="858"/>
                  <a:pt x="15" y="858"/>
                  <a:pt x="14" y="858"/>
                </a:cubicBezTo>
                <a:cubicBezTo>
                  <a:pt x="13" y="858"/>
                  <a:pt x="11" y="858"/>
                  <a:pt x="11" y="859"/>
                </a:cubicBezTo>
                <a:cubicBezTo>
                  <a:pt x="10" y="860"/>
                  <a:pt x="14" y="860"/>
                  <a:pt x="15" y="861"/>
                </a:cubicBezTo>
                <a:cubicBezTo>
                  <a:pt x="17" y="861"/>
                  <a:pt x="18" y="862"/>
                  <a:pt x="19" y="863"/>
                </a:cubicBezTo>
                <a:cubicBezTo>
                  <a:pt x="20" y="864"/>
                  <a:pt x="22" y="866"/>
                  <a:pt x="23" y="867"/>
                </a:cubicBezTo>
                <a:cubicBezTo>
                  <a:pt x="24" y="867"/>
                  <a:pt x="26" y="867"/>
                  <a:pt x="27" y="867"/>
                </a:cubicBezTo>
                <a:cubicBezTo>
                  <a:pt x="29" y="868"/>
                  <a:pt x="30" y="869"/>
                  <a:pt x="31" y="870"/>
                </a:cubicBezTo>
                <a:cubicBezTo>
                  <a:pt x="33" y="871"/>
                  <a:pt x="35" y="873"/>
                  <a:pt x="38" y="873"/>
                </a:cubicBezTo>
                <a:cubicBezTo>
                  <a:pt x="38" y="872"/>
                  <a:pt x="37" y="871"/>
                  <a:pt x="37" y="870"/>
                </a:cubicBezTo>
                <a:cubicBezTo>
                  <a:pt x="38" y="870"/>
                  <a:pt x="39" y="870"/>
                  <a:pt x="40" y="870"/>
                </a:cubicBezTo>
                <a:cubicBezTo>
                  <a:pt x="42" y="870"/>
                  <a:pt x="43" y="869"/>
                  <a:pt x="44" y="869"/>
                </a:cubicBezTo>
                <a:cubicBezTo>
                  <a:pt x="46" y="869"/>
                  <a:pt x="47" y="869"/>
                  <a:pt x="48" y="869"/>
                </a:cubicBezTo>
                <a:cubicBezTo>
                  <a:pt x="51" y="869"/>
                  <a:pt x="50" y="865"/>
                  <a:pt x="48" y="864"/>
                </a:cubicBezTo>
                <a:close/>
                <a:moveTo>
                  <a:pt x="874" y="454"/>
                </a:moveTo>
                <a:cubicBezTo>
                  <a:pt x="876" y="454"/>
                  <a:pt x="877" y="454"/>
                  <a:pt x="879" y="454"/>
                </a:cubicBezTo>
                <a:cubicBezTo>
                  <a:pt x="881" y="454"/>
                  <a:pt x="882" y="454"/>
                  <a:pt x="884" y="454"/>
                </a:cubicBezTo>
                <a:cubicBezTo>
                  <a:pt x="885" y="454"/>
                  <a:pt x="886" y="454"/>
                  <a:pt x="886" y="454"/>
                </a:cubicBezTo>
                <a:cubicBezTo>
                  <a:pt x="887" y="455"/>
                  <a:pt x="887" y="455"/>
                  <a:pt x="886" y="456"/>
                </a:cubicBezTo>
                <a:cubicBezTo>
                  <a:pt x="885" y="456"/>
                  <a:pt x="884" y="455"/>
                  <a:pt x="884" y="456"/>
                </a:cubicBezTo>
                <a:cubicBezTo>
                  <a:pt x="885" y="457"/>
                  <a:pt x="886" y="457"/>
                  <a:pt x="886" y="457"/>
                </a:cubicBezTo>
                <a:cubicBezTo>
                  <a:pt x="887" y="458"/>
                  <a:pt x="889" y="459"/>
                  <a:pt x="890" y="459"/>
                </a:cubicBezTo>
                <a:cubicBezTo>
                  <a:pt x="892" y="460"/>
                  <a:pt x="893" y="460"/>
                  <a:pt x="895" y="460"/>
                </a:cubicBezTo>
                <a:cubicBezTo>
                  <a:pt x="896" y="461"/>
                  <a:pt x="898" y="462"/>
                  <a:pt x="899" y="463"/>
                </a:cubicBezTo>
                <a:cubicBezTo>
                  <a:pt x="901" y="463"/>
                  <a:pt x="903" y="463"/>
                  <a:pt x="905" y="464"/>
                </a:cubicBezTo>
                <a:cubicBezTo>
                  <a:pt x="907" y="464"/>
                  <a:pt x="908" y="465"/>
                  <a:pt x="909" y="466"/>
                </a:cubicBezTo>
                <a:cubicBezTo>
                  <a:pt x="910" y="467"/>
                  <a:pt x="911" y="468"/>
                  <a:pt x="912" y="470"/>
                </a:cubicBezTo>
                <a:cubicBezTo>
                  <a:pt x="912" y="471"/>
                  <a:pt x="913" y="472"/>
                  <a:pt x="914" y="473"/>
                </a:cubicBezTo>
                <a:cubicBezTo>
                  <a:pt x="915" y="474"/>
                  <a:pt x="917" y="475"/>
                  <a:pt x="918" y="477"/>
                </a:cubicBezTo>
                <a:cubicBezTo>
                  <a:pt x="919" y="479"/>
                  <a:pt x="920" y="480"/>
                  <a:pt x="922" y="482"/>
                </a:cubicBezTo>
                <a:cubicBezTo>
                  <a:pt x="923" y="483"/>
                  <a:pt x="924" y="484"/>
                  <a:pt x="925" y="485"/>
                </a:cubicBezTo>
                <a:cubicBezTo>
                  <a:pt x="925" y="485"/>
                  <a:pt x="926" y="486"/>
                  <a:pt x="927" y="487"/>
                </a:cubicBezTo>
                <a:cubicBezTo>
                  <a:pt x="928" y="488"/>
                  <a:pt x="929" y="488"/>
                  <a:pt x="930" y="488"/>
                </a:cubicBezTo>
                <a:cubicBezTo>
                  <a:pt x="933" y="488"/>
                  <a:pt x="935" y="486"/>
                  <a:pt x="938" y="485"/>
                </a:cubicBezTo>
                <a:cubicBezTo>
                  <a:pt x="939" y="484"/>
                  <a:pt x="941" y="483"/>
                  <a:pt x="942" y="483"/>
                </a:cubicBezTo>
                <a:cubicBezTo>
                  <a:pt x="944" y="482"/>
                  <a:pt x="945" y="483"/>
                  <a:pt x="947" y="482"/>
                </a:cubicBezTo>
                <a:cubicBezTo>
                  <a:pt x="949" y="481"/>
                  <a:pt x="951" y="477"/>
                  <a:pt x="953" y="476"/>
                </a:cubicBezTo>
                <a:cubicBezTo>
                  <a:pt x="954" y="475"/>
                  <a:pt x="956" y="474"/>
                  <a:pt x="957" y="474"/>
                </a:cubicBezTo>
                <a:cubicBezTo>
                  <a:pt x="959" y="474"/>
                  <a:pt x="959" y="475"/>
                  <a:pt x="960" y="476"/>
                </a:cubicBezTo>
                <a:cubicBezTo>
                  <a:pt x="962" y="479"/>
                  <a:pt x="966" y="476"/>
                  <a:pt x="968" y="476"/>
                </a:cubicBezTo>
                <a:cubicBezTo>
                  <a:pt x="970" y="475"/>
                  <a:pt x="971" y="476"/>
                  <a:pt x="973" y="476"/>
                </a:cubicBezTo>
                <a:cubicBezTo>
                  <a:pt x="974" y="475"/>
                  <a:pt x="976" y="475"/>
                  <a:pt x="977" y="474"/>
                </a:cubicBezTo>
                <a:cubicBezTo>
                  <a:pt x="979" y="473"/>
                  <a:pt x="980" y="473"/>
                  <a:pt x="981" y="471"/>
                </a:cubicBezTo>
                <a:cubicBezTo>
                  <a:pt x="982" y="469"/>
                  <a:pt x="982" y="468"/>
                  <a:pt x="982" y="466"/>
                </a:cubicBezTo>
                <a:cubicBezTo>
                  <a:pt x="983" y="464"/>
                  <a:pt x="983" y="462"/>
                  <a:pt x="983" y="460"/>
                </a:cubicBezTo>
                <a:cubicBezTo>
                  <a:pt x="983" y="458"/>
                  <a:pt x="984" y="456"/>
                  <a:pt x="985" y="454"/>
                </a:cubicBezTo>
                <a:cubicBezTo>
                  <a:pt x="985" y="453"/>
                  <a:pt x="987" y="452"/>
                  <a:pt x="987" y="451"/>
                </a:cubicBezTo>
                <a:cubicBezTo>
                  <a:pt x="988" y="450"/>
                  <a:pt x="989" y="448"/>
                  <a:pt x="988" y="447"/>
                </a:cubicBezTo>
                <a:cubicBezTo>
                  <a:pt x="988" y="446"/>
                  <a:pt x="986" y="445"/>
                  <a:pt x="986" y="444"/>
                </a:cubicBezTo>
                <a:cubicBezTo>
                  <a:pt x="987" y="442"/>
                  <a:pt x="989" y="444"/>
                  <a:pt x="990" y="445"/>
                </a:cubicBezTo>
                <a:cubicBezTo>
                  <a:pt x="991" y="445"/>
                  <a:pt x="993" y="445"/>
                  <a:pt x="995" y="445"/>
                </a:cubicBezTo>
                <a:cubicBezTo>
                  <a:pt x="998" y="444"/>
                  <a:pt x="1000" y="443"/>
                  <a:pt x="1003" y="441"/>
                </a:cubicBezTo>
                <a:cubicBezTo>
                  <a:pt x="1005" y="439"/>
                  <a:pt x="1006" y="437"/>
                  <a:pt x="1007" y="434"/>
                </a:cubicBezTo>
                <a:cubicBezTo>
                  <a:pt x="1008" y="432"/>
                  <a:pt x="1009" y="430"/>
                  <a:pt x="1010" y="429"/>
                </a:cubicBezTo>
                <a:cubicBezTo>
                  <a:pt x="1011" y="428"/>
                  <a:pt x="1012" y="428"/>
                  <a:pt x="1012" y="428"/>
                </a:cubicBezTo>
                <a:cubicBezTo>
                  <a:pt x="1013" y="427"/>
                  <a:pt x="1013" y="427"/>
                  <a:pt x="1013" y="427"/>
                </a:cubicBezTo>
                <a:cubicBezTo>
                  <a:pt x="1013" y="426"/>
                  <a:pt x="1014" y="426"/>
                  <a:pt x="1014" y="426"/>
                </a:cubicBezTo>
                <a:cubicBezTo>
                  <a:pt x="1015" y="426"/>
                  <a:pt x="1015" y="426"/>
                  <a:pt x="1016" y="425"/>
                </a:cubicBezTo>
                <a:cubicBezTo>
                  <a:pt x="1017" y="425"/>
                  <a:pt x="1018" y="424"/>
                  <a:pt x="1019" y="424"/>
                </a:cubicBezTo>
                <a:cubicBezTo>
                  <a:pt x="1022" y="423"/>
                  <a:pt x="1024" y="422"/>
                  <a:pt x="1027" y="421"/>
                </a:cubicBezTo>
                <a:cubicBezTo>
                  <a:pt x="1030" y="420"/>
                  <a:pt x="1033" y="418"/>
                  <a:pt x="1036" y="416"/>
                </a:cubicBezTo>
                <a:cubicBezTo>
                  <a:pt x="1038" y="415"/>
                  <a:pt x="1041" y="412"/>
                  <a:pt x="1044" y="412"/>
                </a:cubicBezTo>
                <a:cubicBezTo>
                  <a:pt x="1046" y="412"/>
                  <a:pt x="1048" y="412"/>
                  <a:pt x="1049" y="412"/>
                </a:cubicBezTo>
                <a:cubicBezTo>
                  <a:pt x="1051" y="411"/>
                  <a:pt x="1053" y="410"/>
                  <a:pt x="1055" y="409"/>
                </a:cubicBezTo>
                <a:cubicBezTo>
                  <a:pt x="1057" y="408"/>
                  <a:pt x="1059" y="407"/>
                  <a:pt x="1061" y="406"/>
                </a:cubicBezTo>
                <a:cubicBezTo>
                  <a:pt x="1063" y="405"/>
                  <a:pt x="1065" y="405"/>
                  <a:pt x="1067" y="404"/>
                </a:cubicBezTo>
                <a:cubicBezTo>
                  <a:pt x="1070" y="402"/>
                  <a:pt x="1074" y="402"/>
                  <a:pt x="1078" y="401"/>
                </a:cubicBezTo>
                <a:cubicBezTo>
                  <a:pt x="1080" y="400"/>
                  <a:pt x="1081" y="399"/>
                  <a:pt x="1083" y="398"/>
                </a:cubicBezTo>
                <a:cubicBezTo>
                  <a:pt x="1085" y="398"/>
                  <a:pt x="1086" y="397"/>
                  <a:pt x="1087" y="395"/>
                </a:cubicBezTo>
                <a:cubicBezTo>
                  <a:pt x="1088" y="393"/>
                  <a:pt x="1084" y="390"/>
                  <a:pt x="1083" y="388"/>
                </a:cubicBezTo>
                <a:cubicBezTo>
                  <a:pt x="1082" y="388"/>
                  <a:pt x="1080" y="387"/>
                  <a:pt x="1079" y="387"/>
                </a:cubicBezTo>
                <a:cubicBezTo>
                  <a:pt x="1078" y="386"/>
                  <a:pt x="1077" y="385"/>
                  <a:pt x="1075" y="384"/>
                </a:cubicBezTo>
                <a:cubicBezTo>
                  <a:pt x="1074" y="384"/>
                  <a:pt x="1073" y="383"/>
                  <a:pt x="1072" y="382"/>
                </a:cubicBezTo>
                <a:cubicBezTo>
                  <a:pt x="1069" y="381"/>
                  <a:pt x="1067" y="379"/>
                  <a:pt x="1065" y="377"/>
                </a:cubicBezTo>
                <a:cubicBezTo>
                  <a:pt x="1063" y="376"/>
                  <a:pt x="1062" y="375"/>
                  <a:pt x="1060" y="374"/>
                </a:cubicBezTo>
                <a:cubicBezTo>
                  <a:pt x="1059" y="373"/>
                  <a:pt x="1058" y="372"/>
                  <a:pt x="1057" y="371"/>
                </a:cubicBezTo>
                <a:cubicBezTo>
                  <a:pt x="1055" y="370"/>
                  <a:pt x="1054" y="369"/>
                  <a:pt x="1052" y="369"/>
                </a:cubicBezTo>
                <a:cubicBezTo>
                  <a:pt x="1051" y="368"/>
                  <a:pt x="1049" y="367"/>
                  <a:pt x="1047" y="366"/>
                </a:cubicBezTo>
                <a:cubicBezTo>
                  <a:pt x="1045" y="365"/>
                  <a:pt x="1043" y="365"/>
                  <a:pt x="1041" y="365"/>
                </a:cubicBezTo>
                <a:cubicBezTo>
                  <a:pt x="1037" y="364"/>
                  <a:pt x="1032" y="364"/>
                  <a:pt x="1028" y="364"/>
                </a:cubicBezTo>
                <a:cubicBezTo>
                  <a:pt x="1026" y="364"/>
                  <a:pt x="1024" y="364"/>
                  <a:pt x="1022" y="364"/>
                </a:cubicBezTo>
                <a:cubicBezTo>
                  <a:pt x="1020" y="364"/>
                  <a:pt x="1018" y="364"/>
                  <a:pt x="1017" y="366"/>
                </a:cubicBezTo>
                <a:cubicBezTo>
                  <a:pt x="1016" y="367"/>
                  <a:pt x="1016" y="369"/>
                  <a:pt x="1015" y="370"/>
                </a:cubicBezTo>
                <a:cubicBezTo>
                  <a:pt x="1015" y="371"/>
                  <a:pt x="1015" y="371"/>
                  <a:pt x="1014" y="372"/>
                </a:cubicBezTo>
                <a:cubicBezTo>
                  <a:pt x="1013" y="372"/>
                  <a:pt x="1012" y="373"/>
                  <a:pt x="1011" y="374"/>
                </a:cubicBezTo>
                <a:cubicBezTo>
                  <a:pt x="1011" y="374"/>
                  <a:pt x="1010" y="374"/>
                  <a:pt x="1010" y="374"/>
                </a:cubicBezTo>
                <a:cubicBezTo>
                  <a:pt x="1009" y="374"/>
                  <a:pt x="1009" y="373"/>
                  <a:pt x="1009" y="373"/>
                </a:cubicBezTo>
                <a:cubicBezTo>
                  <a:pt x="1009" y="371"/>
                  <a:pt x="1010" y="370"/>
                  <a:pt x="1010" y="369"/>
                </a:cubicBezTo>
                <a:cubicBezTo>
                  <a:pt x="1010" y="367"/>
                  <a:pt x="1010" y="366"/>
                  <a:pt x="1008" y="365"/>
                </a:cubicBezTo>
                <a:cubicBezTo>
                  <a:pt x="1007" y="365"/>
                  <a:pt x="1005" y="365"/>
                  <a:pt x="1004" y="365"/>
                </a:cubicBezTo>
                <a:cubicBezTo>
                  <a:pt x="1002" y="366"/>
                  <a:pt x="1001" y="366"/>
                  <a:pt x="1000" y="367"/>
                </a:cubicBezTo>
                <a:cubicBezTo>
                  <a:pt x="999" y="368"/>
                  <a:pt x="998" y="370"/>
                  <a:pt x="996" y="371"/>
                </a:cubicBezTo>
                <a:cubicBezTo>
                  <a:pt x="995" y="370"/>
                  <a:pt x="1002" y="365"/>
                  <a:pt x="997" y="364"/>
                </a:cubicBezTo>
                <a:cubicBezTo>
                  <a:pt x="996" y="364"/>
                  <a:pt x="994" y="364"/>
                  <a:pt x="993" y="364"/>
                </a:cubicBezTo>
                <a:cubicBezTo>
                  <a:pt x="991" y="363"/>
                  <a:pt x="989" y="363"/>
                  <a:pt x="987" y="362"/>
                </a:cubicBezTo>
                <a:cubicBezTo>
                  <a:pt x="984" y="362"/>
                  <a:pt x="980" y="361"/>
                  <a:pt x="977" y="360"/>
                </a:cubicBezTo>
                <a:cubicBezTo>
                  <a:pt x="976" y="359"/>
                  <a:pt x="974" y="359"/>
                  <a:pt x="973" y="358"/>
                </a:cubicBezTo>
                <a:cubicBezTo>
                  <a:pt x="971" y="357"/>
                  <a:pt x="971" y="356"/>
                  <a:pt x="969" y="354"/>
                </a:cubicBezTo>
                <a:cubicBezTo>
                  <a:pt x="968" y="353"/>
                  <a:pt x="967" y="354"/>
                  <a:pt x="965" y="353"/>
                </a:cubicBezTo>
                <a:cubicBezTo>
                  <a:pt x="964" y="353"/>
                  <a:pt x="962" y="352"/>
                  <a:pt x="961" y="352"/>
                </a:cubicBezTo>
                <a:cubicBezTo>
                  <a:pt x="959" y="352"/>
                  <a:pt x="958" y="352"/>
                  <a:pt x="956" y="352"/>
                </a:cubicBezTo>
                <a:cubicBezTo>
                  <a:pt x="954" y="352"/>
                  <a:pt x="953" y="352"/>
                  <a:pt x="951" y="353"/>
                </a:cubicBezTo>
                <a:cubicBezTo>
                  <a:pt x="949" y="353"/>
                  <a:pt x="947" y="354"/>
                  <a:pt x="946" y="354"/>
                </a:cubicBezTo>
                <a:cubicBezTo>
                  <a:pt x="944" y="355"/>
                  <a:pt x="942" y="355"/>
                  <a:pt x="939" y="356"/>
                </a:cubicBezTo>
                <a:cubicBezTo>
                  <a:pt x="937" y="356"/>
                  <a:pt x="935" y="356"/>
                  <a:pt x="933" y="356"/>
                </a:cubicBezTo>
                <a:cubicBezTo>
                  <a:pt x="924" y="357"/>
                  <a:pt x="915" y="357"/>
                  <a:pt x="906" y="359"/>
                </a:cubicBezTo>
                <a:cubicBezTo>
                  <a:pt x="904" y="359"/>
                  <a:pt x="902" y="359"/>
                  <a:pt x="899" y="359"/>
                </a:cubicBezTo>
                <a:cubicBezTo>
                  <a:pt x="899" y="360"/>
                  <a:pt x="898" y="360"/>
                  <a:pt x="897" y="360"/>
                </a:cubicBezTo>
                <a:cubicBezTo>
                  <a:pt x="896" y="360"/>
                  <a:pt x="895" y="360"/>
                  <a:pt x="895" y="360"/>
                </a:cubicBezTo>
                <a:cubicBezTo>
                  <a:pt x="892" y="360"/>
                  <a:pt x="895" y="362"/>
                  <a:pt x="896" y="362"/>
                </a:cubicBezTo>
                <a:cubicBezTo>
                  <a:pt x="897" y="363"/>
                  <a:pt x="897" y="364"/>
                  <a:pt x="898" y="366"/>
                </a:cubicBezTo>
                <a:cubicBezTo>
                  <a:pt x="900" y="368"/>
                  <a:pt x="900" y="371"/>
                  <a:pt x="901" y="374"/>
                </a:cubicBezTo>
                <a:cubicBezTo>
                  <a:pt x="901" y="376"/>
                  <a:pt x="903" y="376"/>
                  <a:pt x="904" y="378"/>
                </a:cubicBezTo>
                <a:cubicBezTo>
                  <a:pt x="905" y="379"/>
                  <a:pt x="906" y="380"/>
                  <a:pt x="907" y="381"/>
                </a:cubicBezTo>
                <a:cubicBezTo>
                  <a:pt x="908" y="381"/>
                  <a:pt x="910" y="380"/>
                  <a:pt x="911" y="381"/>
                </a:cubicBezTo>
                <a:cubicBezTo>
                  <a:pt x="912" y="382"/>
                  <a:pt x="913" y="384"/>
                  <a:pt x="912" y="385"/>
                </a:cubicBezTo>
                <a:cubicBezTo>
                  <a:pt x="911" y="386"/>
                  <a:pt x="910" y="387"/>
                  <a:pt x="909" y="388"/>
                </a:cubicBezTo>
                <a:cubicBezTo>
                  <a:pt x="908" y="388"/>
                  <a:pt x="908" y="389"/>
                  <a:pt x="908" y="390"/>
                </a:cubicBezTo>
                <a:cubicBezTo>
                  <a:pt x="907" y="391"/>
                  <a:pt x="908" y="392"/>
                  <a:pt x="907" y="393"/>
                </a:cubicBezTo>
                <a:cubicBezTo>
                  <a:pt x="906" y="394"/>
                  <a:pt x="905" y="394"/>
                  <a:pt x="904" y="395"/>
                </a:cubicBezTo>
                <a:cubicBezTo>
                  <a:pt x="902" y="396"/>
                  <a:pt x="900" y="397"/>
                  <a:pt x="899" y="400"/>
                </a:cubicBezTo>
                <a:cubicBezTo>
                  <a:pt x="897" y="402"/>
                  <a:pt x="897" y="406"/>
                  <a:pt x="894" y="408"/>
                </a:cubicBezTo>
                <a:cubicBezTo>
                  <a:pt x="893" y="408"/>
                  <a:pt x="891" y="410"/>
                  <a:pt x="891" y="411"/>
                </a:cubicBezTo>
                <a:cubicBezTo>
                  <a:pt x="891" y="412"/>
                  <a:pt x="892" y="412"/>
                  <a:pt x="893" y="412"/>
                </a:cubicBezTo>
                <a:cubicBezTo>
                  <a:pt x="894" y="413"/>
                  <a:pt x="895" y="414"/>
                  <a:pt x="896" y="414"/>
                </a:cubicBezTo>
                <a:cubicBezTo>
                  <a:pt x="897" y="414"/>
                  <a:pt x="898" y="415"/>
                  <a:pt x="898" y="416"/>
                </a:cubicBezTo>
                <a:cubicBezTo>
                  <a:pt x="898" y="417"/>
                  <a:pt x="896" y="419"/>
                  <a:pt x="894" y="419"/>
                </a:cubicBezTo>
                <a:cubicBezTo>
                  <a:pt x="893" y="419"/>
                  <a:pt x="893" y="419"/>
                  <a:pt x="892" y="419"/>
                </a:cubicBezTo>
                <a:cubicBezTo>
                  <a:pt x="891" y="419"/>
                  <a:pt x="891" y="420"/>
                  <a:pt x="890" y="420"/>
                </a:cubicBezTo>
                <a:cubicBezTo>
                  <a:pt x="889" y="420"/>
                  <a:pt x="887" y="418"/>
                  <a:pt x="887" y="419"/>
                </a:cubicBezTo>
                <a:cubicBezTo>
                  <a:pt x="884" y="419"/>
                  <a:pt x="887" y="425"/>
                  <a:pt x="887" y="427"/>
                </a:cubicBezTo>
                <a:cubicBezTo>
                  <a:pt x="887" y="428"/>
                  <a:pt x="886" y="430"/>
                  <a:pt x="886" y="431"/>
                </a:cubicBezTo>
                <a:cubicBezTo>
                  <a:pt x="885" y="433"/>
                  <a:pt x="883" y="434"/>
                  <a:pt x="882" y="434"/>
                </a:cubicBezTo>
                <a:cubicBezTo>
                  <a:pt x="881" y="435"/>
                  <a:pt x="880" y="437"/>
                  <a:pt x="879" y="439"/>
                </a:cubicBezTo>
                <a:cubicBezTo>
                  <a:pt x="878" y="439"/>
                  <a:pt x="878" y="440"/>
                  <a:pt x="878" y="441"/>
                </a:cubicBezTo>
                <a:cubicBezTo>
                  <a:pt x="878" y="443"/>
                  <a:pt x="876" y="443"/>
                  <a:pt x="874" y="445"/>
                </a:cubicBezTo>
                <a:cubicBezTo>
                  <a:pt x="873" y="445"/>
                  <a:pt x="872" y="447"/>
                  <a:pt x="872" y="448"/>
                </a:cubicBezTo>
                <a:cubicBezTo>
                  <a:pt x="872" y="449"/>
                  <a:pt x="872" y="450"/>
                  <a:pt x="872" y="450"/>
                </a:cubicBezTo>
                <a:cubicBezTo>
                  <a:pt x="872" y="451"/>
                  <a:pt x="872" y="452"/>
                  <a:pt x="872" y="452"/>
                </a:cubicBezTo>
                <a:cubicBezTo>
                  <a:pt x="871" y="453"/>
                  <a:pt x="871" y="454"/>
                  <a:pt x="872" y="454"/>
                </a:cubicBezTo>
                <a:cubicBezTo>
                  <a:pt x="872" y="455"/>
                  <a:pt x="874" y="454"/>
                  <a:pt x="874" y="454"/>
                </a:cubicBezTo>
                <a:close/>
                <a:moveTo>
                  <a:pt x="35" y="1047"/>
                </a:moveTo>
                <a:cubicBezTo>
                  <a:pt x="36" y="1047"/>
                  <a:pt x="37" y="1047"/>
                  <a:pt x="38" y="1047"/>
                </a:cubicBezTo>
                <a:cubicBezTo>
                  <a:pt x="38" y="1046"/>
                  <a:pt x="38" y="1045"/>
                  <a:pt x="37" y="1045"/>
                </a:cubicBezTo>
                <a:cubicBezTo>
                  <a:pt x="36" y="1045"/>
                  <a:pt x="36" y="1045"/>
                  <a:pt x="35" y="1044"/>
                </a:cubicBezTo>
                <a:cubicBezTo>
                  <a:pt x="35" y="1044"/>
                  <a:pt x="35" y="1043"/>
                  <a:pt x="34" y="1043"/>
                </a:cubicBezTo>
                <a:cubicBezTo>
                  <a:pt x="33" y="1042"/>
                  <a:pt x="32" y="1044"/>
                  <a:pt x="31" y="1045"/>
                </a:cubicBezTo>
                <a:cubicBezTo>
                  <a:pt x="30" y="1045"/>
                  <a:pt x="29" y="1046"/>
                  <a:pt x="29" y="1046"/>
                </a:cubicBezTo>
                <a:cubicBezTo>
                  <a:pt x="28" y="1045"/>
                  <a:pt x="29" y="1044"/>
                  <a:pt x="29" y="1044"/>
                </a:cubicBezTo>
                <a:cubicBezTo>
                  <a:pt x="29" y="1043"/>
                  <a:pt x="29" y="1042"/>
                  <a:pt x="28" y="1042"/>
                </a:cubicBezTo>
                <a:cubicBezTo>
                  <a:pt x="27" y="1042"/>
                  <a:pt x="27" y="1043"/>
                  <a:pt x="26" y="1043"/>
                </a:cubicBezTo>
                <a:cubicBezTo>
                  <a:pt x="26" y="1044"/>
                  <a:pt x="25" y="1044"/>
                  <a:pt x="24" y="1044"/>
                </a:cubicBezTo>
                <a:cubicBezTo>
                  <a:pt x="24" y="1045"/>
                  <a:pt x="23" y="1044"/>
                  <a:pt x="23" y="1044"/>
                </a:cubicBezTo>
                <a:cubicBezTo>
                  <a:pt x="22" y="1044"/>
                  <a:pt x="21" y="1045"/>
                  <a:pt x="21" y="1045"/>
                </a:cubicBezTo>
                <a:cubicBezTo>
                  <a:pt x="21" y="1045"/>
                  <a:pt x="21" y="1046"/>
                  <a:pt x="21" y="1046"/>
                </a:cubicBezTo>
                <a:cubicBezTo>
                  <a:pt x="21" y="1046"/>
                  <a:pt x="21" y="1047"/>
                  <a:pt x="21" y="1047"/>
                </a:cubicBezTo>
                <a:cubicBezTo>
                  <a:pt x="21" y="1049"/>
                  <a:pt x="22" y="1048"/>
                  <a:pt x="24" y="1049"/>
                </a:cubicBezTo>
                <a:cubicBezTo>
                  <a:pt x="25" y="1050"/>
                  <a:pt x="23" y="1051"/>
                  <a:pt x="22" y="1051"/>
                </a:cubicBezTo>
                <a:cubicBezTo>
                  <a:pt x="21" y="1051"/>
                  <a:pt x="20" y="1051"/>
                  <a:pt x="19" y="1052"/>
                </a:cubicBezTo>
                <a:cubicBezTo>
                  <a:pt x="19" y="1052"/>
                  <a:pt x="20" y="1053"/>
                  <a:pt x="20" y="1054"/>
                </a:cubicBezTo>
                <a:cubicBezTo>
                  <a:pt x="20" y="1054"/>
                  <a:pt x="20" y="1055"/>
                  <a:pt x="19" y="1056"/>
                </a:cubicBezTo>
                <a:cubicBezTo>
                  <a:pt x="18" y="1057"/>
                  <a:pt x="17" y="1057"/>
                  <a:pt x="15" y="1057"/>
                </a:cubicBezTo>
                <a:cubicBezTo>
                  <a:pt x="14" y="1057"/>
                  <a:pt x="14" y="1058"/>
                  <a:pt x="13" y="1058"/>
                </a:cubicBezTo>
                <a:cubicBezTo>
                  <a:pt x="12" y="1059"/>
                  <a:pt x="12" y="1059"/>
                  <a:pt x="11" y="1060"/>
                </a:cubicBezTo>
                <a:cubicBezTo>
                  <a:pt x="9" y="1061"/>
                  <a:pt x="8" y="1061"/>
                  <a:pt x="7" y="1061"/>
                </a:cubicBezTo>
                <a:cubicBezTo>
                  <a:pt x="6" y="1061"/>
                  <a:pt x="4" y="1062"/>
                  <a:pt x="5" y="1063"/>
                </a:cubicBezTo>
                <a:cubicBezTo>
                  <a:pt x="6" y="1063"/>
                  <a:pt x="8" y="1064"/>
                  <a:pt x="9" y="1064"/>
                </a:cubicBezTo>
                <a:cubicBezTo>
                  <a:pt x="11" y="1064"/>
                  <a:pt x="11" y="1063"/>
                  <a:pt x="12" y="1062"/>
                </a:cubicBezTo>
                <a:cubicBezTo>
                  <a:pt x="13" y="1061"/>
                  <a:pt x="15" y="1061"/>
                  <a:pt x="16" y="1060"/>
                </a:cubicBezTo>
                <a:cubicBezTo>
                  <a:pt x="17" y="1060"/>
                  <a:pt x="17" y="1059"/>
                  <a:pt x="18" y="1059"/>
                </a:cubicBezTo>
                <a:cubicBezTo>
                  <a:pt x="18" y="1059"/>
                  <a:pt x="19" y="1059"/>
                  <a:pt x="20" y="1059"/>
                </a:cubicBezTo>
                <a:cubicBezTo>
                  <a:pt x="21" y="1058"/>
                  <a:pt x="22" y="1056"/>
                  <a:pt x="23" y="1057"/>
                </a:cubicBezTo>
                <a:cubicBezTo>
                  <a:pt x="23" y="1058"/>
                  <a:pt x="23" y="1059"/>
                  <a:pt x="24" y="1059"/>
                </a:cubicBezTo>
                <a:cubicBezTo>
                  <a:pt x="25" y="1059"/>
                  <a:pt x="25" y="1058"/>
                  <a:pt x="25" y="1058"/>
                </a:cubicBezTo>
                <a:cubicBezTo>
                  <a:pt x="25" y="1057"/>
                  <a:pt x="26" y="1056"/>
                  <a:pt x="26" y="1056"/>
                </a:cubicBezTo>
                <a:cubicBezTo>
                  <a:pt x="27" y="1056"/>
                  <a:pt x="27" y="1057"/>
                  <a:pt x="28" y="1057"/>
                </a:cubicBezTo>
                <a:cubicBezTo>
                  <a:pt x="28" y="1057"/>
                  <a:pt x="28" y="1056"/>
                  <a:pt x="29" y="1055"/>
                </a:cubicBezTo>
                <a:cubicBezTo>
                  <a:pt x="29" y="1055"/>
                  <a:pt x="30" y="1054"/>
                  <a:pt x="30" y="1054"/>
                </a:cubicBezTo>
                <a:cubicBezTo>
                  <a:pt x="31" y="1053"/>
                  <a:pt x="32" y="1053"/>
                  <a:pt x="32" y="1053"/>
                </a:cubicBezTo>
                <a:cubicBezTo>
                  <a:pt x="33" y="1053"/>
                  <a:pt x="34" y="1053"/>
                  <a:pt x="35" y="1053"/>
                </a:cubicBezTo>
                <a:cubicBezTo>
                  <a:pt x="35" y="1053"/>
                  <a:pt x="36" y="1052"/>
                  <a:pt x="36" y="1051"/>
                </a:cubicBezTo>
                <a:cubicBezTo>
                  <a:pt x="36" y="1051"/>
                  <a:pt x="35" y="1051"/>
                  <a:pt x="34" y="1051"/>
                </a:cubicBezTo>
                <a:cubicBezTo>
                  <a:pt x="32" y="1051"/>
                  <a:pt x="31" y="1050"/>
                  <a:pt x="32" y="1049"/>
                </a:cubicBezTo>
                <a:cubicBezTo>
                  <a:pt x="33" y="1047"/>
                  <a:pt x="34" y="1047"/>
                  <a:pt x="35" y="1047"/>
                </a:cubicBezTo>
                <a:close/>
                <a:moveTo>
                  <a:pt x="122" y="1795"/>
                </a:moveTo>
                <a:cubicBezTo>
                  <a:pt x="120" y="1795"/>
                  <a:pt x="119" y="1795"/>
                  <a:pt x="119" y="1796"/>
                </a:cubicBezTo>
                <a:cubicBezTo>
                  <a:pt x="119" y="1797"/>
                  <a:pt x="120" y="1798"/>
                  <a:pt x="121" y="1798"/>
                </a:cubicBezTo>
                <a:cubicBezTo>
                  <a:pt x="122" y="1799"/>
                  <a:pt x="124" y="1798"/>
                  <a:pt x="124" y="1798"/>
                </a:cubicBezTo>
                <a:cubicBezTo>
                  <a:pt x="124" y="1797"/>
                  <a:pt x="123" y="1796"/>
                  <a:pt x="122" y="1795"/>
                </a:cubicBezTo>
                <a:close/>
                <a:moveTo>
                  <a:pt x="116" y="1016"/>
                </a:moveTo>
                <a:cubicBezTo>
                  <a:pt x="115" y="1016"/>
                  <a:pt x="116" y="1016"/>
                  <a:pt x="116" y="1017"/>
                </a:cubicBezTo>
                <a:cubicBezTo>
                  <a:pt x="116" y="1017"/>
                  <a:pt x="114" y="1019"/>
                  <a:pt x="116" y="1019"/>
                </a:cubicBezTo>
                <a:cubicBezTo>
                  <a:pt x="117" y="1019"/>
                  <a:pt x="117" y="1018"/>
                  <a:pt x="117" y="1018"/>
                </a:cubicBezTo>
                <a:cubicBezTo>
                  <a:pt x="117" y="1017"/>
                  <a:pt x="118" y="1017"/>
                  <a:pt x="118" y="1017"/>
                </a:cubicBezTo>
                <a:cubicBezTo>
                  <a:pt x="120" y="1016"/>
                  <a:pt x="117" y="1014"/>
                  <a:pt x="116" y="1016"/>
                </a:cubicBezTo>
                <a:close/>
                <a:moveTo>
                  <a:pt x="61" y="1038"/>
                </a:moveTo>
                <a:cubicBezTo>
                  <a:pt x="60" y="1038"/>
                  <a:pt x="59" y="1039"/>
                  <a:pt x="59" y="1039"/>
                </a:cubicBezTo>
                <a:cubicBezTo>
                  <a:pt x="58" y="1040"/>
                  <a:pt x="59" y="1040"/>
                  <a:pt x="60" y="1040"/>
                </a:cubicBezTo>
                <a:cubicBezTo>
                  <a:pt x="60" y="1040"/>
                  <a:pt x="62" y="1039"/>
                  <a:pt x="62" y="1039"/>
                </a:cubicBezTo>
                <a:cubicBezTo>
                  <a:pt x="63" y="1038"/>
                  <a:pt x="61" y="1038"/>
                  <a:pt x="61" y="1038"/>
                </a:cubicBezTo>
                <a:close/>
                <a:moveTo>
                  <a:pt x="66" y="1782"/>
                </a:moveTo>
                <a:cubicBezTo>
                  <a:pt x="65" y="1782"/>
                  <a:pt x="64" y="1782"/>
                  <a:pt x="63" y="1783"/>
                </a:cubicBezTo>
                <a:cubicBezTo>
                  <a:pt x="63" y="1783"/>
                  <a:pt x="64" y="1784"/>
                  <a:pt x="66" y="1785"/>
                </a:cubicBezTo>
                <a:cubicBezTo>
                  <a:pt x="67" y="1785"/>
                  <a:pt x="68" y="1785"/>
                  <a:pt x="68" y="1784"/>
                </a:cubicBezTo>
                <a:cubicBezTo>
                  <a:pt x="69" y="1783"/>
                  <a:pt x="68" y="1783"/>
                  <a:pt x="66" y="1782"/>
                </a:cubicBezTo>
                <a:close/>
                <a:moveTo>
                  <a:pt x="111" y="1031"/>
                </a:moveTo>
                <a:cubicBezTo>
                  <a:pt x="110" y="1030"/>
                  <a:pt x="109" y="1028"/>
                  <a:pt x="108" y="1029"/>
                </a:cubicBezTo>
                <a:cubicBezTo>
                  <a:pt x="107" y="1029"/>
                  <a:pt x="108" y="1030"/>
                  <a:pt x="109" y="1031"/>
                </a:cubicBezTo>
                <a:cubicBezTo>
                  <a:pt x="109" y="1031"/>
                  <a:pt x="109" y="1031"/>
                  <a:pt x="110" y="1032"/>
                </a:cubicBezTo>
                <a:cubicBezTo>
                  <a:pt x="110" y="1032"/>
                  <a:pt x="110" y="1033"/>
                  <a:pt x="111" y="1033"/>
                </a:cubicBezTo>
                <a:cubicBezTo>
                  <a:pt x="111" y="1033"/>
                  <a:pt x="112" y="1032"/>
                  <a:pt x="112" y="1032"/>
                </a:cubicBezTo>
                <a:cubicBezTo>
                  <a:pt x="112" y="1031"/>
                  <a:pt x="111" y="1031"/>
                  <a:pt x="111" y="1031"/>
                </a:cubicBezTo>
                <a:close/>
                <a:moveTo>
                  <a:pt x="1856" y="765"/>
                </a:moveTo>
                <a:cubicBezTo>
                  <a:pt x="1857" y="765"/>
                  <a:pt x="1857" y="766"/>
                  <a:pt x="1858" y="766"/>
                </a:cubicBezTo>
                <a:cubicBezTo>
                  <a:pt x="1858" y="767"/>
                  <a:pt x="1858" y="767"/>
                  <a:pt x="1858" y="768"/>
                </a:cubicBezTo>
                <a:cubicBezTo>
                  <a:pt x="1860" y="769"/>
                  <a:pt x="1862" y="768"/>
                  <a:pt x="1863" y="767"/>
                </a:cubicBezTo>
                <a:cubicBezTo>
                  <a:pt x="1864" y="766"/>
                  <a:pt x="1865" y="765"/>
                  <a:pt x="1866" y="765"/>
                </a:cubicBezTo>
                <a:cubicBezTo>
                  <a:pt x="1868" y="764"/>
                  <a:pt x="1869" y="763"/>
                  <a:pt x="1868" y="761"/>
                </a:cubicBezTo>
                <a:cubicBezTo>
                  <a:pt x="1868" y="760"/>
                  <a:pt x="1867" y="759"/>
                  <a:pt x="1866" y="758"/>
                </a:cubicBezTo>
                <a:cubicBezTo>
                  <a:pt x="1865" y="757"/>
                  <a:pt x="1864" y="756"/>
                  <a:pt x="1862" y="756"/>
                </a:cubicBezTo>
                <a:cubicBezTo>
                  <a:pt x="1861" y="755"/>
                  <a:pt x="1859" y="756"/>
                  <a:pt x="1858" y="755"/>
                </a:cubicBezTo>
                <a:cubicBezTo>
                  <a:pt x="1857" y="755"/>
                  <a:pt x="1857" y="754"/>
                  <a:pt x="1856" y="754"/>
                </a:cubicBezTo>
                <a:cubicBezTo>
                  <a:pt x="1855" y="754"/>
                  <a:pt x="1854" y="755"/>
                  <a:pt x="1852" y="756"/>
                </a:cubicBezTo>
                <a:cubicBezTo>
                  <a:pt x="1851" y="756"/>
                  <a:pt x="1850" y="756"/>
                  <a:pt x="1849" y="756"/>
                </a:cubicBezTo>
                <a:cubicBezTo>
                  <a:pt x="1849" y="756"/>
                  <a:pt x="1848" y="757"/>
                  <a:pt x="1847" y="758"/>
                </a:cubicBezTo>
                <a:cubicBezTo>
                  <a:pt x="1847" y="759"/>
                  <a:pt x="1848" y="759"/>
                  <a:pt x="1849" y="760"/>
                </a:cubicBezTo>
                <a:cubicBezTo>
                  <a:pt x="1851" y="760"/>
                  <a:pt x="1852" y="761"/>
                  <a:pt x="1853" y="762"/>
                </a:cubicBezTo>
                <a:cubicBezTo>
                  <a:pt x="1854" y="763"/>
                  <a:pt x="1855" y="764"/>
                  <a:pt x="1856" y="765"/>
                </a:cubicBezTo>
                <a:close/>
                <a:moveTo>
                  <a:pt x="1877" y="748"/>
                </a:moveTo>
                <a:cubicBezTo>
                  <a:pt x="1876" y="748"/>
                  <a:pt x="1875" y="748"/>
                  <a:pt x="1874" y="748"/>
                </a:cubicBezTo>
                <a:cubicBezTo>
                  <a:pt x="1873" y="749"/>
                  <a:pt x="1872" y="749"/>
                  <a:pt x="1872" y="749"/>
                </a:cubicBezTo>
                <a:cubicBezTo>
                  <a:pt x="1871" y="749"/>
                  <a:pt x="1870" y="751"/>
                  <a:pt x="1871" y="752"/>
                </a:cubicBezTo>
                <a:cubicBezTo>
                  <a:pt x="1872" y="753"/>
                  <a:pt x="1873" y="753"/>
                  <a:pt x="1874" y="753"/>
                </a:cubicBezTo>
                <a:cubicBezTo>
                  <a:pt x="1875" y="754"/>
                  <a:pt x="1877" y="755"/>
                  <a:pt x="1878" y="756"/>
                </a:cubicBezTo>
                <a:cubicBezTo>
                  <a:pt x="1879" y="756"/>
                  <a:pt x="1880" y="757"/>
                  <a:pt x="1880" y="757"/>
                </a:cubicBezTo>
                <a:cubicBezTo>
                  <a:pt x="1881" y="758"/>
                  <a:pt x="1881" y="758"/>
                  <a:pt x="1882" y="759"/>
                </a:cubicBezTo>
                <a:cubicBezTo>
                  <a:pt x="1883" y="759"/>
                  <a:pt x="1885" y="759"/>
                  <a:pt x="1886" y="759"/>
                </a:cubicBezTo>
                <a:cubicBezTo>
                  <a:pt x="1887" y="758"/>
                  <a:pt x="1887" y="757"/>
                  <a:pt x="1888" y="757"/>
                </a:cubicBezTo>
                <a:cubicBezTo>
                  <a:pt x="1888" y="757"/>
                  <a:pt x="1889" y="756"/>
                  <a:pt x="1889" y="755"/>
                </a:cubicBezTo>
                <a:cubicBezTo>
                  <a:pt x="1889" y="754"/>
                  <a:pt x="1886" y="754"/>
                  <a:pt x="1885" y="754"/>
                </a:cubicBezTo>
                <a:cubicBezTo>
                  <a:pt x="1882" y="753"/>
                  <a:pt x="1881" y="749"/>
                  <a:pt x="1877" y="748"/>
                </a:cubicBezTo>
                <a:close/>
                <a:moveTo>
                  <a:pt x="1834" y="983"/>
                </a:moveTo>
                <a:cubicBezTo>
                  <a:pt x="1834" y="984"/>
                  <a:pt x="1834" y="985"/>
                  <a:pt x="1834" y="986"/>
                </a:cubicBezTo>
                <a:cubicBezTo>
                  <a:pt x="1833" y="986"/>
                  <a:pt x="1833" y="987"/>
                  <a:pt x="1833" y="988"/>
                </a:cubicBezTo>
                <a:cubicBezTo>
                  <a:pt x="1832" y="988"/>
                  <a:pt x="1832" y="989"/>
                  <a:pt x="1831" y="989"/>
                </a:cubicBezTo>
                <a:cubicBezTo>
                  <a:pt x="1831" y="990"/>
                  <a:pt x="1832" y="990"/>
                  <a:pt x="1833" y="990"/>
                </a:cubicBezTo>
                <a:cubicBezTo>
                  <a:pt x="1833" y="989"/>
                  <a:pt x="1833" y="989"/>
                  <a:pt x="1834" y="988"/>
                </a:cubicBezTo>
                <a:cubicBezTo>
                  <a:pt x="1834" y="988"/>
                  <a:pt x="1835" y="987"/>
                  <a:pt x="1835" y="987"/>
                </a:cubicBezTo>
                <a:cubicBezTo>
                  <a:pt x="1836" y="986"/>
                  <a:pt x="1836" y="985"/>
                  <a:pt x="1836" y="984"/>
                </a:cubicBezTo>
                <a:cubicBezTo>
                  <a:pt x="1837" y="983"/>
                  <a:pt x="1837" y="982"/>
                  <a:pt x="1838" y="981"/>
                </a:cubicBezTo>
                <a:cubicBezTo>
                  <a:pt x="1838" y="980"/>
                  <a:pt x="1839" y="980"/>
                  <a:pt x="1839" y="979"/>
                </a:cubicBezTo>
                <a:cubicBezTo>
                  <a:pt x="1839" y="978"/>
                  <a:pt x="1839" y="978"/>
                  <a:pt x="1840" y="977"/>
                </a:cubicBezTo>
                <a:cubicBezTo>
                  <a:pt x="1840" y="976"/>
                  <a:pt x="1841" y="974"/>
                  <a:pt x="1840" y="973"/>
                </a:cubicBezTo>
                <a:cubicBezTo>
                  <a:pt x="1839" y="972"/>
                  <a:pt x="1838" y="973"/>
                  <a:pt x="1837" y="972"/>
                </a:cubicBezTo>
                <a:cubicBezTo>
                  <a:pt x="1836" y="972"/>
                  <a:pt x="1836" y="971"/>
                  <a:pt x="1836" y="970"/>
                </a:cubicBezTo>
                <a:cubicBezTo>
                  <a:pt x="1835" y="970"/>
                  <a:pt x="1835" y="970"/>
                  <a:pt x="1834" y="969"/>
                </a:cubicBezTo>
                <a:cubicBezTo>
                  <a:pt x="1834" y="969"/>
                  <a:pt x="1834" y="968"/>
                  <a:pt x="1833" y="967"/>
                </a:cubicBezTo>
                <a:cubicBezTo>
                  <a:pt x="1831" y="966"/>
                  <a:pt x="1832" y="974"/>
                  <a:pt x="1832" y="974"/>
                </a:cubicBezTo>
                <a:cubicBezTo>
                  <a:pt x="1832" y="975"/>
                  <a:pt x="1831" y="975"/>
                  <a:pt x="1831" y="976"/>
                </a:cubicBezTo>
                <a:cubicBezTo>
                  <a:pt x="1831" y="977"/>
                  <a:pt x="1831" y="978"/>
                  <a:pt x="1830" y="978"/>
                </a:cubicBezTo>
                <a:cubicBezTo>
                  <a:pt x="1830" y="979"/>
                  <a:pt x="1830" y="979"/>
                  <a:pt x="1829" y="979"/>
                </a:cubicBezTo>
                <a:cubicBezTo>
                  <a:pt x="1829" y="980"/>
                  <a:pt x="1828" y="980"/>
                  <a:pt x="1828" y="980"/>
                </a:cubicBezTo>
                <a:cubicBezTo>
                  <a:pt x="1827" y="980"/>
                  <a:pt x="1828" y="979"/>
                  <a:pt x="1828" y="979"/>
                </a:cubicBezTo>
                <a:cubicBezTo>
                  <a:pt x="1829" y="977"/>
                  <a:pt x="1829" y="975"/>
                  <a:pt x="1829" y="973"/>
                </a:cubicBezTo>
                <a:cubicBezTo>
                  <a:pt x="1829" y="972"/>
                  <a:pt x="1830" y="970"/>
                  <a:pt x="1829" y="968"/>
                </a:cubicBezTo>
                <a:cubicBezTo>
                  <a:pt x="1829" y="969"/>
                  <a:pt x="1828" y="969"/>
                  <a:pt x="1828" y="969"/>
                </a:cubicBezTo>
                <a:cubicBezTo>
                  <a:pt x="1828" y="970"/>
                  <a:pt x="1828" y="973"/>
                  <a:pt x="1828" y="974"/>
                </a:cubicBezTo>
                <a:cubicBezTo>
                  <a:pt x="1828" y="975"/>
                  <a:pt x="1828" y="977"/>
                  <a:pt x="1827" y="978"/>
                </a:cubicBezTo>
                <a:cubicBezTo>
                  <a:pt x="1826" y="979"/>
                  <a:pt x="1825" y="980"/>
                  <a:pt x="1824" y="981"/>
                </a:cubicBezTo>
                <a:cubicBezTo>
                  <a:pt x="1822" y="982"/>
                  <a:pt x="1822" y="983"/>
                  <a:pt x="1821" y="984"/>
                </a:cubicBezTo>
                <a:cubicBezTo>
                  <a:pt x="1820" y="985"/>
                  <a:pt x="1818" y="986"/>
                  <a:pt x="1818" y="987"/>
                </a:cubicBezTo>
                <a:cubicBezTo>
                  <a:pt x="1818" y="988"/>
                  <a:pt x="1818" y="988"/>
                  <a:pt x="1818" y="989"/>
                </a:cubicBezTo>
                <a:cubicBezTo>
                  <a:pt x="1819" y="989"/>
                  <a:pt x="1819" y="990"/>
                  <a:pt x="1819" y="990"/>
                </a:cubicBezTo>
                <a:cubicBezTo>
                  <a:pt x="1821" y="992"/>
                  <a:pt x="1821" y="990"/>
                  <a:pt x="1821" y="989"/>
                </a:cubicBezTo>
                <a:cubicBezTo>
                  <a:pt x="1821" y="987"/>
                  <a:pt x="1822" y="986"/>
                  <a:pt x="1823" y="985"/>
                </a:cubicBezTo>
                <a:cubicBezTo>
                  <a:pt x="1824" y="985"/>
                  <a:pt x="1825" y="984"/>
                  <a:pt x="1826" y="983"/>
                </a:cubicBezTo>
                <a:cubicBezTo>
                  <a:pt x="1826" y="983"/>
                  <a:pt x="1827" y="981"/>
                  <a:pt x="1828" y="981"/>
                </a:cubicBezTo>
                <a:cubicBezTo>
                  <a:pt x="1829" y="983"/>
                  <a:pt x="1826" y="985"/>
                  <a:pt x="1825" y="986"/>
                </a:cubicBezTo>
                <a:cubicBezTo>
                  <a:pt x="1825" y="987"/>
                  <a:pt x="1824" y="988"/>
                  <a:pt x="1823" y="989"/>
                </a:cubicBezTo>
                <a:cubicBezTo>
                  <a:pt x="1823" y="990"/>
                  <a:pt x="1822" y="991"/>
                  <a:pt x="1823" y="992"/>
                </a:cubicBezTo>
                <a:cubicBezTo>
                  <a:pt x="1824" y="992"/>
                  <a:pt x="1825" y="990"/>
                  <a:pt x="1826" y="989"/>
                </a:cubicBezTo>
                <a:cubicBezTo>
                  <a:pt x="1827" y="989"/>
                  <a:pt x="1829" y="989"/>
                  <a:pt x="1830" y="987"/>
                </a:cubicBezTo>
                <a:cubicBezTo>
                  <a:pt x="1831" y="986"/>
                  <a:pt x="1832" y="985"/>
                  <a:pt x="1832" y="984"/>
                </a:cubicBezTo>
                <a:cubicBezTo>
                  <a:pt x="1832" y="983"/>
                  <a:pt x="1833" y="983"/>
                  <a:pt x="1833" y="982"/>
                </a:cubicBezTo>
                <a:cubicBezTo>
                  <a:pt x="1834" y="982"/>
                  <a:pt x="1834" y="981"/>
                  <a:pt x="1834" y="980"/>
                </a:cubicBezTo>
                <a:cubicBezTo>
                  <a:pt x="1835" y="979"/>
                  <a:pt x="1837" y="980"/>
                  <a:pt x="1836" y="981"/>
                </a:cubicBezTo>
                <a:cubicBezTo>
                  <a:pt x="1835" y="982"/>
                  <a:pt x="1834" y="982"/>
                  <a:pt x="1834" y="983"/>
                </a:cubicBezTo>
                <a:close/>
                <a:moveTo>
                  <a:pt x="1941" y="782"/>
                </a:moveTo>
                <a:cubicBezTo>
                  <a:pt x="1940" y="782"/>
                  <a:pt x="1939" y="782"/>
                  <a:pt x="1938" y="782"/>
                </a:cubicBezTo>
                <a:cubicBezTo>
                  <a:pt x="1937" y="781"/>
                  <a:pt x="1935" y="780"/>
                  <a:pt x="1933" y="779"/>
                </a:cubicBezTo>
                <a:cubicBezTo>
                  <a:pt x="1932" y="779"/>
                  <a:pt x="1928" y="778"/>
                  <a:pt x="1929" y="780"/>
                </a:cubicBezTo>
                <a:cubicBezTo>
                  <a:pt x="1930" y="780"/>
                  <a:pt x="1931" y="781"/>
                  <a:pt x="1933" y="782"/>
                </a:cubicBezTo>
                <a:cubicBezTo>
                  <a:pt x="1934" y="782"/>
                  <a:pt x="1935" y="783"/>
                  <a:pt x="1937" y="783"/>
                </a:cubicBezTo>
                <a:cubicBezTo>
                  <a:pt x="1937" y="784"/>
                  <a:pt x="1938" y="783"/>
                  <a:pt x="1939" y="783"/>
                </a:cubicBezTo>
                <a:cubicBezTo>
                  <a:pt x="1939" y="783"/>
                  <a:pt x="1941" y="784"/>
                  <a:pt x="1941" y="783"/>
                </a:cubicBezTo>
                <a:cubicBezTo>
                  <a:pt x="1942" y="783"/>
                  <a:pt x="1942" y="782"/>
                  <a:pt x="1941" y="782"/>
                </a:cubicBezTo>
                <a:close/>
                <a:moveTo>
                  <a:pt x="1810" y="747"/>
                </a:moveTo>
                <a:cubicBezTo>
                  <a:pt x="1811" y="747"/>
                  <a:pt x="1812" y="747"/>
                  <a:pt x="1813" y="746"/>
                </a:cubicBezTo>
                <a:cubicBezTo>
                  <a:pt x="1815" y="745"/>
                  <a:pt x="1812" y="745"/>
                  <a:pt x="1811" y="745"/>
                </a:cubicBezTo>
                <a:cubicBezTo>
                  <a:pt x="1810" y="744"/>
                  <a:pt x="1809" y="744"/>
                  <a:pt x="1808" y="743"/>
                </a:cubicBezTo>
                <a:cubicBezTo>
                  <a:pt x="1806" y="743"/>
                  <a:pt x="1805" y="742"/>
                  <a:pt x="1804" y="741"/>
                </a:cubicBezTo>
                <a:cubicBezTo>
                  <a:pt x="1803" y="741"/>
                  <a:pt x="1802" y="740"/>
                  <a:pt x="1801" y="738"/>
                </a:cubicBezTo>
                <a:cubicBezTo>
                  <a:pt x="1800" y="737"/>
                  <a:pt x="1800" y="735"/>
                  <a:pt x="1799" y="735"/>
                </a:cubicBezTo>
                <a:cubicBezTo>
                  <a:pt x="1798" y="734"/>
                  <a:pt x="1798" y="735"/>
                  <a:pt x="1797" y="736"/>
                </a:cubicBezTo>
                <a:cubicBezTo>
                  <a:pt x="1796" y="736"/>
                  <a:pt x="1795" y="736"/>
                  <a:pt x="1794" y="735"/>
                </a:cubicBezTo>
                <a:cubicBezTo>
                  <a:pt x="1793" y="735"/>
                  <a:pt x="1792" y="735"/>
                  <a:pt x="1791" y="735"/>
                </a:cubicBezTo>
                <a:cubicBezTo>
                  <a:pt x="1791" y="735"/>
                  <a:pt x="1791" y="734"/>
                  <a:pt x="1790" y="734"/>
                </a:cubicBezTo>
                <a:cubicBezTo>
                  <a:pt x="1789" y="734"/>
                  <a:pt x="1789" y="735"/>
                  <a:pt x="1788" y="736"/>
                </a:cubicBezTo>
                <a:cubicBezTo>
                  <a:pt x="1787" y="737"/>
                  <a:pt x="1786" y="737"/>
                  <a:pt x="1785" y="738"/>
                </a:cubicBezTo>
                <a:cubicBezTo>
                  <a:pt x="1783" y="738"/>
                  <a:pt x="1782" y="737"/>
                  <a:pt x="1780" y="737"/>
                </a:cubicBezTo>
                <a:cubicBezTo>
                  <a:pt x="1779" y="738"/>
                  <a:pt x="1776" y="738"/>
                  <a:pt x="1776" y="737"/>
                </a:cubicBezTo>
                <a:cubicBezTo>
                  <a:pt x="1777" y="736"/>
                  <a:pt x="1779" y="735"/>
                  <a:pt x="1780" y="735"/>
                </a:cubicBezTo>
                <a:cubicBezTo>
                  <a:pt x="1781" y="735"/>
                  <a:pt x="1781" y="735"/>
                  <a:pt x="1782" y="734"/>
                </a:cubicBezTo>
                <a:cubicBezTo>
                  <a:pt x="1782" y="734"/>
                  <a:pt x="1783" y="734"/>
                  <a:pt x="1784" y="734"/>
                </a:cubicBezTo>
                <a:cubicBezTo>
                  <a:pt x="1785" y="733"/>
                  <a:pt x="1785" y="731"/>
                  <a:pt x="1784" y="730"/>
                </a:cubicBezTo>
                <a:cubicBezTo>
                  <a:pt x="1783" y="730"/>
                  <a:pt x="1782" y="730"/>
                  <a:pt x="1782" y="729"/>
                </a:cubicBezTo>
                <a:cubicBezTo>
                  <a:pt x="1781" y="729"/>
                  <a:pt x="1781" y="727"/>
                  <a:pt x="1781" y="726"/>
                </a:cubicBezTo>
                <a:cubicBezTo>
                  <a:pt x="1781" y="724"/>
                  <a:pt x="1781" y="723"/>
                  <a:pt x="1780" y="722"/>
                </a:cubicBezTo>
                <a:cubicBezTo>
                  <a:pt x="1779" y="721"/>
                  <a:pt x="1778" y="719"/>
                  <a:pt x="1777" y="718"/>
                </a:cubicBezTo>
                <a:cubicBezTo>
                  <a:pt x="1776" y="717"/>
                  <a:pt x="1775" y="716"/>
                  <a:pt x="1774" y="715"/>
                </a:cubicBezTo>
                <a:cubicBezTo>
                  <a:pt x="1773" y="714"/>
                  <a:pt x="1771" y="714"/>
                  <a:pt x="1770" y="713"/>
                </a:cubicBezTo>
                <a:cubicBezTo>
                  <a:pt x="1768" y="712"/>
                  <a:pt x="1765" y="710"/>
                  <a:pt x="1763" y="709"/>
                </a:cubicBezTo>
                <a:cubicBezTo>
                  <a:pt x="1760" y="708"/>
                  <a:pt x="1758" y="705"/>
                  <a:pt x="1755" y="704"/>
                </a:cubicBezTo>
                <a:cubicBezTo>
                  <a:pt x="1752" y="703"/>
                  <a:pt x="1750" y="701"/>
                  <a:pt x="1746" y="700"/>
                </a:cubicBezTo>
                <a:cubicBezTo>
                  <a:pt x="1744" y="699"/>
                  <a:pt x="1740" y="699"/>
                  <a:pt x="1738" y="698"/>
                </a:cubicBezTo>
                <a:cubicBezTo>
                  <a:pt x="1735" y="698"/>
                  <a:pt x="1732" y="697"/>
                  <a:pt x="1730" y="694"/>
                </a:cubicBezTo>
                <a:cubicBezTo>
                  <a:pt x="1729" y="693"/>
                  <a:pt x="1728" y="692"/>
                  <a:pt x="1727" y="691"/>
                </a:cubicBezTo>
                <a:cubicBezTo>
                  <a:pt x="1727" y="690"/>
                  <a:pt x="1727" y="689"/>
                  <a:pt x="1726" y="689"/>
                </a:cubicBezTo>
                <a:cubicBezTo>
                  <a:pt x="1725" y="688"/>
                  <a:pt x="1722" y="688"/>
                  <a:pt x="1721" y="690"/>
                </a:cubicBezTo>
                <a:cubicBezTo>
                  <a:pt x="1721" y="691"/>
                  <a:pt x="1720" y="693"/>
                  <a:pt x="1720" y="694"/>
                </a:cubicBezTo>
                <a:cubicBezTo>
                  <a:pt x="1719" y="695"/>
                  <a:pt x="1718" y="697"/>
                  <a:pt x="1717" y="697"/>
                </a:cubicBezTo>
                <a:cubicBezTo>
                  <a:pt x="1715" y="697"/>
                  <a:pt x="1714" y="695"/>
                  <a:pt x="1714" y="694"/>
                </a:cubicBezTo>
                <a:cubicBezTo>
                  <a:pt x="1714" y="692"/>
                  <a:pt x="1715" y="690"/>
                  <a:pt x="1713" y="690"/>
                </a:cubicBezTo>
                <a:cubicBezTo>
                  <a:pt x="1712" y="689"/>
                  <a:pt x="1710" y="689"/>
                  <a:pt x="1709" y="688"/>
                </a:cubicBezTo>
                <a:cubicBezTo>
                  <a:pt x="1708" y="687"/>
                  <a:pt x="1710" y="686"/>
                  <a:pt x="1711" y="685"/>
                </a:cubicBezTo>
                <a:cubicBezTo>
                  <a:pt x="1713" y="685"/>
                  <a:pt x="1713" y="684"/>
                  <a:pt x="1713" y="682"/>
                </a:cubicBezTo>
                <a:cubicBezTo>
                  <a:pt x="1713" y="681"/>
                  <a:pt x="1712" y="680"/>
                  <a:pt x="1711" y="679"/>
                </a:cubicBezTo>
                <a:cubicBezTo>
                  <a:pt x="1710" y="678"/>
                  <a:pt x="1710" y="677"/>
                  <a:pt x="1708" y="677"/>
                </a:cubicBezTo>
                <a:cubicBezTo>
                  <a:pt x="1707" y="677"/>
                  <a:pt x="1706" y="678"/>
                  <a:pt x="1704" y="678"/>
                </a:cubicBezTo>
                <a:cubicBezTo>
                  <a:pt x="1703" y="677"/>
                  <a:pt x="1704" y="675"/>
                  <a:pt x="1704" y="674"/>
                </a:cubicBezTo>
                <a:cubicBezTo>
                  <a:pt x="1704" y="672"/>
                  <a:pt x="1702" y="673"/>
                  <a:pt x="1701" y="674"/>
                </a:cubicBezTo>
                <a:cubicBezTo>
                  <a:pt x="1699" y="674"/>
                  <a:pt x="1698" y="675"/>
                  <a:pt x="1697" y="676"/>
                </a:cubicBezTo>
                <a:cubicBezTo>
                  <a:pt x="1696" y="678"/>
                  <a:pt x="1695" y="679"/>
                  <a:pt x="1695" y="681"/>
                </a:cubicBezTo>
                <a:cubicBezTo>
                  <a:pt x="1694" y="682"/>
                  <a:pt x="1693" y="683"/>
                  <a:pt x="1692" y="685"/>
                </a:cubicBezTo>
                <a:cubicBezTo>
                  <a:pt x="1692" y="686"/>
                  <a:pt x="1692" y="688"/>
                  <a:pt x="1692" y="689"/>
                </a:cubicBezTo>
                <a:cubicBezTo>
                  <a:pt x="1692" y="691"/>
                  <a:pt x="1691" y="692"/>
                  <a:pt x="1691" y="694"/>
                </a:cubicBezTo>
                <a:cubicBezTo>
                  <a:pt x="1690" y="695"/>
                  <a:pt x="1691" y="697"/>
                  <a:pt x="1691" y="699"/>
                </a:cubicBezTo>
                <a:cubicBezTo>
                  <a:pt x="1691" y="701"/>
                  <a:pt x="1689" y="702"/>
                  <a:pt x="1690" y="704"/>
                </a:cubicBezTo>
                <a:cubicBezTo>
                  <a:pt x="1690" y="705"/>
                  <a:pt x="1691" y="706"/>
                  <a:pt x="1691" y="707"/>
                </a:cubicBezTo>
                <a:cubicBezTo>
                  <a:pt x="1691" y="708"/>
                  <a:pt x="1690" y="709"/>
                  <a:pt x="1690" y="710"/>
                </a:cubicBezTo>
                <a:cubicBezTo>
                  <a:pt x="1689" y="712"/>
                  <a:pt x="1687" y="712"/>
                  <a:pt x="1686" y="714"/>
                </a:cubicBezTo>
                <a:cubicBezTo>
                  <a:pt x="1686" y="716"/>
                  <a:pt x="1686" y="718"/>
                  <a:pt x="1686" y="719"/>
                </a:cubicBezTo>
                <a:cubicBezTo>
                  <a:pt x="1686" y="721"/>
                  <a:pt x="1686" y="722"/>
                  <a:pt x="1687" y="724"/>
                </a:cubicBezTo>
                <a:cubicBezTo>
                  <a:pt x="1687" y="725"/>
                  <a:pt x="1686" y="727"/>
                  <a:pt x="1686" y="728"/>
                </a:cubicBezTo>
                <a:cubicBezTo>
                  <a:pt x="1687" y="731"/>
                  <a:pt x="1691" y="734"/>
                  <a:pt x="1688" y="736"/>
                </a:cubicBezTo>
                <a:cubicBezTo>
                  <a:pt x="1686" y="736"/>
                  <a:pt x="1685" y="737"/>
                  <a:pt x="1683" y="738"/>
                </a:cubicBezTo>
                <a:cubicBezTo>
                  <a:pt x="1682" y="738"/>
                  <a:pt x="1680" y="738"/>
                  <a:pt x="1679" y="739"/>
                </a:cubicBezTo>
                <a:cubicBezTo>
                  <a:pt x="1676" y="740"/>
                  <a:pt x="1674" y="741"/>
                  <a:pt x="1672" y="744"/>
                </a:cubicBezTo>
                <a:cubicBezTo>
                  <a:pt x="1671" y="745"/>
                  <a:pt x="1671" y="746"/>
                  <a:pt x="1670" y="747"/>
                </a:cubicBezTo>
                <a:cubicBezTo>
                  <a:pt x="1669" y="748"/>
                  <a:pt x="1667" y="750"/>
                  <a:pt x="1669" y="751"/>
                </a:cubicBezTo>
                <a:cubicBezTo>
                  <a:pt x="1670" y="751"/>
                  <a:pt x="1672" y="750"/>
                  <a:pt x="1673" y="749"/>
                </a:cubicBezTo>
                <a:cubicBezTo>
                  <a:pt x="1675" y="749"/>
                  <a:pt x="1676" y="749"/>
                  <a:pt x="1678" y="748"/>
                </a:cubicBezTo>
                <a:cubicBezTo>
                  <a:pt x="1679" y="748"/>
                  <a:pt x="1681" y="748"/>
                  <a:pt x="1682" y="748"/>
                </a:cubicBezTo>
                <a:cubicBezTo>
                  <a:pt x="1684" y="747"/>
                  <a:pt x="1687" y="747"/>
                  <a:pt x="1689" y="747"/>
                </a:cubicBezTo>
                <a:cubicBezTo>
                  <a:pt x="1690" y="747"/>
                  <a:pt x="1691" y="747"/>
                  <a:pt x="1692" y="747"/>
                </a:cubicBezTo>
                <a:cubicBezTo>
                  <a:pt x="1693" y="747"/>
                  <a:pt x="1694" y="747"/>
                  <a:pt x="1696" y="747"/>
                </a:cubicBezTo>
                <a:cubicBezTo>
                  <a:pt x="1697" y="747"/>
                  <a:pt x="1698" y="745"/>
                  <a:pt x="1699" y="745"/>
                </a:cubicBezTo>
                <a:cubicBezTo>
                  <a:pt x="1700" y="746"/>
                  <a:pt x="1699" y="746"/>
                  <a:pt x="1699" y="747"/>
                </a:cubicBezTo>
                <a:cubicBezTo>
                  <a:pt x="1699" y="748"/>
                  <a:pt x="1700" y="748"/>
                  <a:pt x="1701" y="749"/>
                </a:cubicBezTo>
                <a:cubicBezTo>
                  <a:pt x="1702" y="750"/>
                  <a:pt x="1702" y="752"/>
                  <a:pt x="1702" y="753"/>
                </a:cubicBezTo>
                <a:cubicBezTo>
                  <a:pt x="1702" y="755"/>
                  <a:pt x="1701" y="756"/>
                  <a:pt x="1701" y="758"/>
                </a:cubicBezTo>
                <a:cubicBezTo>
                  <a:pt x="1701" y="759"/>
                  <a:pt x="1701" y="760"/>
                  <a:pt x="1702" y="761"/>
                </a:cubicBezTo>
                <a:cubicBezTo>
                  <a:pt x="1704" y="763"/>
                  <a:pt x="1706" y="765"/>
                  <a:pt x="1708" y="767"/>
                </a:cubicBezTo>
                <a:cubicBezTo>
                  <a:pt x="1709" y="767"/>
                  <a:pt x="1710" y="767"/>
                  <a:pt x="1712" y="766"/>
                </a:cubicBezTo>
                <a:cubicBezTo>
                  <a:pt x="1712" y="766"/>
                  <a:pt x="1714" y="766"/>
                  <a:pt x="1714" y="765"/>
                </a:cubicBezTo>
                <a:cubicBezTo>
                  <a:pt x="1715" y="765"/>
                  <a:pt x="1716" y="764"/>
                  <a:pt x="1717" y="763"/>
                </a:cubicBezTo>
                <a:cubicBezTo>
                  <a:pt x="1718" y="763"/>
                  <a:pt x="1719" y="762"/>
                  <a:pt x="1720" y="761"/>
                </a:cubicBezTo>
                <a:cubicBezTo>
                  <a:pt x="1722" y="760"/>
                  <a:pt x="1724" y="759"/>
                  <a:pt x="1725" y="757"/>
                </a:cubicBezTo>
                <a:cubicBezTo>
                  <a:pt x="1726" y="755"/>
                  <a:pt x="1726" y="753"/>
                  <a:pt x="1729" y="752"/>
                </a:cubicBezTo>
                <a:cubicBezTo>
                  <a:pt x="1730" y="751"/>
                  <a:pt x="1732" y="752"/>
                  <a:pt x="1733" y="751"/>
                </a:cubicBezTo>
                <a:cubicBezTo>
                  <a:pt x="1734" y="750"/>
                  <a:pt x="1735" y="749"/>
                  <a:pt x="1736" y="748"/>
                </a:cubicBezTo>
                <a:cubicBezTo>
                  <a:pt x="1738" y="747"/>
                  <a:pt x="1739" y="747"/>
                  <a:pt x="1741" y="746"/>
                </a:cubicBezTo>
                <a:cubicBezTo>
                  <a:pt x="1743" y="745"/>
                  <a:pt x="1744" y="743"/>
                  <a:pt x="1743" y="741"/>
                </a:cubicBezTo>
                <a:cubicBezTo>
                  <a:pt x="1743" y="740"/>
                  <a:pt x="1742" y="739"/>
                  <a:pt x="1742" y="738"/>
                </a:cubicBezTo>
                <a:cubicBezTo>
                  <a:pt x="1742" y="736"/>
                  <a:pt x="1746" y="737"/>
                  <a:pt x="1747" y="736"/>
                </a:cubicBezTo>
                <a:cubicBezTo>
                  <a:pt x="1749" y="735"/>
                  <a:pt x="1749" y="734"/>
                  <a:pt x="1751" y="734"/>
                </a:cubicBezTo>
                <a:cubicBezTo>
                  <a:pt x="1752" y="734"/>
                  <a:pt x="1752" y="733"/>
                  <a:pt x="1753" y="733"/>
                </a:cubicBezTo>
                <a:cubicBezTo>
                  <a:pt x="1753" y="733"/>
                  <a:pt x="1754" y="732"/>
                  <a:pt x="1755" y="732"/>
                </a:cubicBezTo>
                <a:cubicBezTo>
                  <a:pt x="1757" y="732"/>
                  <a:pt x="1756" y="734"/>
                  <a:pt x="1755" y="735"/>
                </a:cubicBezTo>
                <a:cubicBezTo>
                  <a:pt x="1755" y="736"/>
                  <a:pt x="1752" y="737"/>
                  <a:pt x="1753" y="738"/>
                </a:cubicBezTo>
                <a:cubicBezTo>
                  <a:pt x="1756" y="738"/>
                  <a:pt x="1758" y="738"/>
                  <a:pt x="1761" y="738"/>
                </a:cubicBezTo>
                <a:cubicBezTo>
                  <a:pt x="1763" y="739"/>
                  <a:pt x="1768" y="738"/>
                  <a:pt x="1768" y="741"/>
                </a:cubicBezTo>
                <a:cubicBezTo>
                  <a:pt x="1769" y="742"/>
                  <a:pt x="1768" y="743"/>
                  <a:pt x="1767" y="744"/>
                </a:cubicBezTo>
                <a:cubicBezTo>
                  <a:pt x="1767" y="744"/>
                  <a:pt x="1766" y="745"/>
                  <a:pt x="1766" y="745"/>
                </a:cubicBezTo>
                <a:cubicBezTo>
                  <a:pt x="1765" y="746"/>
                  <a:pt x="1765" y="746"/>
                  <a:pt x="1765" y="747"/>
                </a:cubicBezTo>
                <a:cubicBezTo>
                  <a:pt x="1769" y="748"/>
                  <a:pt x="1773" y="748"/>
                  <a:pt x="1777" y="749"/>
                </a:cubicBezTo>
                <a:cubicBezTo>
                  <a:pt x="1780" y="750"/>
                  <a:pt x="1783" y="750"/>
                  <a:pt x="1786" y="751"/>
                </a:cubicBezTo>
                <a:cubicBezTo>
                  <a:pt x="1789" y="752"/>
                  <a:pt x="1791" y="754"/>
                  <a:pt x="1794" y="755"/>
                </a:cubicBezTo>
                <a:cubicBezTo>
                  <a:pt x="1795" y="756"/>
                  <a:pt x="1796" y="756"/>
                  <a:pt x="1797" y="755"/>
                </a:cubicBezTo>
                <a:cubicBezTo>
                  <a:pt x="1798" y="754"/>
                  <a:pt x="1799" y="753"/>
                  <a:pt x="1800" y="752"/>
                </a:cubicBezTo>
                <a:cubicBezTo>
                  <a:pt x="1801" y="752"/>
                  <a:pt x="1803" y="751"/>
                  <a:pt x="1804" y="750"/>
                </a:cubicBezTo>
                <a:cubicBezTo>
                  <a:pt x="1806" y="749"/>
                  <a:pt x="1808" y="748"/>
                  <a:pt x="1810" y="747"/>
                </a:cubicBezTo>
                <a:close/>
                <a:moveTo>
                  <a:pt x="1779" y="772"/>
                </a:moveTo>
                <a:cubicBezTo>
                  <a:pt x="1778" y="772"/>
                  <a:pt x="1777" y="772"/>
                  <a:pt x="1777" y="772"/>
                </a:cubicBezTo>
                <a:cubicBezTo>
                  <a:pt x="1776" y="772"/>
                  <a:pt x="1775" y="772"/>
                  <a:pt x="1775" y="772"/>
                </a:cubicBezTo>
                <a:cubicBezTo>
                  <a:pt x="1774" y="772"/>
                  <a:pt x="1774" y="771"/>
                  <a:pt x="1773" y="771"/>
                </a:cubicBezTo>
                <a:cubicBezTo>
                  <a:pt x="1771" y="771"/>
                  <a:pt x="1770" y="772"/>
                  <a:pt x="1769" y="772"/>
                </a:cubicBezTo>
                <a:cubicBezTo>
                  <a:pt x="1767" y="773"/>
                  <a:pt x="1766" y="773"/>
                  <a:pt x="1764" y="773"/>
                </a:cubicBezTo>
                <a:cubicBezTo>
                  <a:pt x="1762" y="773"/>
                  <a:pt x="1761" y="773"/>
                  <a:pt x="1759" y="774"/>
                </a:cubicBezTo>
                <a:cubicBezTo>
                  <a:pt x="1758" y="775"/>
                  <a:pt x="1757" y="776"/>
                  <a:pt x="1755" y="776"/>
                </a:cubicBezTo>
                <a:cubicBezTo>
                  <a:pt x="1754" y="776"/>
                  <a:pt x="1753" y="776"/>
                  <a:pt x="1753" y="775"/>
                </a:cubicBezTo>
                <a:cubicBezTo>
                  <a:pt x="1752" y="775"/>
                  <a:pt x="1752" y="774"/>
                  <a:pt x="1752" y="774"/>
                </a:cubicBezTo>
                <a:cubicBezTo>
                  <a:pt x="1751" y="772"/>
                  <a:pt x="1749" y="774"/>
                  <a:pt x="1748" y="774"/>
                </a:cubicBezTo>
                <a:cubicBezTo>
                  <a:pt x="1746" y="775"/>
                  <a:pt x="1745" y="776"/>
                  <a:pt x="1745" y="778"/>
                </a:cubicBezTo>
                <a:cubicBezTo>
                  <a:pt x="1745" y="782"/>
                  <a:pt x="1743" y="784"/>
                  <a:pt x="1740" y="785"/>
                </a:cubicBezTo>
                <a:cubicBezTo>
                  <a:pt x="1738" y="786"/>
                  <a:pt x="1738" y="786"/>
                  <a:pt x="1737" y="787"/>
                </a:cubicBezTo>
                <a:cubicBezTo>
                  <a:pt x="1736" y="789"/>
                  <a:pt x="1737" y="790"/>
                  <a:pt x="1738" y="791"/>
                </a:cubicBezTo>
                <a:cubicBezTo>
                  <a:pt x="1739" y="793"/>
                  <a:pt x="1740" y="794"/>
                  <a:pt x="1740" y="795"/>
                </a:cubicBezTo>
                <a:cubicBezTo>
                  <a:pt x="1740" y="796"/>
                  <a:pt x="1740" y="797"/>
                  <a:pt x="1741" y="797"/>
                </a:cubicBezTo>
                <a:cubicBezTo>
                  <a:pt x="1742" y="798"/>
                  <a:pt x="1743" y="798"/>
                  <a:pt x="1744" y="797"/>
                </a:cubicBezTo>
                <a:cubicBezTo>
                  <a:pt x="1745" y="796"/>
                  <a:pt x="1746" y="796"/>
                  <a:pt x="1747" y="796"/>
                </a:cubicBezTo>
                <a:cubicBezTo>
                  <a:pt x="1750" y="796"/>
                  <a:pt x="1751" y="797"/>
                  <a:pt x="1753" y="797"/>
                </a:cubicBezTo>
                <a:cubicBezTo>
                  <a:pt x="1757" y="797"/>
                  <a:pt x="1758" y="794"/>
                  <a:pt x="1761" y="793"/>
                </a:cubicBezTo>
                <a:cubicBezTo>
                  <a:pt x="1763" y="792"/>
                  <a:pt x="1764" y="791"/>
                  <a:pt x="1766" y="789"/>
                </a:cubicBezTo>
                <a:cubicBezTo>
                  <a:pt x="1767" y="788"/>
                  <a:pt x="1768" y="786"/>
                  <a:pt x="1770" y="785"/>
                </a:cubicBezTo>
                <a:cubicBezTo>
                  <a:pt x="1771" y="784"/>
                  <a:pt x="1773" y="784"/>
                  <a:pt x="1775" y="783"/>
                </a:cubicBezTo>
                <a:cubicBezTo>
                  <a:pt x="1777" y="782"/>
                  <a:pt x="1777" y="780"/>
                  <a:pt x="1777" y="778"/>
                </a:cubicBezTo>
                <a:cubicBezTo>
                  <a:pt x="1777" y="777"/>
                  <a:pt x="1778" y="776"/>
                  <a:pt x="1778" y="774"/>
                </a:cubicBezTo>
                <a:cubicBezTo>
                  <a:pt x="1779" y="774"/>
                  <a:pt x="1779" y="773"/>
                  <a:pt x="1779" y="772"/>
                </a:cubicBezTo>
                <a:close/>
                <a:moveTo>
                  <a:pt x="2118" y="816"/>
                </a:moveTo>
                <a:cubicBezTo>
                  <a:pt x="2118" y="816"/>
                  <a:pt x="2120" y="817"/>
                  <a:pt x="2121" y="817"/>
                </a:cubicBezTo>
                <a:cubicBezTo>
                  <a:pt x="2122" y="818"/>
                  <a:pt x="2124" y="819"/>
                  <a:pt x="2125" y="820"/>
                </a:cubicBezTo>
                <a:cubicBezTo>
                  <a:pt x="2126" y="821"/>
                  <a:pt x="2127" y="822"/>
                  <a:pt x="2128" y="823"/>
                </a:cubicBezTo>
                <a:cubicBezTo>
                  <a:pt x="2129" y="824"/>
                  <a:pt x="2130" y="825"/>
                  <a:pt x="2131" y="823"/>
                </a:cubicBezTo>
                <a:cubicBezTo>
                  <a:pt x="2132" y="822"/>
                  <a:pt x="2131" y="822"/>
                  <a:pt x="2132" y="821"/>
                </a:cubicBezTo>
                <a:cubicBezTo>
                  <a:pt x="2132" y="820"/>
                  <a:pt x="2133" y="820"/>
                  <a:pt x="2133" y="819"/>
                </a:cubicBezTo>
                <a:cubicBezTo>
                  <a:pt x="2134" y="819"/>
                  <a:pt x="2136" y="816"/>
                  <a:pt x="2134" y="815"/>
                </a:cubicBezTo>
                <a:cubicBezTo>
                  <a:pt x="2133" y="815"/>
                  <a:pt x="2131" y="815"/>
                  <a:pt x="2130" y="815"/>
                </a:cubicBezTo>
                <a:cubicBezTo>
                  <a:pt x="2129" y="815"/>
                  <a:pt x="2127" y="814"/>
                  <a:pt x="2126" y="814"/>
                </a:cubicBezTo>
                <a:cubicBezTo>
                  <a:pt x="2124" y="814"/>
                  <a:pt x="2123" y="815"/>
                  <a:pt x="2121" y="815"/>
                </a:cubicBezTo>
                <a:cubicBezTo>
                  <a:pt x="2120" y="815"/>
                  <a:pt x="2117" y="814"/>
                  <a:pt x="2118" y="816"/>
                </a:cubicBezTo>
                <a:close/>
                <a:moveTo>
                  <a:pt x="1978" y="746"/>
                </a:moveTo>
                <a:cubicBezTo>
                  <a:pt x="1978" y="746"/>
                  <a:pt x="1976" y="745"/>
                  <a:pt x="1975" y="746"/>
                </a:cubicBezTo>
                <a:cubicBezTo>
                  <a:pt x="1975" y="746"/>
                  <a:pt x="1976" y="747"/>
                  <a:pt x="1976" y="747"/>
                </a:cubicBezTo>
                <a:cubicBezTo>
                  <a:pt x="1976" y="747"/>
                  <a:pt x="1976" y="748"/>
                  <a:pt x="1977" y="748"/>
                </a:cubicBezTo>
                <a:cubicBezTo>
                  <a:pt x="1978" y="748"/>
                  <a:pt x="1977" y="747"/>
                  <a:pt x="1977" y="747"/>
                </a:cubicBezTo>
                <a:cubicBezTo>
                  <a:pt x="1978" y="747"/>
                  <a:pt x="1978" y="747"/>
                  <a:pt x="1978" y="746"/>
                </a:cubicBezTo>
                <a:close/>
                <a:moveTo>
                  <a:pt x="2128" y="811"/>
                </a:moveTo>
                <a:cubicBezTo>
                  <a:pt x="2129" y="812"/>
                  <a:pt x="2130" y="812"/>
                  <a:pt x="2130" y="811"/>
                </a:cubicBezTo>
                <a:cubicBezTo>
                  <a:pt x="2131" y="809"/>
                  <a:pt x="2129" y="807"/>
                  <a:pt x="2127" y="806"/>
                </a:cubicBezTo>
                <a:cubicBezTo>
                  <a:pt x="2127" y="806"/>
                  <a:pt x="2126" y="805"/>
                  <a:pt x="2125" y="805"/>
                </a:cubicBezTo>
                <a:cubicBezTo>
                  <a:pt x="2125" y="804"/>
                  <a:pt x="2124" y="804"/>
                  <a:pt x="2123" y="805"/>
                </a:cubicBezTo>
                <a:cubicBezTo>
                  <a:pt x="2122" y="806"/>
                  <a:pt x="2123" y="807"/>
                  <a:pt x="2123" y="808"/>
                </a:cubicBezTo>
                <a:cubicBezTo>
                  <a:pt x="2124" y="809"/>
                  <a:pt x="2126" y="809"/>
                  <a:pt x="2127" y="810"/>
                </a:cubicBezTo>
                <a:cubicBezTo>
                  <a:pt x="2127" y="810"/>
                  <a:pt x="2128" y="811"/>
                  <a:pt x="2128" y="811"/>
                </a:cubicBezTo>
                <a:close/>
                <a:moveTo>
                  <a:pt x="2139" y="787"/>
                </a:moveTo>
                <a:cubicBezTo>
                  <a:pt x="2140" y="787"/>
                  <a:pt x="2141" y="786"/>
                  <a:pt x="2140" y="786"/>
                </a:cubicBezTo>
                <a:cubicBezTo>
                  <a:pt x="2140" y="785"/>
                  <a:pt x="2139" y="786"/>
                  <a:pt x="2138" y="786"/>
                </a:cubicBezTo>
                <a:cubicBezTo>
                  <a:pt x="2137" y="786"/>
                  <a:pt x="2137" y="786"/>
                  <a:pt x="2136" y="786"/>
                </a:cubicBezTo>
                <a:cubicBezTo>
                  <a:pt x="2134" y="785"/>
                  <a:pt x="2134" y="785"/>
                  <a:pt x="2132" y="785"/>
                </a:cubicBezTo>
                <a:cubicBezTo>
                  <a:pt x="2131" y="785"/>
                  <a:pt x="2131" y="786"/>
                  <a:pt x="2130" y="786"/>
                </a:cubicBezTo>
                <a:cubicBezTo>
                  <a:pt x="2130" y="786"/>
                  <a:pt x="2129" y="787"/>
                  <a:pt x="2129" y="787"/>
                </a:cubicBezTo>
                <a:cubicBezTo>
                  <a:pt x="2128" y="788"/>
                  <a:pt x="2128" y="787"/>
                  <a:pt x="2128" y="788"/>
                </a:cubicBezTo>
                <a:cubicBezTo>
                  <a:pt x="2128" y="789"/>
                  <a:pt x="2131" y="789"/>
                  <a:pt x="2131" y="789"/>
                </a:cubicBezTo>
                <a:cubicBezTo>
                  <a:pt x="2132" y="790"/>
                  <a:pt x="2132" y="791"/>
                  <a:pt x="2134" y="791"/>
                </a:cubicBezTo>
                <a:cubicBezTo>
                  <a:pt x="2135" y="791"/>
                  <a:pt x="2135" y="791"/>
                  <a:pt x="2136" y="790"/>
                </a:cubicBezTo>
                <a:cubicBezTo>
                  <a:pt x="2137" y="789"/>
                  <a:pt x="2138" y="788"/>
                  <a:pt x="2139" y="787"/>
                </a:cubicBezTo>
                <a:close/>
                <a:moveTo>
                  <a:pt x="2016" y="780"/>
                </a:moveTo>
                <a:cubicBezTo>
                  <a:pt x="2014" y="778"/>
                  <a:pt x="2011" y="777"/>
                  <a:pt x="2009" y="776"/>
                </a:cubicBezTo>
                <a:cubicBezTo>
                  <a:pt x="2007" y="776"/>
                  <a:pt x="2006" y="776"/>
                  <a:pt x="2005" y="775"/>
                </a:cubicBezTo>
                <a:cubicBezTo>
                  <a:pt x="2003" y="775"/>
                  <a:pt x="2002" y="775"/>
                  <a:pt x="2001" y="775"/>
                </a:cubicBezTo>
                <a:cubicBezTo>
                  <a:pt x="2001" y="774"/>
                  <a:pt x="1998" y="773"/>
                  <a:pt x="1998" y="774"/>
                </a:cubicBezTo>
                <a:cubicBezTo>
                  <a:pt x="1998" y="775"/>
                  <a:pt x="2000" y="775"/>
                  <a:pt x="2001" y="775"/>
                </a:cubicBezTo>
                <a:cubicBezTo>
                  <a:pt x="2001" y="776"/>
                  <a:pt x="2002" y="776"/>
                  <a:pt x="2002" y="777"/>
                </a:cubicBezTo>
                <a:cubicBezTo>
                  <a:pt x="2003" y="777"/>
                  <a:pt x="2004" y="777"/>
                  <a:pt x="2004" y="778"/>
                </a:cubicBezTo>
                <a:cubicBezTo>
                  <a:pt x="2005" y="778"/>
                  <a:pt x="2005" y="779"/>
                  <a:pt x="2005" y="780"/>
                </a:cubicBezTo>
                <a:cubicBezTo>
                  <a:pt x="2006" y="780"/>
                  <a:pt x="2007" y="781"/>
                  <a:pt x="2007" y="782"/>
                </a:cubicBezTo>
                <a:cubicBezTo>
                  <a:pt x="2007" y="783"/>
                  <a:pt x="2007" y="784"/>
                  <a:pt x="2008" y="785"/>
                </a:cubicBezTo>
                <a:cubicBezTo>
                  <a:pt x="2008" y="785"/>
                  <a:pt x="2010" y="785"/>
                  <a:pt x="2010" y="785"/>
                </a:cubicBezTo>
                <a:cubicBezTo>
                  <a:pt x="2011" y="785"/>
                  <a:pt x="2011" y="786"/>
                  <a:pt x="2012" y="786"/>
                </a:cubicBezTo>
                <a:cubicBezTo>
                  <a:pt x="2013" y="786"/>
                  <a:pt x="2013" y="786"/>
                  <a:pt x="2014" y="786"/>
                </a:cubicBezTo>
                <a:cubicBezTo>
                  <a:pt x="2016" y="786"/>
                  <a:pt x="2017" y="786"/>
                  <a:pt x="2018" y="786"/>
                </a:cubicBezTo>
                <a:cubicBezTo>
                  <a:pt x="2019" y="786"/>
                  <a:pt x="2020" y="785"/>
                  <a:pt x="2020" y="785"/>
                </a:cubicBezTo>
                <a:cubicBezTo>
                  <a:pt x="2020" y="784"/>
                  <a:pt x="2019" y="783"/>
                  <a:pt x="2019" y="783"/>
                </a:cubicBezTo>
                <a:cubicBezTo>
                  <a:pt x="2018" y="782"/>
                  <a:pt x="2018" y="782"/>
                  <a:pt x="2017" y="782"/>
                </a:cubicBezTo>
                <a:cubicBezTo>
                  <a:pt x="2017" y="781"/>
                  <a:pt x="2016" y="781"/>
                  <a:pt x="2016" y="780"/>
                </a:cubicBezTo>
                <a:close/>
                <a:moveTo>
                  <a:pt x="2067" y="848"/>
                </a:moveTo>
                <a:cubicBezTo>
                  <a:pt x="2066" y="847"/>
                  <a:pt x="2066" y="847"/>
                  <a:pt x="2065" y="847"/>
                </a:cubicBezTo>
                <a:cubicBezTo>
                  <a:pt x="2063" y="848"/>
                  <a:pt x="2062" y="849"/>
                  <a:pt x="2061" y="850"/>
                </a:cubicBezTo>
                <a:cubicBezTo>
                  <a:pt x="2061" y="852"/>
                  <a:pt x="2060" y="853"/>
                  <a:pt x="2059" y="854"/>
                </a:cubicBezTo>
                <a:cubicBezTo>
                  <a:pt x="2057" y="855"/>
                  <a:pt x="2057" y="856"/>
                  <a:pt x="2057" y="857"/>
                </a:cubicBezTo>
                <a:cubicBezTo>
                  <a:pt x="2058" y="859"/>
                  <a:pt x="2060" y="858"/>
                  <a:pt x="2061" y="858"/>
                </a:cubicBezTo>
                <a:cubicBezTo>
                  <a:pt x="2062" y="857"/>
                  <a:pt x="2064" y="857"/>
                  <a:pt x="2065" y="856"/>
                </a:cubicBezTo>
                <a:cubicBezTo>
                  <a:pt x="2066" y="856"/>
                  <a:pt x="2066" y="855"/>
                  <a:pt x="2067" y="855"/>
                </a:cubicBezTo>
                <a:cubicBezTo>
                  <a:pt x="2067" y="854"/>
                  <a:pt x="2068" y="854"/>
                  <a:pt x="2068" y="854"/>
                </a:cubicBezTo>
                <a:cubicBezTo>
                  <a:pt x="2069" y="852"/>
                  <a:pt x="2067" y="852"/>
                  <a:pt x="2067" y="850"/>
                </a:cubicBezTo>
                <a:cubicBezTo>
                  <a:pt x="2067" y="849"/>
                  <a:pt x="2067" y="849"/>
                  <a:pt x="2067" y="848"/>
                </a:cubicBezTo>
                <a:close/>
                <a:moveTo>
                  <a:pt x="1777" y="1072"/>
                </a:moveTo>
                <a:cubicBezTo>
                  <a:pt x="1778" y="1072"/>
                  <a:pt x="1779" y="1072"/>
                  <a:pt x="1779" y="1072"/>
                </a:cubicBezTo>
                <a:cubicBezTo>
                  <a:pt x="1780" y="1073"/>
                  <a:pt x="1781" y="1073"/>
                  <a:pt x="1781" y="1073"/>
                </a:cubicBezTo>
                <a:cubicBezTo>
                  <a:pt x="1783" y="1074"/>
                  <a:pt x="1784" y="1074"/>
                  <a:pt x="1786" y="1074"/>
                </a:cubicBezTo>
                <a:cubicBezTo>
                  <a:pt x="1788" y="1076"/>
                  <a:pt x="1790" y="1075"/>
                  <a:pt x="1793" y="1076"/>
                </a:cubicBezTo>
                <a:cubicBezTo>
                  <a:pt x="1794" y="1077"/>
                  <a:pt x="1795" y="1077"/>
                  <a:pt x="1796" y="1077"/>
                </a:cubicBezTo>
                <a:cubicBezTo>
                  <a:pt x="1796" y="1078"/>
                  <a:pt x="1797" y="1078"/>
                  <a:pt x="1797" y="1078"/>
                </a:cubicBezTo>
                <a:cubicBezTo>
                  <a:pt x="1798" y="1079"/>
                  <a:pt x="1799" y="1079"/>
                  <a:pt x="1799" y="1079"/>
                </a:cubicBezTo>
                <a:cubicBezTo>
                  <a:pt x="1800" y="1079"/>
                  <a:pt x="1801" y="1079"/>
                  <a:pt x="1802" y="1080"/>
                </a:cubicBezTo>
                <a:cubicBezTo>
                  <a:pt x="1802" y="1080"/>
                  <a:pt x="1802" y="1080"/>
                  <a:pt x="1802" y="1080"/>
                </a:cubicBezTo>
                <a:cubicBezTo>
                  <a:pt x="1803" y="1080"/>
                  <a:pt x="1803" y="1076"/>
                  <a:pt x="1802" y="1076"/>
                </a:cubicBezTo>
                <a:cubicBezTo>
                  <a:pt x="1802" y="1074"/>
                  <a:pt x="1801" y="1073"/>
                  <a:pt x="1800" y="1072"/>
                </a:cubicBezTo>
                <a:cubicBezTo>
                  <a:pt x="1799" y="1070"/>
                  <a:pt x="1798" y="1069"/>
                  <a:pt x="1797" y="1068"/>
                </a:cubicBezTo>
                <a:cubicBezTo>
                  <a:pt x="1795" y="1066"/>
                  <a:pt x="1793" y="1065"/>
                  <a:pt x="1791" y="1065"/>
                </a:cubicBezTo>
                <a:cubicBezTo>
                  <a:pt x="1789" y="1065"/>
                  <a:pt x="1788" y="1065"/>
                  <a:pt x="1786" y="1065"/>
                </a:cubicBezTo>
                <a:cubicBezTo>
                  <a:pt x="1785" y="1065"/>
                  <a:pt x="1784" y="1065"/>
                  <a:pt x="1783" y="1065"/>
                </a:cubicBezTo>
                <a:cubicBezTo>
                  <a:pt x="1781" y="1066"/>
                  <a:pt x="1781" y="1066"/>
                  <a:pt x="1779" y="1066"/>
                </a:cubicBezTo>
                <a:cubicBezTo>
                  <a:pt x="1779" y="1066"/>
                  <a:pt x="1778" y="1066"/>
                  <a:pt x="1777" y="1067"/>
                </a:cubicBezTo>
                <a:cubicBezTo>
                  <a:pt x="1775" y="1068"/>
                  <a:pt x="1775" y="1071"/>
                  <a:pt x="1777" y="1072"/>
                </a:cubicBezTo>
                <a:close/>
                <a:moveTo>
                  <a:pt x="1840" y="982"/>
                </a:moveTo>
                <a:cubicBezTo>
                  <a:pt x="1841" y="982"/>
                  <a:pt x="1842" y="981"/>
                  <a:pt x="1842" y="981"/>
                </a:cubicBezTo>
                <a:cubicBezTo>
                  <a:pt x="1844" y="980"/>
                  <a:pt x="1845" y="981"/>
                  <a:pt x="1845" y="979"/>
                </a:cubicBezTo>
                <a:cubicBezTo>
                  <a:pt x="1845" y="977"/>
                  <a:pt x="1846" y="975"/>
                  <a:pt x="1845" y="974"/>
                </a:cubicBezTo>
                <a:cubicBezTo>
                  <a:pt x="1845" y="973"/>
                  <a:pt x="1845" y="972"/>
                  <a:pt x="1844" y="973"/>
                </a:cubicBezTo>
                <a:cubicBezTo>
                  <a:pt x="1842" y="974"/>
                  <a:pt x="1842" y="975"/>
                  <a:pt x="1842" y="977"/>
                </a:cubicBezTo>
                <a:cubicBezTo>
                  <a:pt x="1842" y="978"/>
                  <a:pt x="1841" y="979"/>
                  <a:pt x="1840" y="980"/>
                </a:cubicBezTo>
                <a:cubicBezTo>
                  <a:pt x="1840" y="981"/>
                  <a:pt x="1840" y="981"/>
                  <a:pt x="1840" y="982"/>
                </a:cubicBezTo>
                <a:close/>
                <a:moveTo>
                  <a:pt x="1848" y="560"/>
                </a:moveTo>
                <a:cubicBezTo>
                  <a:pt x="1849" y="558"/>
                  <a:pt x="1850" y="558"/>
                  <a:pt x="1851" y="558"/>
                </a:cubicBezTo>
                <a:cubicBezTo>
                  <a:pt x="1852" y="557"/>
                  <a:pt x="1854" y="556"/>
                  <a:pt x="1854" y="554"/>
                </a:cubicBezTo>
                <a:cubicBezTo>
                  <a:pt x="1854" y="553"/>
                  <a:pt x="1853" y="552"/>
                  <a:pt x="1852" y="551"/>
                </a:cubicBezTo>
                <a:cubicBezTo>
                  <a:pt x="1850" y="551"/>
                  <a:pt x="1849" y="552"/>
                  <a:pt x="1847" y="553"/>
                </a:cubicBezTo>
                <a:cubicBezTo>
                  <a:pt x="1845" y="554"/>
                  <a:pt x="1844" y="557"/>
                  <a:pt x="1842" y="559"/>
                </a:cubicBezTo>
                <a:cubicBezTo>
                  <a:pt x="1840" y="560"/>
                  <a:pt x="1839" y="562"/>
                  <a:pt x="1837" y="563"/>
                </a:cubicBezTo>
                <a:cubicBezTo>
                  <a:pt x="1836" y="564"/>
                  <a:pt x="1834" y="565"/>
                  <a:pt x="1833" y="566"/>
                </a:cubicBezTo>
                <a:cubicBezTo>
                  <a:pt x="1832" y="567"/>
                  <a:pt x="1830" y="569"/>
                  <a:pt x="1830" y="570"/>
                </a:cubicBezTo>
                <a:cubicBezTo>
                  <a:pt x="1830" y="573"/>
                  <a:pt x="1836" y="569"/>
                  <a:pt x="1837" y="569"/>
                </a:cubicBezTo>
                <a:cubicBezTo>
                  <a:pt x="1839" y="569"/>
                  <a:pt x="1841" y="569"/>
                  <a:pt x="1842" y="568"/>
                </a:cubicBezTo>
                <a:cubicBezTo>
                  <a:pt x="1843" y="567"/>
                  <a:pt x="1845" y="566"/>
                  <a:pt x="1846" y="564"/>
                </a:cubicBezTo>
                <a:cubicBezTo>
                  <a:pt x="1847" y="563"/>
                  <a:pt x="1847" y="561"/>
                  <a:pt x="1848" y="560"/>
                </a:cubicBezTo>
                <a:close/>
                <a:moveTo>
                  <a:pt x="1715" y="681"/>
                </a:moveTo>
                <a:cubicBezTo>
                  <a:pt x="1717" y="682"/>
                  <a:pt x="1717" y="683"/>
                  <a:pt x="1718" y="685"/>
                </a:cubicBezTo>
                <a:cubicBezTo>
                  <a:pt x="1719" y="686"/>
                  <a:pt x="1719" y="687"/>
                  <a:pt x="1721" y="687"/>
                </a:cubicBezTo>
                <a:cubicBezTo>
                  <a:pt x="1722" y="686"/>
                  <a:pt x="1723" y="684"/>
                  <a:pt x="1723" y="683"/>
                </a:cubicBezTo>
                <a:cubicBezTo>
                  <a:pt x="1722" y="680"/>
                  <a:pt x="1721" y="677"/>
                  <a:pt x="1719" y="675"/>
                </a:cubicBezTo>
                <a:cubicBezTo>
                  <a:pt x="1718" y="674"/>
                  <a:pt x="1718" y="672"/>
                  <a:pt x="1716" y="672"/>
                </a:cubicBezTo>
                <a:cubicBezTo>
                  <a:pt x="1715" y="671"/>
                  <a:pt x="1714" y="671"/>
                  <a:pt x="1712" y="670"/>
                </a:cubicBezTo>
                <a:cubicBezTo>
                  <a:pt x="1712" y="669"/>
                  <a:pt x="1710" y="669"/>
                  <a:pt x="1710" y="671"/>
                </a:cubicBezTo>
                <a:cubicBezTo>
                  <a:pt x="1710" y="672"/>
                  <a:pt x="1710" y="673"/>
                  <a:pt x="1710" y="673"/>
                </a:cubicBezTo>
                <a:cubicBezTo>
                  <a:pt x="1711" y="675"/>
                  <a:pt x="1711" y="677"/>
                  <a:pt x="1712" y="678"/>
                </a:cubicBezTo>
                <a:cubicBezTo>
                  <a:pt x="1712" y="680"/>
                  <a:pt x="1714" y="681"/>
                  <a:pt x="1715" y="681"/>
                </a:cubicBezTo>
                <a:close/>
                <a:moveTo>
                  <a:pt x="1853" y="841"/>
                </a:moveTo>
                <a:cubicBezTo>
                  <a:pt x="1851" y="840"/>
                  <a:pt x="1850" y="841"/>
                  <a:pt x="1848" y="842"/>
                </a:cubicBezTo>
                <a:cubicBezTo>
                  <a:pt x="1847" y="842"/>
                  <a:pt x="1846" y="842"/>
                  <a:pt x="1846" y="844"/>
                </a:cubicBezTo>
                <a:cubicBezTo>
                  <a:pt x="1847" y="844"/>
                  <a:pt x="1848" y="842"/>
                  <a:pt x="1849" y="842"/>
                </a:cubicBezTo>
                <a:cubicBezTo>
                  <a:pt x="1850" y="842"/>
                  <a:pt x="1853" y="842"/>
                  <a:pt x="1853" y="841"/>
                </a:cubicBezTo>
                <a:close/>
                <a:moveTo>
                  <a:pt x="1845" y="548"/>
                </a:moveTo>
                <a:cubicBezTo>
                  <a:pt x="1845" y="547"/>
                  <a:pt x="1846" y="547"/>
                  <a:pt x="1847" y="547"/>
                </a:cubicBezTo>
                <a:cubicBezTo>
                  <a:pt x="1848" y="547"/>
                  <a:pt x="1848" y="548"/>
                  <a:pt x="1849" y="547"/>
                </a:cubicBezTo>
                <a:cubicBezTo>
                  <a:pt x="1851" y="547"/>
                  <a:pt x="1852" y="545"/>
                  <a:pt x="1853" y="545"/>
                </a:cubicBezTo>
                <a:cubicBezTo>
                  <a:pt x="1854" y="545"/>
                  <a:pt x="1855" y="545"/>
                  <a:pt x="1855" y="545"/>
                </a:cubicBezTo>
                <a:cubicBezTo>
                  <a:pt x="1856" y="544"/>
                  <a:pt x="1857" y="544"/>
                  <a:pt x="1857" y="543"/>
                </a:cubicBezTo>
                <a:cubicBezTo>
                  <a:pt x="1858" y="543"/>
                  <a:pt x="1859" y="543"/>
                  <a:pt x="1859" y="542"/>
                </a:cubicBezTo>
                <a:cubicBezTo>
                  <a:pt x="1859" y="542"/>
                  <a:pt x="1860" y="541"/>
                  <a:pt x="1859" y="540"/>
                </a:cubicBezTo>
                <a:cubicBezTo>
                  <a:pt x="1859" y="540"/>
                  <a:pt x="1859" y="540"/>
                  <a:pt x="1858" y="539"/>
                </a:cubicBezTo>
                <a:cubicBezTo>
                  <a:pt x="1858" y="539"/>
                  <a:pt x="1858" y="538"/>
                  <a:pt x="1857" y="538"/>
                </a:cubicBezTo>
                <a:cubicBezTo>
                  <a:pt x="1856" y="537"/>
                  <a:pt x="1855" y="538"/>
                  <a:pt x="1855" y="538"/>
                </a:cubicBezTo>
                <a:cubicBezTo>
                  <a:pt x="1852" y="539"/>
                  <a:pt x="1851" y="541"/>
                  <a:pt x="1849" y="543"/>
                </a:cubicBezTo>
                <a:cubicBezTo>
                  <a:pt x="1847" y="544"/>
                  <a:pt x="1846" y="545"/>
                  <a:pt x="1844" y="546"/>
                </a:cubicBezTo>
                <a:cubicBezTo>
                  <a:pt x="1843" y="546"/>
                  <a:pt x="1841" y="547"/>
                  <a:pt x="1841" y="548"/>
                </a:cubicBezTo>
                <a:cubicBezTo>
                  <a:pt x="1841" y="550"/>
                  <a:pt x="1844" y="548"/>
                  <a:pt x="1845" y="548"/>
                </a:cubicBezTo>
                <a:close/>
                <a:moveTo>
                  <a:pt x="1739" y="672"/>
                </a:moveTo>
                <a:cubicBezTo>
                  <a:pt x="1738" y="671"/>
                  <a:pt x="1737" y="670"/>
                  <a:pt x="1736" y="669"/>
                </a:cubicBezTo>
                <a:cubicBezTo>
                  <a:pt x="1734" y="668"/>
                  <a:pt x="1732" y="668"/>
                  <a:pt x="1731" y="667"/>
                </a:cubicBezTo>
                <a:cubicBezTo>
                  <a:pt x="1730" y="667"/>
                  <a:pt x="1725" y="665"/>
                  <a:pt x="1725" y="667"/>
                </a:cubicBezTo>
                <a:cubicBezTo>
                  <a:pt x="1725" y="667"/>
                  <a:pt x="1726" y="668"/>
                  <a:pt x="1726" y="668"/>
                </a:cubicBezTo>
                <a:cubicBezTo>
                  <a:pt x="1726" y="669"/>
                  <a:pt x="1726" y="670"/>
                  <a:pt x="1726" y="670"/>
                </a:cubicBezTo>
                <a:cubicBezTo>
                  <a:pt x="1727" y="671"/>
                  <a:pt x="1727" y="671"/>
                  <a:pt x="1729" y="672"/>
                </a:cubicBezTo>
                <a:cubicBezTo>
                  <a:pt x="1730" y="672"/>
                  <a:pt x="1731" y="673"/>
                  <a:pt x="1732" y="674"/>
                </a:cubicBezTo>
                <a:cubicBezTo>
                  <a:pt x="1732" y="676"/>
                  <a:pt x="1732" y="677"/>
                  <a:pt x="1732" y="679"/>
                </a:cubicBezTo>
                <a:cubicBezTo>
                  <a:pt x="1733" y="680"/>
                  <a:pt x="1735" y="681"/>
                  <a:pt x="1736" y="680"/>
                </a:cubicBezTo>
                <a:cubicBezTo>
                  <a:pt x="1736" y="680"/>
                  <a:pt x="1737" y="679"/>
                  <a:pt x="1737" y="679"/>
                </a:cubicBezTo>
                <a:cubicBezTo>
                  <a:pt x="1738" y="678"/>
                  <a:pt x="1739" y="678"/>
                  <a:pt x="1739" y="678"/>
                </a:cubicBezTo>
                <a:cubicBezTo>
                  <a:pt x="1740" y="678"/>
                  <a:pt x="1740" y="678"/>
                  <a:pt x="1741" y="677"/>
                </a:cubicBezTo>
                <a:cubicBezTo>
                  <a:pt x="1741" y="676"/>
                  <a:pt x="1741" y="676"/>
                  <a:pt x="1742" y="675"/>
                </a:cubicBezTo>
                <a:cubicBezTo>
                  <a:pt x="1742" y="674"/>
                  <a:pt x="1741" y="673"/>
                  <a:pt x="1739" y="672"/>
                </a:cubicBezTo>
                <a:close/>
                <a:moveTo>
                  <a:pt x="1739" y="681"/>
                </a:moveTo>
                <a:cubicBezTo>
                  <a:pt x="1739" y="682"/>
                  <a:pt x="1738" y="681"/>
                  <a:pt x="1738" y="682"/>
                </a:cubicBezTo>
                <a:cubicBezTo>
                  <a:pt x="1738" y="683"/>
                  <a:pt x="1739" y="683"/>
                  <a:pt x="1740" y="683"/>
                </a:cubicBezTo>
                <a:cubicBezTo>
                  <a:pt x="1741" y="683"/>
                  <a:pt x="1741" y="683"/>
                  <a:pt x="1742" y="682"/>
                </a:cubicBezTo>
                <a:cubicBezTo>
                  <a:pt x="1742" y="682"/>
                  <a:pt x="1743" y="681"/>
                  <a:pt x="1744" y="682"/>
                </a:cubicBezTo>
                <a:cubicBezTo>
                  <a:pt x="1745" y="682"/>
                  <a:pt x="1745" y="683"/>
                  <a:pt x="1746" y="684"/>
                </a:cubicBezTo>
                <a:cubicBezTo>
                  <a:pt x="1747" y="685"/>
                  <a:pt x="1748" y="684"/>
                  <a:pt x="1749" y="683"/>
                </a:cubicBezTo>
                <a:cubicBezTo>
                  <a:pt x="1749" y="682"/>
                  <a:pt x="1752" y="681"/>
                  <a:pt x="1750" y="680"/>
                </a:cubicBezTo>
                <a:cubicBezTo>
                  <a:pt x="1749" y="680"/>
                  <a:pt x="1748" y="680"/>
                  <a:pt x="1748" y="680"/>
                </a:cubicBezTo>
                <a:cubicBezTo>
                  <a:pt x="1747" y="681"/>
                  <a:pt x="1746" y="681"/>
                  <a:pt x="1745" y="680"/>
                </a:cubicBezTo>
                <a:cubicBezTo>
                  <a:pt x="1745" y="680"/>
                  <a:pt x="1744" y="681"/>
                  <a:pt x="1743" y="680"/>
                </a:cubicBezTo>
                <a:cubicBezTo>
                  <a:pt x="1743" y="680"/>
                  <a:pt x="1743" y="678"/>
                  <a:pt x="1742" y="678"/>
                </a:cubicBezTo>
                <a:cubicBezTo>
                  <a:pt x="1741" y="678"/>
                  <a:pt x="1741" y="681"/>
                  <a:pt x="1739" y="681"/>
                </a:cubicBezTo>
                <a:close/>
                <a:moveTo>
                  <a:pt x="1806" y="540"/>
                </a:moveTo>
                <a:cubicBezTo>
                  <a:pt x="1805" y="540"/>
                  <a:pt x="1805" y="540"/>
                  <a:pt x="1804" y="540"/>
                </a:cubicBezTo>
                <a:cubicBezTo>
                  <a:pt x="1803" y="540"/>
                  <a:pt x="1802" y="540"/>
                  <a:pt x="1802" y="540"/>
                </a:cubicBezTo>
                <a:cubicBezTo>
                  <a:pt x="1801" y="541"/>
                  <a:pt x="1801" y="541"/>
                  <a:pt x="1802" y="541"/>
                </a:cubicBezTo>
                <a:cubicBezTo>
                  <a:pt x="1804" y="542"/>
                  <a:pt x="1807" y="541"/>
                  <a:pt x="1809" y="542"/>
                </a:cubicBezTo>
                <a:cubicBezTo>
                  <a:pt x="1810" y="543"/>
                  <a:pt x="1809" y="543"/>
                  <a:pt x="1810" y="544"/>
                </a:cubicBezTo>
                <a:cubicBezTo>
                  <a:pt x="1811" y="545"/>
                  <a:pt x="1811" y="544"/>
                  <a:pt x="1812" y="543"/>
                </a:cubicBezTo>
                <a:cubicBezTo>
                  <a:pt x="1812" y="543"/>
                  <a:pt x="1812" y="543"/>
                  <a:pt x="1812" y="543"/>
                </a:cubicBezTo>
                <a:cubicBezTo>
                  <a:pt x="1812" y="543"/>
                  <a:pt x="1813" y="543"/>
                  <a:pt x="1813" y="543"/>
                </a:cubicBezTo>
                <a:cubicBezTo>
                  <a:pt x="1813" y="544"/>
                  <a:pt x="1813" y="545"/>
                  <a:pt x="1813" y="545"/>
                </a:cubicBezTo>
                <a:cubicBezTo>
                  <a:pt x="1813" y="546"/>
                  <a:pt x="1814" y="546"/>
                  <a:pt x="1815" y="546"/>
                </a:cubicBezTo>
                <a:cubicBezTo>
                  <a:pt x="1815" y="546"/>
                  <a:pt x="1816" y="547"/>
                  <a:pt x="1816" y="547"/>
                </a:cubicBezTo>
                <a:cubicBezTo>
                  <a:pt x="1816" y="547"/>
                  <a:pt x="1818" y="547"/>
                  <a:pt x="1818" y="547"/>
                </a:cubicBezTo>
                <a:cubicBezTo>
                  <a:pt x="1818" y="546"/>
                  <a:pt x="1817" y="545"/>
                  <a:pt x="1817" y="545"/>
                </a:cubicBezTo>
                <a:cubicBezTo>
                  <a:pt x="1817" y="545"/>
                  <a:pt x="1815" y="544"/>
                  <a:pt x="1816" y="543"/>
                </a:cubicBezTo>
                <a:cubicBezTo>
                  <a:pt x="1816" y="542"/>
                  <a:pt x="1817" y="541"/>
                  <a:pt x="1818" y="542"/>
                </a:cubicBezTo>
                <a:cubicBezTo>
                  <a:pt x="1819" y="542"/>
                  <a:pt x="1819" y="543"/>
                  <a:pt x="1820" y="543"/>
                </a:cubicBezTo>
                <a:cubicBezTo>
                  <a:pt x="1821" y="543"/>
                  <a:pt x="1822" y="542"/>
                  <a:pt x="1823" y="542"/>
                </a:cubicBezTo>
                <a:cubicBezTo>
                  <a:pt x="1824" y="541"/>
                  <a:pt x="1825" y="541"/>
                  <a:pt x="1827" y="541"/>
                </a:cubicBezTo>
                <a:cubicBezTo>
                  <a:pt x="1828" y="541"/>
                  <a:pt x="1830" y="541"/>
                  <a:pt x="1831" y="540"/>
                </a:cubicBezTo>
                <a:cubicBezTo>
                  <a:pt x="1832" y="538"/>
                  <a:pt x="1831" y="537"/>
                  <a:pt x="1830" y="537"/>
                </a:cubicBezTo>
                <a:cubicBezTo>
                  <a:pt x="1828" y="536"/>
                  <a:pt x="1826" y="535"/>
                  <a:pt x="1825" y="536"/>
                </a:cubicBezTo>
                <a:cubicBezTo>
                  <a:pt x="1822" y="536"/>
                  <a:pt x="1820" y="539"/>
                  <a:pt x="1817" y="538"/>
                </a:cubicBezTo>
                <a:cubicBezTo>
                  <a:pt x="1816" y="538"/>
                  <a:pt x="1814" y="537"/>
                  <a:pt x="1813" y="537"/>
                </a:cubicBezTo>
                <a:cubicBezTo>
                  <a:pt x="1811" y="536"/>
                  <a:pt x="1810" y="536"/>
                  <a:pt x="1809" y="536"/>
                </a:cubicBezTo>
                <a:cubicBezTo>
                  <a:pt x="1808" y="536"/>
                  <a:pt x="1807" y="536"/>
                  <a:pt x="1807" y="537"/>
                </a:cubicBezTo>
                <a:cubicBezTo>
                  <a:pt x="1807" y="538"/>
                  <a:pt x="1808" y="538"/>
                  <a:pt x="1808" y="539"/>
                </a:cubicBezTo>
                <a:cubicBezTo>
                  <a:pt x="1808" y="540"/>
                  <a:pt x="1807" y="540"/>
                  <a:pt x="1806" y="540"/>
                </a:cubicBezTo>
                <a:close/>
                <a:moveTo>
                  <a:pt x="1814" y="810"/>
                </a:moveTo>
                <a:cubicBezTo>
                  <a:pt x="1815" y="811"/>
                  <a:pt x="1815" y="812"/>
                  <a:pt x="1816" y="813"/>
                </a:cubicBezTo>
                <a:cubicBezTo>
                  <a:pt x="1817" y="814"/>
                  <a:pt x="1819" y="814"/>
                  <a:pt x="1820" y="815"/>
                </a:cubicBezTo>
                <a:cubicBezTo>
                  <a:pt x="1820" y="816"/>
                  <a:pt x="1820" y="817"/>
                  <a:pt x="1821" y="817"/>
                </a:cubicBezTo>
                <a:cubicBezTo>
                  <a:pt x="1822" y="818"/>
                  <a:pt x="1823" y="815"/>
                  <a:pt x="1824" y="815"/>
                </a:cubicBezTo>
                <a:cubicBezTo>
                  <a:pt x="1824" y="814"/>
                  <a:pt x="1825" y="814"/>
                  <a:pt x="1825" y="813"/>
                </a:cubicBezTo>
                <a:cubicBezTo>
                  <a:pt x="1826" y="813"/>
                  <a:pt x="1826" y="812"/>
                  <a:pt x="1826" y="811"/>
                </a:cubicBezTo>
                <a:cubicBezTo>
                  <a:pt x="1827" y="808"/>
                  <a:pt x="1828" y="806"/>
                  <a:pt x="1830" y="803"/>
                </a:cubicBezTo>
                <a:cubicBezTo>
                  <a:pt x="1830" y="803"/>
                  <a:pt x="1831" y="802"/>
                  <a:pt x="1831" y="802"/>
                </a:cubicBezTo>
                <a:cubicBezTo>
                  <a:pt x="1832" y="801"/>
                  <a:pt x="1832" y="800"/>
                  <a:pt x="1832" y="800"/>
                </a:cubicBezTo>
                <a:cubicBezTo>
                  <a:pt x="1833" y="798"/>
                  <a:pt x="1833" y="797"/>
                  <a:pt x="1832" y="795"/>
                </a:cubicBezTo>
                <a:cubicBezTo>
                  <a:pt x="1831" y="794"/>
                  <a:pt x="1830" y="793"/>
                  <a:pt x="1829" y="792"/>
                </a:cubicBezTo>
                <a:cubicBezTo>
                  <a:pt x="1828" y="791"/>
                  <a:pt x="1828" y="790"/>
                  <a:pt x="1826" y="790"/>
                </a:cubicBezTo>
                <a:cubicBezTo>
                  <a:pt x="1825" y="790"/>
                  <a:pt x="1824" y="791"/>
                  <a:pt x="1822" y="791"/>
                </a:cubicBezTo>
                <a:cubicBezTo>
                  <a:pt x="1822" y="790"/>
                  <a:pt x="1821" y="790"/>
                  <a:pt x="1821" y="789"/>
                </a:cubicBezTo>
                <a:cubicBezTo>
                  <a:pt x="1820" y="789"/>
                  <a:pt x="1819" y="790"/>
                  <a:pt x="1819" y="790"/>
                </a:cubicBezTo>
                <a:cubicBezTo>
                  <a:pt x="1818" y="791"/>
                  <a:pt x="1817" y="793"/>
                  <a:pt x="1816" y="794"/>
                </a:cubicBezTo>
                <a:cubicBezTo>
                  <a:pt x="1815" y="795"/>
                  <a:pt x="1814" y="796"/>
                  <a:pt x="1813" y="797"/>
                </a:cubicBezTo>
                <a:cubicBezTo>
                  <a:pt x="1813" y="799"/>
                  <a:pt x="1813" y="800"/>
                  <a:pt x="1812" y="802"/>
                </a:cubicBezTo>
                <a:cubicBezTo>
                  <a:pt x="1812" y="803"/>
                  <a:pt x="1812" y="805"/>
                  <a:pt x="1812" y="807"/>
                </a:cubicBezTo>
                <a:cubicBezTo>
                  <a:pt x="1812" y="808"/>
                  <a:pt x="1813" y="809"/>
                  <a:pt x="1814" y="810"/>
                </a:cubicBezTo>
                <a:close/>
                <a:moveTo>
                  <a:pt x="1817" y="980"/>
                </a:moveTo>
                <a:cubicBezTo>
                  <a:pt x="1818" y="980"/>
                  <a:pt x="1818" y="979"/>
                  <a:pt x="1818" y="978"/>
                </a:cubicBezTo>
                <a:cubicBezTo>
                  <a:pt x="1818" y="978"/>
                  <a:pt x="1819" y="977"/>
                  <a:pt x="1819" y="977"/>
                </a:cubicBezTo>
                <a:cubicBezTo>
                  <a:pt x="1820" y="976"/>
                  <a:pt x="1822" y="976"/>
                  <a:pt x="1822" y="974"/>
                </a:cubicBezTo>
                <a:cubicBezTo>
                  <a:pt x="1821" y="974"/>
                  <a:pt x="1817" y="976"/>
                  <a:pt x="1816" y="977"/>
                </a:cubicBezTo>
                <a:cubicBezTo>
                  <a:pt x="1816" y="978"/>
                  <a:pt x="1816" y="982"/>
                  <a:pt x="1817" y="980"/>
                </a:cubicBezTo>
                <a:close/>
                <a:moveTo>
                  <a:pt x="2372" y="11"/>
                </a:moveTo>
                <a:cubicBezTo>
                  <a:pt x="2374" y="12"/>
                  <a:pt x="2376" y="11"/>
                  <a:pt x="2377" y="12"/>
                </a:cubicBezTo>
                <a:cubicBezTo>
                  <a:pt x="2379" y="13"/>
                  <a:pt x="2381" y="13"/>
                  <a:pt x="2383" y="13"/>
                </a:cubicBezTo>
                <a:cubicBezTo>
                  <a:pt x="2384" y="13"/>
                  <a:pt x="2386" y="13"/>
                  <a:pt x="2387" y="13"/>
                </a:cubicBezTo>
                <a:cubicBezTo>
                  <a:pt x="2390" y="13"/>
                  <a:pt x="2392" y="13"/>
                  <a:pt x="2394" y="14"/>
                </a:cubicBezTo>
                <a:cubicBezTo>
                  <a:pt x="2396" y="14"/>
                  <a:pt x="2399" y="14"/>
                  <a:pt x="2401" y="14"/>
                </a:cubicBezTo>
                <a:cubicBezTo>
                  <a:pt x="2403" y="15"/>
                  <a:pt x="2405" y="15"/>
                  <a:pt x="2408" y="16"/>
                </a:cubicBezTo>
                <a:cubicBezTo>
                  <a:pt x="2408" y="16"/>
                  <a:pt x="2412" y="17"/>
                  <a:pt x="2412" y="16"/>
                </a:cubicBezTo>
                <a:cubicBezTo>
                  <a:pt x="2412" y="16"/>
                  <a:pt x="2409" y="14"/>
                  <a:pt x="2409" y="13"/>
                </a:cubicBezTo>
                <a:cubicBezTo>
                  <a:pt x="2407" y="12"/>
                  <a:pt x="2405" y="12"/>
                  <a:pt x="2403" y="11"/>
                </a:cubicBezTo>
                <a:cubicBezTo>
                  <a:pt x="2402" y="10"/>
                  <a:pt x="2400" y="9"/>
                  <a:pt x="2399" y="9"/>
                </a:cubicBezTo>
                <a:cubicBezTo>
                  <a:pt x="2395" y="8"/>
                  <a:pt x="2391" y="8"/>
                  <a:pt x="2388" y="6"/>
                </a:cubicBezTo>
                <a:cubicBezTo>
                  <a:pt x="2384" y="5"/>
                  <a:pt x="2381" y="3"/>
                  <a:pt x="2378" y="2"/>
                </a:cubicBezTo>
                <a:cubicBezTo>
                  <a:pt x="2377" y="1"/>
                  <a:pt x="2375" y="0"/>
                  <a:pt x="2374" y="0"/>
                </a:cubicBezTo>
                <a:cubicBezTo>
                  <a:pt x="2372" y="1"/>
                  <a:pt x="2370" y="2"/>
                  <a:pt x="2369" y="4"/>
                </a:cubicBezTo>
                <a:cubicBezTo>
                  <a:pt x="2367" y="6"/>
                  <a:pt x="2368" y="7"/>
                  <a:pt x="2369" y="9"/>
                </a:cubicBezTo>
                <a:cubicBezTo>
                  <a:pt x="2370" y="10"/>
                  <a:pt x="2371" y="11"/>
                  <a:pt x="2372" y="11"/>
                </a:cubicBezTo>
                <a:close/>
                <a:moveTo>
                  <a:pt x="1573" y="35"/>
                </a:moveTo>
                <a:cubicBezTo>
                  <a:pt x="1576" y="36"/>
                  <a:pt x="1579" y="36"/>
                  <a:pt x="1582" y="38"/>
                </a:cubicBezTo>
                <a:cubicBezTo>
                  <a:pt x="1583" y="38"/>
                  <a:pt x="1583" y="38"/>
                  <a:pt x="1584" y="39"/>
                </a:cubicBezTo>
                <a:cubicBezTo>
                  <a:pt x="1585" y="39"/>
                  <a:pt x="1585" y="40"/>
                  <a:pt x="1586" y="40"/>
                </a:cubicBezTo>
                <a:cubicBezTo>
                  <a:pt x="1588" y="40"/>
                  <a:pt x="1589" y="39"/>
                  <a:pt x="1589" y="37"/>
                </a:cubicBezTo>
                <a:cubicBezTo>
                  <a:pt x="1590" y="36"/>
                  <a:pt x="1591" y="35"/>
                  <a:pt x="1593" y="34"/>
                </a:cubicBezTo>
                <a:cubicBezTo>
                  <a:pt x="1594" y="34"/>
                  <a:pt x="1595" y="34"/>
                  <a:pt x="1596" y="34"/>
                </a:cubicBezTo>
                <a:cubicBezTo>
                  <a:pt x="1596" y="34"/>
                  <a:pt x="1596" y="33"/>
                  <a:pt x="1597" y="33"/>
                </a:cubicBezTo>
                <a:cubicBezTo>
                  <a:pt x="1597" y="33"/>
                  <a:pt x="1598" y="33"/>
                  <a:pt x="1598" y="33"/>
                </a:cubicBezTo>
                <a:cubicBezTo>
                  <a:pt x="1600" y="33"/>
                  <a:pt x="1601" y="33"/>
                  <a:pt x="1603" y="33"/>
                </a:cubicBezTo>
                <a:cubicBezTo>
                  <a:pt x="1603" y="33"/>
                  <a:pt x="1604" y="32"/>
                  <a:pt x="1605" y="32"/>
                </a:cubicBezTo>
                <a:cubicBezTo>
                  <a:pt x="1606" y="32"/>
                  <a:pt x="1608" y="33"/>
                  <a:pt x="1609" y="34"/>
                </a:cubicBezTo>
                <a:cubicBezTo>
                  <a:pt x="1610" y="34"/>
                  <a:pt x="1611" y="35"/>
                  <a:pt x="1613" y="35"/>
                </a:cubicBezTo>
                <a:cubicBezTo>
                  <a:pt x="1614" y="35"/>
                  <a:pt x="1616" y="34"/>
                  <a:pt x="1617" y="35"/>
                </a:cubicBezTo>
                <a:cubicBezTo>
                  <a:pt x="1616" y="36"/>
                  <a:pt x="1614" y="36"/>
                  <a:pt x="1613" y="36"/>
                </a:cubicBezTo>
                <a:cubicBezTo>
                  <a:pt x="1612" y="37"/>
                  <a:pt x="1610" y="37"/>
                  <a:pt x="1609" y="37"/>
                </a:cubicBezTo>
                <a:cubicBezTo>
                  <a:pt x="1607" y="38"/>
                  <a:pt x="1605" y="39"/>
                  <a:pt x="1602" y="40"/>
                </a:cubicBezTo>
                <a:cubicBezTo>
                  <a:pt x="1601" y="40"/>
                  <a:pt x="1593" y="41"/>
                  <a:pt x="1594" y="43"/>
                </a:cubicBezTo>
                <a:cubicBezTo>
                  <a:pt x="1595" y="45"/>
                  <a:pt x="1596" y="45"/>
                  <a:pt x="1597" y="45"/>
                </a:cubicBezTo>
                <a:cubicBezTo>
                  <a:pt x="1599" y="46"/>
                  <a:pt x="1600" y="47"/>
                  <a:pt x="1601" y="47"/>
                </a:cubicBezTo>
                <a:cubicBezTo>
                  <a:pt x="1605" y="47"/>
                  <a:pt x="1608" y="45"/>
                  <a:pt x="1612" y="45"/>
                </a:cubicBezTo>
                <a:cubicBezTo>
                  <a:pt x="1613" y="44"/>
                  <a:pt x="1615" y="44"/>
                  <a:pt x="1617" y="44"/>
                </a:cubicBezTo>
                <a:cubicBezTo>
                  <a:pt x="1618" y="43"/>
                  <a:pt x="1620" y="42"/>
                  <a:pt x="1622" y="42"/>
                </a:cubicBezTo>
                <a:cubicBezTo>
                  <a:pt x="1626" y="40"/>
                  <a:pt x="1630" y="38"/>
                  <a:pt x="1634" y="38"/>
                </a:cubicBezTo>
                <a:cubicBezTo>
                  <a:pt x="1638" y="37"/>
                  <a:pt x="1641" y="37"/>
                  <a:pt x="1645" y="37"/>
                </a:cubicBezTo>
                <a:cubicBezTo>
                  <a:pt x="1648" y="37"/>
                  <a:pt x="1652" y="38"/>
                  <a:pt x="1656" y="38"/>
                </a:cubicBezTo>
                <a:cubicBezTo>
                  <a:pt x="1659" y="39"/>
                  <a:pt x="1662" y="39"/>
                  <a:pt x="1664" y="41"/>
                </a:cubicBezTo>
                <a:cubicBezTo>
                  <a:pt x="1663" y="41"/>
                  <a:pt x="1662" y="40"/>
                  <a:pt x="1661" y="40"/>
                </a:cubicBezTo>
                <a:cubicBezTo>
                  <a:pt x="1659" y="40"/>
                  <a:pt x="1658" y="40"/>
                  <a:pt x="1657" y="40"/>
                </a:cubicBezTo>
                <a:cubicBezTo>
                  <a:pt x="1653" y="39"/>
                  <a:pt x="1650" y="39"/>
                  <a:pt x="1647" y="39"/>
                </a:cubicBezTo>
                <a:cubicBezTo>
                  <a:pt x="1645" y="39"/>
                  <a:pt x="1643" y="39"/>
                  <a:pt x="1641" y="40"/>
                </a:cubicBezTo>
                <a:cubicBezTo>
                  <a:pt x="1639" y="40"/>
                  <a:pt x="1637" y="40"/>
                  <a:pt x="1635" y="41"/>
                </a:cubicBezTo>
                <a:cubicBezTo>
                  <a:pt x="1633" y="42"/>
                  <a:pt x="1632" y="43"/>
                  <a:pt x="1630" y="44"/>
                </a:cubicBezTo>
                <a:cubicBezTo>
                  <a:pt x="1628" y="45"/>
                  <a:pt x="1625" y="45"/>
                  <a:pt x="1623" y="46"/>
                </a:cubicBezTo>
                <a:cubicBezTo>
                  <a:pt x="1621" y="46"/>
                  <a:pt x="1620" y="47"/>
                  <a:pt x="1618" y="48"/>
                </a:cubicBezTo>
                <a:cubicBezTo>
                  <a:pt x="1616" y="48"/>
                  <a:pt x="1614" y="48"/>
                  <a:pt x="1613" y="49"/>
                </a:cubicBezTo>
                <a:cubicBezTo>
                  <a:pt x="1612" y="50"/>
                  <a:pt x="1616" y="51"/>
                  <a:pt x="1617" y="51"/>
                </a:cubicBezTo>
                <a:cubicBezTo>
                  <a:pt x="1619" y="51"/>
                  <a:pt x="1620" y="51"/>
                  <a:pt x="1622" y="52"/>
                </a:cubicBezTo>
                <a:cubicBezTo>
                  <a:pt x="1623" y="53"/>
                  <a:pt x="1624" y="53"/>
                  <a:pt x="1626" y="53"/>
                </a:cubicBezTo>
                <a:cubicBezTo>
                  <a:pt x="1626" y="53"/>
                  <a:pt x="1630" y="52"/>
                  <a:pt x="1630" y="54"/>
                </a:cubicBezTo>
                <a:cubicBezTo>
                  <a:pt x="1630" y="54"/>
                  <a:pt x="1628" y="54"/>
                  <a:pt x="1628" y="54"/>
                </a:cubicBezTo>
                <a:cubicBezTo>
                  <a:pt x="1627" y="55"/>
                  <a:pt x="1626" y="55"/>
                  <a:pt x="1624" y="55"/>
                </a:cubicBezTo>
                <a:cubicBezTo>
                  <a:pt x="1623" y="55"/>
                  <a:pt x="1622" y="56"/>
                  <a:pt x="1621" y="56"/>
                </a:cubicBezTo>
                <a:cubicBezTo>
                  <a:pt x="1620" y="55"/>
                  <a:pt x="1619" y="55"/>
                  <a:pt x="1617" y="54"/>
                </a:cubicBezTo>
                <a:cubicBezTo>
                  <a:pt x="1617" y="54"/>
                  <a:pt x="1616" y="54"/>
                  <a:pt x="1616" y="54"/>
                </a:cubicBezTo>
                <a:cubicBezTo>
                  <a:pt x="1615" y="54"/>
                  <a:pt x="1614" y="54"/>
                  <a:pt x="1614" y="53"/>
                </a:cubicBezTo>
                <a:cubicBezTo>
                  <a:pt x="1612" y="53"/>
                  <a:pt x="1611" y="53"/>
                  <a:pt x="1609" y="54"/>
                </a:cubicBezTo>
                <a:cubicBezTo>
                  <a:pt x="1608" y="55"/>
                  <a:pt x="1607" y="55"/>
                  <a:pt x="1606" y="55"/>
                </a:cubicBezTo>
                <a:cubicBezTo>
                  <a:pt x="1604" y="56"/>
                  <a:pt x="1604" y="57"/>
                  <a:pt x="1605" y="59"/>
                </a:cubicBezTo>
                <a:cubicBezTo>
                  <a:pt x="1605" y="60"/>
                  <a:pt x="1607" y="60"/>
                  <a:pt x="1608" y="61"/>
                </a:cubicBezTo>
                <a:cubicBezTo>
                  <a:pt x="1609" y="61"/>
                  <a:pt x="1610" y="62"/>
                  <a:pt x="1610" y="63"/>
                </a:cubicBezTo>
                <a:cubicBezTo>
                  <a:pt x="1611" y="63"/>
                  <a:pt x="1612" y="63"/>
                  <a:pt x="1613" y="64"/>
                </a:cubicBezTo>
                <a:cubicBezTo>
                  <a:pt x="1614" y="64"/>
                  <a:pt x="1615" y="65"/>
                  <a:pt x="1617" y="65"/>
                </a:cubicBezTo>
                <a:cubicBezTo>
                  <a:pt x="1619" y="65"/>
                  <a:pt x="1620" y="65"/>
                  <a:pt x="1622" y="65"/>
                </a:cubicBezTo>
                <a:cubicBezTo>
                  <a:pt x="1624" y="65"/>
                  <a:pt x="1625" y="65"/>
                  <a:pt x="1626" y="64"/>
                </a:cubicBezTo>
                <a:cubicBezTo>
                  <a:pt x="1628" y="64"/>
                  <a:pt x="1629" y="63"/>
                  <a:pt x="1631" y="63"/>
                </a:cubicBezTo>
                <a:cubicBezTo>
                  <a:pt x="1634" y="63"/>
                  <a:pt x="1636" y="62"/>
                  <a:pt x="1639" y="62"/>
                </a:cubicBezTo>
                <a:cubicBezTo>
                  <a:pt x="1642" y="62"/>
                  <a:pt x="1645" y="62"/>
                  <a:pt x="1648" y="62"/>
                </a:cubicBezTo>
                <a:cubicBezTo>
                  <a:pt x="1650" y="62"/>
                  <a:pt x="1651" y="62"/>
                  <a:pt x="1653" y="62"/>
                </a:cubicBezTo>
                <a:cubicBezTo>
                  <a:pt x="1654" y="62"/>
                  <a:pt x="1655" y="62"/>
                  <a:pt x="1656" y="62"/>
                </a:cubicBezTo>
                <a:cubicBezTo>
                  <a:pt x="1659" y="63"/>
                  <a:pt x="1663" y="62"/>
                  <a:pt x="1666" y="62"/>
                </a:cubicBezTo>
                <a:cubicBezTo>
                  <a:pt x="1672" y="61"/>
                  <a:pt x="1678" y="62"/>
                  <a:pt x="1684" y="59"/>
                </a:cubicBezTo>
                <a:cubicBezTo>
                  <a:pt x="1687" y="58"/>
                  <a:pt x="1690" y="56"/>
                  <a:pt x="1693" y="54"/>
                </a:cubicBezTo>
                <a:cubicBezTo>
                  <a:pt x="1695" y="53"/>
                  <a:pt x="1698" y="52"/>
                  <a:pt x="1700" y="52"/>
                </a:cubicBezTo>
                <a:cubicBezTo>
                  <a:pt x="1703" y="52"/>
                  <a:pt x="1706" y="52"/>
                  <a:pt x="1709" y="52"/>
                </a:cubicBezTo>
                <a:cubicBezTo>
                  <a:pt x="1711" y="51"/>
                  <a:pt x="1713" y="50"/>
                  <a:pt x="1715" y="50"/>
                </a:cubicBezTo>
                <a:cubicBezTo>
                  <a:pt x="1717" y="50"/>
                  <a:pt x="1720" y="51"/>
                  <a:pt x="1718" y="52"/>
                </a:cubicBezTo>
                <a:cubicBezTo>
                  <a:pt x="1717" y="53"/>
                  <a:pt x="1715" y="53"/>
                  <a:pt x="1713" y="54"/>
                </a:cubicBezTo>
                <a:cubicBezTo>
                  <a:pt x="1711" y="54"/>
                  <a:pt x="1709" y="55"/>
                  <a:pt x="1707" y="55"/>
                </a:cubicBezTo>
                <a:cubicBezTo>
                  <a:pt x="1705" y="56"/>
                  <a:pt x="1703" y="56"/>
                  <a:pt x="1702" y="57"/>
                </a:cubicBezTo>
                <a:cubicBezTo>
                  <a:pt x="1699" y="57"/>
                  <a:pt x="1697" y="59"/>
                  <a:pt x="1695" y="60"/>
                </a:cubicBezTo>
                <a:cubicBezTo>
                  <a:pt x="1694" y="61"/>
                  <a:pt x="1693" y="61"/>
                  <a:pt x="1692" y="61"/>
                </a:cubicBezTo>
                <a:cubicBezTo>
                  <a:pt x="1691" y="62"/>
                  <a:pt x="1689" y="63"/>
                  <a:pt x="1688" y="63"/>
                </a:cubicBezTo>
                <a:cubicBezTo>
                  <a:pt x="1686" y="64"/>
                  <a:pt x="1684" y="64"/>
                  <a:pt x="1682" y="65"/>
                </a:cubicBezTo>
                <a:cubicBezTo>
                  <a:pt x="1676" y="66"/>
                  <a:pt x="1671" y="67"/>
                  <a:pt x="1665" y="67"/>
                </a:cubicBezTo>
                <a:cubicBezTo>
                  <a:pt x="1663" y="67"/>
                  <a:pt x="1660" y="67"/>
                  <a:pt x="1658" y="66"/>
                </a:cubicBezTo>
                <a:cubicBezTo>
                  <a:pt x="1656" y="66"/>
                  <a:pt x="1653" y="65"/>
                  <a:pt x="1651" y="65"/>
                </a:cubicBezTo>
                <a:cubicBezTo>
                  <a:pt x="1646" y="65"/>
                  <a:pt x="1641" y="65"/>
                  <a:pt x="1637" y="66"/>
                </a:cubicBezTo>
                <a:cubicBezTo>
                  <a:pt x="1635" y="66"/>
                  <a:pt x="1632" y="66"/>
                  <a:pt x="1630" y="67"/>
                </a:cubicBezTo>
                <a:cubicBezTo>
                  <a:pt x="1628" y="67"/>
                  <a:pt x="1626" y="67"/>
                  <a:pt x="1624" y="68"/>
                </a:cubicBezTo>
                <a:cubicBezTo>
                  <a:pt x="1623" y="68"/>
                  <a:pt x="1622" y="69"/>
                  <a:pt x="1623" y="71"/>
                </a:cubicBezTo>
                <a:cubicBezTo>
                  <a:pt x="1624" y="72"/>
                  <a:pt x="1626" y="72"/>
                  <a:pt x="1627" y="72"/>
                </a:cubicBezTo>
                <a:cubicBezTo>
                  <a:pt x="1628" y="73"/>
                  <a:pt x="1629" y="73"/>
                  <a:pt x="1630" y="73"/>
                </a:cubicBezTo>
                <a:cubicBezTo>
                  <a:pt x="1630" y="74"/>
                  <a:pt x="1631" y="74"/>
                  <a:pt x="1631" y="75"/>
                </a:cubicBezTo>
                <a:cubicBezTo>
                  <a:pt x="1633" y="76"/>
                  <a:pt x="1635" y="76"/>
                  <a:pt x="1637" y="76"/>
                </a:cubicBezTo>
                <a:cubicBezTo>
                  <a:pt x="1639" y="76"/>
                  <a:pt x="1643" y="77"/>
                  <a:pt x="1645" y="79"/>
                </a:cubicBezTo>
                <a:cubicBezTo>
                  <a:pt x="1647" y="79"/>
                  <a:pt x="1649" y="80"/>
                  <a:pt x="1650" y="80"/>
                </a:cubicBezTo>
                <a:cubicBezTo>
                  <a:pt x="1652" y="81"/>
                  <a:pt x="1653" y="81"/>
                  <a:pt x="1655" y="82"/>
                </a:cubicBezTo>
                <a:cubicBezTo>
                  <a:pt x="1657" y="83"/>
                  <a:pt x="1659" y="83"/>
                  <a:pt x="1661" y="84"/>
                </a:cubicBezTo>
                <a:cubicBezTo>
                  <a:pt x="1663" y="84"/>
                  <a:pt x="1664" y="84"/>
                  <a:pt x="1666" y="84"/>
                </a:cubicBezTo>
                <a:cubicBezTo>
                  <a:pt x="1668" y="84"/>
                  <a:pt x="1669" y="82"/>
                  <a:pt x="1670" y="81"/>
                </a:cubicBezTo>
                <a:cubicBezTo>
                  <a:pt x="1671" y="80"/>
                  <a:pt x="1673" y="78"/>
                  <a:pt x="1674" y="77"/>
                </a:cubicBezTo>
                <a:cubicBezTo>
                  <a:pt x="1677" y="75"/>
                  <a:pt x="1680" y="74"/>
                  <a:pt x="1683" y="72"/>
                </a:cubicBezTo>
                <a:cubicBezTo>
                  <a:pt x="1685" y="69"/>
                  <a:pt x="1688" y="68"/>
                  <a:pt x="1691" y="67"/>
                </a:cubicBezTo>
                <a:cubicBezTo>
                  <a:pt x="1694" y="65"/>
                  <a:pt x="1697" y="64"/>
                  <a:pt x="1700" y="64"/>
                </a:cubicBezTo>
                <a:cubicBezTo>
                  <a:pt x="1701" y="64"/>
                  <a:pt x="1702" y="64"/>
                  <a:pt x="1703" y="64"/>
                </a:cubicBezTo>
                <a:cubicBezTo>
                  <a:pt x="1704" y="64"/>
                  <a:pt x="1704" y="63"/>
                  <a:pt x="1705" y="63"/>
                </a:cubicBezTo>
                <a:cubicBezTo>
                  <a:pt x="1707" y="63"/>
                  <a:pt x="1708" y="62"/>
                  <a:pt x="1710" y="62"/>
                </a:cubicBezTo>
                <a:cubicBezTo>
                  <a:pt x="1711" y="62"/>
                  <a:pt x="1713" y="62"/>
                  <a:pt x="1715" y="62"/>
                </a:cubicBezTo>
                <a:cubicBezTo>
                  <a:pt x="1716" y="62"/>
                  <a:pt x="1717" y="62"/>
                  <a:pt x="1719" y="62"/>
                </a:cubicBezTo>
                <a:cubicBezTo>
                  <a:pt x="1722" y="61"/>
                  <a:pt x="1725" y="61"/>
                  <a:pt x="1728" y="61"/>
                </a:cubicBezTo>
                <a:cubicBezTo>
                  <a:pt x="1735" y="62"/>
                  <a:pt x="1741" y="60"/>
                  <a:pt x="1748" y="59"/>
                </a:cubicBezTo>
                <a:cubicBezTo>
                  <a:pt x="1751" y="58"/>
                  <a:pt x="1754" y="58"/>
                  <a:pt x="1757" y="58"/>
                </a:cubicBezTo>
                <a:cubicBezTo>
                  <a:pt x="1760" y="58"/>
                  <a:pt x="1763" y="57"/>
                  <a:pt x="1766" y="57"/>
                </a:cubicBezTo>
                <a:cubicBezTo>
                  <a:pt x="1764" y="58"/>
                  <a:pt x="1761" y="59"/>
                  <a:pt x="1758" y="59"/>
                </a:cubicBezTo>
                <a:cubicBezTo>
                  <a:pt x="1756" y="59"/>
                  <a:pt x="1753" y="59"/>
                  <a:pt x="1750" y="60"/>
                </a:cubicBezTo>
                <a:cubicBezTo>
                  <a:pt x="1747" y="60"/>
                  <a:pt x="1744" y="61"/>
                  <a:pt x="1741" y="62"/>
                </a:cubicBezTo>
                <a:cubicBezTo>
                  <a:pt x="1738" y="62"/>
                  <a:pt x="1735" y="62"/>
                  <a:pt x="1732" y="62"/>
                </a:cubicBezTo>
                <a:cubicBezTo>
                  <a:pt x="1729" y="62"/>
                  <a:pt x="1726" y="63"/>
                  <a:pt x="1723" y="63"/>
                </a:cubicBezTo>
                <a:cubicBezTo>
                  <a:pt x="1721" y="64"/>
                  <a:pt x="1719" y="64"/>
                  <a:pt x="1718" y="64"/>
                </a:cubicBezTo>
                <a:cubicBezTo>
                  <a:pt x="1716" y="64"/>
                  <a:pt x="1714" y="64"/>
                  <a:pt x="1713" y="64"/>
                </a:cubicBezTo>
                <a:cubicBezTo>
                  <a:pt x="1711" y="64"/>
                  <a:pt x="1709" y="66"/>
                  <a:pt x="1707" y="66"/>
                </a:cubicBezTo>
                <a:cubicBezTo>
                  <a:pt x="1705" y="66"/>
                  <a:pt x="1703" y="66"/>
                  <a:pt x="1701" y="67"/>
                </a:cubicBezTo>
                <a:cubicBezTo>
                  <a:pt x="1699" y="67"/>
                  <a:pt x="1698" y="68"/>
                  <a:pt x="1696" y="70"/>
                </a:cubicBezTo>
                <a:cubicBezTo>
                  <a:pt x="1695" y="71"/>
                  <a:pt x="1694" y="72"/>
                  <a:pt x="1692" y="73"/>
                </a:cubicBezTo>
                <a:cubicBezTo>
                  <a:pt x="1690" y="74"/>
                  <a:pt x="1689" y="75"/>
                  <a:pt x="1688" y="76"/>
                </a:cubicBezTo>
                <a:cubicBezTo>
                  <a:pt x="1686" y="77"/>
                  <a:pt x="1683" y="78"/>
                  <a:pt x="1682" y="79"/>
                </a:cubicBezTo>
                <a:cubicBezTo>
                  <a:pt x="1680" y="81"/>
                  <a:pt x="1679" y="82"/>
                  <a:pt x="1679" y="84"/>
                </a:cubicBezTo>
                <a:cubicBezTo>
                  <a:pt x="1680" y="85"/>
                  <a:pt x="1681" y="85"/>
                  <a:pt x="1683" y="86"/>
                </a:cubicBezTo>
                <a:cubicBezTo>
                  <a:pt x="1685" y="87"/>
                  <a:pt x="1689" y="87"/>
                  <a:pt x="1692" y="88"/>
                </a:cubicBezTo>
                <a:cubicBezTo>
                  <a:pt x="1693" y="88"/>
                  <a:pt x="1695" y="88"/>
                  <a:pt x="1696" y="88"/>
                </a:cubicBezTo>
                <a:cubicBezTo>
                  <a:pt x="1697" y="87"/>
                  <a:pt x="1698" y="85"/>
                  <a:pt x="1699" y="86"/>
                </a:cubicBezTo>
                <a:cubicBezTo>
                  <a:pt x="1699" y="86"/>
                  <a:pt x="1697" y="86"/>
                  <a:pt x="1697" y="87"/>
                </a:cubicBezTo>
                <a:cubicBezTo>
                  <a:pt x="1698" y="88"/>
                  <a:pt x="1701" y="88"/>
                  <a:pt x="1702" y="88"/>
                </a:cubicBezTo>
                <a:cubicBezTo>
                  <a:pt x="1703" y="88"/>
                  <a:pt x="1705" y="88"/>
                  <a:pt x="1706" y="88"/>
                </a:cubicBezTo>
                <a:cubicBezTo>
                  <a:pt x="1710" y="89"/>
                  <a:pt x="1714" y="88"/>
                  <a:pt x="1719" y="88"/>
                </a:cubicBezTo>
                <a:cubicBezTo>
                  <a:pt x="1720" y="88"/>
                  <a:pt x="1722" y="88"/>
                  <a:pt x="1724" y="88"/>
                </a:cubicBezTo>
                <a:cubicBezTo>
                  <a:pt x="1725" y="88"/>
                  <a:pt x="1726" y="88"/>
                  <a:pt x="1727" y="88"/>
                </a:cubicBezTo>
                <a:cubicBezTo>
                  <a:pt x="1728" y="88"/>
                  <a:pt x="1729" y="88"/>
                  <a:pt x="1730" y="88"/>
                </a:cubicBezTo>
                <a:cubicBezTo>
                  <a:pt x="1731" y="89"/>
                  <a:pt x="1733" y="89"/>
                  <a:pt x="1735" y="88"/>
                </a:cubicBezTo>
                <a:cubicBezTo>
                  <a:pt x="1738" y="87"/>
                  <a:pt x="1741" y="86"/>
                  <a:pt x="1740" y="82"/>
                </a:cubicBezTo>
                <a:cubicBezTo>
                  <a:pt x="1740" y="82"/>
                  <a:pt x="1739" y="81"/>
                  <a:pt x="1739" y="80"/>
                </a:cubicBezTo>
                <a:cubicBezTo>
                  <a:pt x="1739" y="79"/>
                  <a:pt x="1741" y="78"/>
                  <a:pt x="1742" y="77"/>
                </a:cubicBezTo>
                <a:cubicBezTo>
                  <a:pt x="1743" y="77"/>
                  <a:pt x="1745" y="76"/>
                  <a:pt x="1746" y="76"/>
                </a:cubicBezTo>
                <a:cubicBezTo>
                  <a:pt x="1747" y="75"/>
                  <a:pt x="1749" y="74"/>
                  <a:pt x="1750" y="74"/>
                </a:cubicBezTo>
                <a:cubicBezTo>
                  <a:pt x="1751" y="73"/>
                  <a:pt x="1752" y="74"/>
                  <a:pt x="1751" y="75"/>
                </a:cubicBezTo>
                <a:cubicBezTo>
                  <a:pt x="1751" y="76"/>
                  <a:pt x="1749" y="76"/>
                  <a:pt x="1748" y="77"/>
                </a:cubicBezTo>
                <a:cubicBezTo>
                  <a:pt x="1747" y="77"/>
                  <a:pt x="1745" y="77"/>
                  <a:pt x="1745" y="79"/>
                </a:cubicBezTo>
                <a:cubicBezTo>
                  <a:pt x="1744" y="80"/>
                  <a:pt x="1747" y="80"/>
                  <a:pt x="1748" y="80"/>
                </a:cubicBezTo>
                <a:cubicBezTo>
                  <a:pt x="1750" y="80"/>
                  <a:pt x="1751" y="80"/>
                  <a:pt x="1753" y="80"/>
                </a:cubicBezTo>
                <a:cubicBezTo>
                  <a:pt x="1756" y="80"/>
                  <a:pt x="1759" y="79"/>
                  <a:pt x="1761" y="78"/>
                </a:cubicBezTo>
                <a:cubicBezTo>
                  <a:pt x="1763" y="77"/>
                  <a:pt x="1765" y="77"/>
                  <a:pt x="1767" y="77"/>
                </a:cubicBezTo>
                <a:cubicBezTo>
                  <a:pt x="1768" y="77"/>
                  <a:pt x="1770" y="76"/>
                  <a:pt x="1771" y="75"/>
                </a:cubicBezTo>
                <a:cubicBezTo>
                  <a:pt x="1773" y="75"/>
                  <a:pt x="1774" y="74"/>
                  <a:pt x="1775" y="75"/>
                </a:cubicBezTo>
                <a:cubicBezTo>
                  <a:pt x="1776" y="75"/>
                  <a:pt x="1777" y="75"/>
                  <a:pt x="1777" y="75"/>
                </a:cubicBezTo>
                <a:cubicBezTo>
                  <a:pt x="1778" y="75"/>
                  <a:pt x="1779" y="74"/>
                  <a:pt x="1779" y="74"/>
                </a:cubicBezTo>
                <a:cubicBezTo>
                  <a:pt x="1781" y="74"/>
                  <a:pt x="1779" y="76"/>
                  <a:pt x="1778" y="77"/>
                </a:cubicBezTo>
                <a:cubicBezTo>
                  <a:pt x="1777" y="77"/>
                  <a:pt x="1776" y="78"/>
                  <a:pt x="1774" y="79"/>
                </a:cubicBezTo>
                <a:cubicBezTo>
                  <a:pt x="1770" y="80"/>
                  <a:pt x="1766" y="79"/>
                  <a:pt x="1763" y="80"/>
                </a:cubicBezTo>
                <a:cubicBezTo>
                  <a:pt x="1761" y="81"/>
                  <a:pt x="1760" y="81"/>
                  <a:pt x="1758" y="81"/>
                </a:cubicBezTo>
                <a:cubicBezTo>
                  <a:pt x="1757" y="82"/>
                  <a:pt x="1754" y="82"/>
                  <a:pt x="1754" y="83"/>
                </a:cubicBezTo>
                <a:cubicBezTo>
                  <a:pt x="1753" y="85"/>
                  <a:pt x="1753" y="86"/>
                  <a:pt x="1754" y="87"/>
                </a:cubicBezTo>
                <a:cubicBezTo>
                  <a:pt x="1756" y="88"/>
                  <a:pt x="1757" y="88"/>
                  <a:pt x="1759" y="88"/>
                </a:cubicBezTo>
                <a:cubicBezTo>
                  <a:pt x="1763" y="88"/>
                  <a:pt x="1766" y="88"/>
                  <a:pt x="1769" y="87"/>
                </a:cubicBezTo>
                <a:cubicBezTo>
                  <a:pt x="1770" y="87"/>
                  <a:pt x="1772" y="87"/>
                  <a:pt x="1773" y="87"/>
                </a:cubicBezTo>
                <a:cubicBezTo>
                  <a:pt x="1774" y="87"/>
                  <a:pt x="1775" y="86"/>
                  <a:pt x="1776" y="86"/>
                </a:cubicBezTo>
                <a:cubicBezTo>
                  <a:pt x="1777" y="86"/>
                  <a:pt x="1779" y="85"/>
                  <a:pt x="1780" y="85"/>
                </a:cubicBezTo>
                <a:cubicBezTo>
                  <a:pt x="1782" y="85"/>
                  <a:pt x="1785" y="85"/>
                  <a:pt x="1787" y="84"/>
                </a:cubicBezTo>
                <a:cubicBezTo>
                  <a:pt x="1791" y="83"/>
                  <a:pt x="1795" y="82"/>
                  <a:pt x="1799" y="81"/>
                </a:cubicBezTo>
                <a:cubicBezTo>
                  <a:pt x="1803" y="81"/>
                  <a:pt x="1807" y="80"/>
                  <a:pt x="1811" y="78"/>
                </a:cubicBezTo>
                <a:cubicBezTo>
                  <a:pt x="1813" y="77"/>
                  <a:pt x="1815" y="77"/>
                  <a:pt x="1818" y="76"/>
                </a:cubicBezTo>
                <a:cubicBezTo>
                  <a:pt x="1820" y="76"/>
                  <a:pt x="1822" y="76"/>
                  <a:pt x="1824" y="75"/>
                </a:cubicBezTo>
                <a:cubicBezTo>
                  <a:pt x="1826" y="74"/>
                  <a:pt x="1827" y="73"/>
                  <a:pt x="1829" y="71"/>
                </a:cubicBezTo>
                <a:cubicBezTo>
                  <a:pt x="1829" y="70"/>
                  <a:pt x="1830" y="69"/>
                  <a:pt x="1831" y="69"/>
                </a:cubicBezTo>
                <a:cubicBezTo>
                  <a:pt x="1832" y="68"/>
                  <a:pt x="1833" y="68"/>
                  <a:pt x="1834" y="68"/>
                </a:cubicBezTo>
                <a:cubicBezTo>
                  <a:pt x="1835" y="68"/>
                  <a:pt x="1835" y="67"/>
                  <a:pt x="1835" y="66"/>
                </a:cubicBezTo>
                <a:cubicBezTo>
                  <a:pt x="1834" y="65"/>
                  <a:pt x="1834" y="65"/>
                  <a:pt x="1833" y="65"/>
                </a:cubicBezTo>
                <a:cubicBezTo>
                  <a:pt x="1831" y="64"/>
                  <a:pt x="1833" y="63"/>
                  <a:pt x="1834" y="62"/>
                </a:cubicBezTo>
                <a:cubicBezTo>
                  <a:pt x="1835" y="62"/>
                  <a:pt x="1836" y="62"/>
                  <a:pt x="1836" y="61"/>
                </a:cubicBezTo>
                <a:cubicBezTo>
                  <a:pt x="1836" y="61"/>
                  <a:pt x="1835" y="60"/>
                  <a:pt x="1835" y="60"/>
                </a:cubicBezTo>
                <a:cubicBezTo>
                  <a:pt x="1834" y="59"/>
                  <a:pt x="1831" y="59"/>
                  <a:pt x="1831" y="58"/>
                </a:cubicBezTo>
                <a:cubicBezTo>
                  <a:pt x="1833" y="57"/>
                  <a:pt x="1836" y="58"/>
                  <a:pt x="1838" y="60"/>
                </a:cubicBezTo>
                <a:cubicBezTo>
                  <a:pt x="1839" y="61"/>
                  <a:pt x="1840" y="61"/>
                  <a:pt x="1841" y="61"/>
                </a:cubicBezTo>
                <a:cubicBezTo>
                  <a:pt x="1843" y="61"/>
                  <a:pt x="1843" y="60"/>
                  <a:pt x="1844" y="59"/>
                </a:cubicBezTo>
                <a:cubicBezTo>
                  <a:pt x="1844" y="57"/>
                  <a:pt x="1845" y="56"/>
                  <a:pt x="1847" y="55"/>
                </a:cubicBezTo>
                <a:cubicBezTo>
                  <a:pt x="1847" y="55"/>
                  <a:pt x="1848" y="55"/>
                  <a:pt x="1849" y="55"/>
                </a:cubicBezTo>
                <a:cubicBezTo>
                  <a:pt x="1850" y="54"/>
                  <a:pt x="1851" y="54"/>
                  <a:pt x="1852" y="53"/>
                </a:cubicBezTo>
                <a:cubicBezTo>
                  <a:pt x="1853" y="52"/>
                  <a:pt x="1854" y="51"/>
                  <a:pt x="1856" y="50"/>
                </a:cubicBezTo>
                <a:cubicBezTo>
                  <a:pt x="1857" y="50"/>
                  <a:pt x="1858" y="49"/>
                  <a:pt x="1860" y="48"/>
                </a:cubicBezTo>
                <a:cubicBezTo>
                  <a:pt x="1862" y="48"/>
                  <a:pt x="1863" y="48"/>
                  <a:pt x="1865" y="48"/>
                </a:cubicBezTo>
                <a:cubicBezTo>
                  <a:pt x="1867" y="48"/>
                  <a:pt x="1869" y="47"/>
                  <a:pt x="1870" y="46"/>
                </a:cubicBezTo>
                <a:cubicBezTo>
                  <a:pt x="1873" y="45"/>
                  <a:pt x="1876" y="44"/>
                  <a:pt x="1879" y="45"/>
                </a:cubicBezTo>
                <a:cubicBezTo>
                  <a:pt x="1879" y="45"/>
                  <a:pt x="1877" y="46"/>
                  <a:pt x="1876" y="46"/>
                </a:cubicBezTo>
                <a:cubicBezTo>
                  <a:pt x="1874" y="47"/>
                  <a:pt x="1873" y="48"/>
                  <a:pt x="1872" y="49"/>
                </a:cubicBezTo>
                <a:cubicBezTo>
                  <a:pt x="1870" y="49"/>
                  <a:pt x="1868" y="49"/>
                  <a:pt x="1866" y="49"/>
                </a:cubicBezTo>
                <a:cubicBezTo>
                  <a:pt x="1865" y="50"/>
                  <a:pt x="1864" y="51"/>
                  <a:pt x="1862" y="51"/>
                </a:cubicBezTo>
                <a:cubicBezTo>
                  <a:pt x="1860" y="51"/>
                  <a:pt x="1859" y="51"/>
                  <a:pt x="1857" y="51"/>
                </a:cubicBezTo>
                <a:cubicBezTo>
                  <a:pt x="1855" y="52"/>
                  <a:pt x="1857" y="54"/>
                  <a:pt x="1856" y="55"/>
                </a:cubicBezTo>
                <a:cubicBezTo>
                  <a:pt x="1855" y="56"/>
                  <a:pt x="1854" y="57"/>
                  <a:pt x="1852" y="57"/>
                </a:cubicBezTo>
                <a:cubicBezTo>
                  <a:pt x="1851" y="58"/>
                  <a:pt x="1848" y="58"/>
                  <a:pt x="1847" y="59"/>
                </a:cubicBezTo>
                <a:cubicBezTo>
                  <a:pt x="1847" y="60"/>
                  <a:pt x="1846" y="62"/>
                  <a:pt x="1845" y="63"/>
                </a:cubicBezTo>
                <a:cubicBezTo>
                  <a:pt x="1844" y="64"/>
                  <a:pt x="1842" y="63"/>
                  <a:pt x="1841" y="64"/>
                </a:cubicBezTo>
                <a:cubicBezTo>
                  <a:pt x="1840" y="65"/>
                  <a:pt x="1841" y="67"/>
                  <a:pt x="1841" y="68"/>
                </a:cubicBezTo>
                <a:cubicBezTo>
                  <a:pt x="1841" y="70"/>
                  <a:pt x="1840" y="72"/>
                  <a:pt x="1842" y="72"/>
                </a:cubicBezTo>
                <a:cubicBezTo>
                  <a:pt x="1844" y="72"/>
                  <a:pt x="1846" y="71"/>
                  <a:pt x="1848" y="71"/>
                </a:cubicBezTo>
                <a:cubicBezTo>
                  <a:pt x="1849" y="71"/>
                  <a:pt x="1851" y="71"/>
                  <a:pt x="1853" y="71"/>
                </a:cubicBezTo>
                <a:cubicBezTo>
                  <a:pt x="1855" y="70"/>
                  <a:pt x="1857" y="70"/>
                  <a:pt x="1859" y="69"/>
                </a:cubicBezTo>
                <a:cubicBezTo>
                  <a:pt x="1862" y="69"/>
                  <a:pt x="1864" y="69"/>
                  <a:pt x="1867" y="69"/>
                </a:cubicBezTo>
                <a:cubicBezTo>
                  <a:pt x="1869" y="70"/>
                  <a:pt x="1871" y="70"/>
                  <a:pt x="1873" y="70"/>
                </a:cubicBezTo>
                <a:cubicBezTo>
                  <a:pt x="1876" y="71"/>
                  <a:pt x="1878" y="71"/>
                  <a:pt x="1880" y="71"/>
                </a:cubicBezTo>
                <a:cubicBezTo>
                  <a:pt x="1882" y="71"/>
                  <a:pt x="1885" y="70"/>
                  <a:pt x="1887" y="71"/>
                </a:cubicBezTo>
                <a:cubicBezTo>
                  <a:pt x="1888" y="71"/>
                  <a:pt x="1890" y="72"/>
                  <a:pt x="1891" y="72"/>
                </a:cubicBezTo>
                <a:cubicBezTo>
                  <a:pt x="1890" y="72"/>
                  <a:pt x="1889" y="73"/>
                  <a:pt x="1887" y="73"/>
                </a:cubicBezTo>
                <a:cubicBezTo>
                  <a:pt x="1883" y="74"/>
                  <a:pt x="1878" y="73"/>
                  <a:pt x="1873" y="73"/>
                </a:cubicBezTo>
                <a:cubicBezTo>
                  <a:pt x="1870" y="73"/>
                  <a:pt x="1868" y="74"/>
                  <a:pt x="1866" y="74"/>
                </a:cubicBezTo>
                <a:cubicBezTo>
                  <a:pt x="1864" y="74"/>
                  <a:pt x="1863" y="74"/>
                  <a:pt x="1862" y="74"/>
                </a:cubicBezTo>
                <a:cubicBezTo>
                  <a:pt x="1860" y="74"/>
                  <a:pt x="1858" y="75"/>
                  <a:pt x="1857" y="75"/>
                </a:cubicBezTo>
                <a:cubicBezTo>
                  <a:pt x="1855" y="75"/>
                  <a:pt x="1854" y="75"/>
                  <a:pt x="1852" y="76"/>
                </a:cubicBezTo>
                <a:cubicBezTo>
                  <a:pt x="1849" y="76"/>
                  <a:pt x="1846" y="77"/>
                  <a:pt x="1844" y="77"/>
                </a:cubicBezTo>
                <a:cubicBezTo>
                  <a:pt x="1841" y="78"/>
                  <a:pt x="1838" y="79"/>
                  <a:pt x="1834" y="80"/>
                </a:cubicBezTo>
                <a:cubicBezTo>
                  <a:pt x="1833" y="80"/>
                  <a:pt x="1831" y="80"/>
                  <a:pt x="1829" y="81"/>
                </a:cubicBezTo>
                <a:cubicBezTo>
                  <a:pt x="1828" y="81"/>
                  <a:pt x="1826" y="81"/>
                  <a:pt x="1825" y="82"/>
                </a:cubicBezTo>
                <a:cubicBezTo>
                  <a:pt x="1824" y="82"/>
                  <a:pt x="1824" y="82"/>
                  <a:pt x="1823" y="82"/>
                </a:cubicBezTo>
                <a:cubicBezTo>
                  <a:pt x="1822" y="82"/>
                  <a:pt x="1822" y="82"/>
                  <a:pt x="1821" y="83"/>
                </a:cubicBezTo>
                <a:cubicBezTo>
                  <a:pt x="1821" y="83"/>
                  <a:pt x="1820" y="83"/>
                  <a:pt x="1819" y="83"/>
                </a:cubicBezTo>
                <a:cubicBezTo>
                  <a:pt x="1819" y="84"/>
                  <a:pt x="1823" y="85"/>
                  <a:pt x="1823" y="85"/>
                </a:cubicBezTo>
                <a:cubicBezTo>
                  <a:pt x="1825" y="85"/>
                  <a:pt x="1827" y="85"/>
                  <a:pt x="1829" y="85"/>
                </a:cubicBezTo>
                <a:cubicBezTo>
                  <a:pt x="1834" y="84"/>
                  <a:pt x="1839" y="84"/>
                  <a:pt x="1844" y="84"/>
                </a:cubicBezTo>
                <a:cubicBezTo>
                  <a:pt x="1847" y="84"/>
                  <a:pt x="1851" y="84"/>
                  <a:pt x="1854" y="85"/>
                </a:cubicBezTo>
                <a:cubicBezTo>
                  <a:pt x="1854" y="85"/>
                  <a:pt x="1856" y="85"/>
                  <a:pt x="1856" y="85"/>
                </a:cubicBezTo>
                <a:cubicBezTo>
                  <a:pt x="1857" y="86"/>
                  <a:pt x="1856" y="86"/>
                  <a:pt x="1855" y="86"/>
                </a:cubicBezTo>
                <a:cubicBezTo>
                  <a:pt x="1855" y="86"/>
                  <a:pt x="1854" y="86"/>
                  <a:pt x="1853" y="86"/>
                </a:cubicBezTo>
                <a:cubicBezTo>
                  <a:pt x="1851" y="87"/>
                  <a:pt x="1848" y="86"/>
                  <a:pt x="1846" y="86"/>
                </a:cubicBezTo>
                <a:cubicBezTo>
                  <a:pt x="1835" y="86"/>
                  <a:pt x="1825" y="88"/>
                  <a:pt x="1815" y="88"/>
                </a:cubicBezTo>
                <a:cubicBezTo>
                  <a:pt x="1813" y="88"/>
                  <a:pt x="1811" y="89"/>
                  <a:pt x="1809" y="90"/>
                </a:cubicBezTo>
                <a:cubicBezTo>
                  <a:pt x="1807" y="91"/>
                  <a:pt x="1805" y="91"/>
                  <a:pt x="1802" y="91"/>
                </a:cubicBezTo>
                <a:cubicBezTo>
                  <a:pt x="1801" y="92"/>
                  <a:pt x="1800" y="92"/>
                  <a:pt x="1798" y="92"/>
                </a:cubicBezTo>
                <a:cubicBezTo>
                  <a:pt x="1797" y="92"/>
                  <a:pt x="1795" y="93"/>
                  <a:pt x="1793" y="93"/>
                </a:cubicBezTo>
                <a:cubicBezTo>
                  <a:pt x="1791" y="93"/>
                  <a:pt x="1789" y="93"/>
                  <a:pt x="1786" y="93"/>
                </a:cubicBezTo>
                <a:cubicBezTo>
                  <a:pt x="1785" y="93"/>
                  <a:pt x="1784" y="94"/>
                  <a:pt x="1782" y="94"/>
                </a:cubicBezTo>
                <a:cubicBezTo>
                  <a:pt x="1781" y="94"/>
                  <a:pt x="1780" y="94"/>
                  <a:pt x="1779" y="94"/>
                </a:cubicBezTo>
                <a:cubicBezTo>
                  <a:pt x="1775" y="94"/>
                  <a:pt x="1772" y="95"/>
                  <a:pt x="1769" y="95"/>
                </a:cubicBezTo>
                <a:cubicBezTo>
                  <a:pt x="1765" y="96"/>
                  <a:pt x="1761" y="96"/>
                  <a:pt x="1756" y="97"/>
                </a:cubicBezTo>
                <a:cubicBezTo>
                  <a:pt x="1755" y="97"/>
                  <a:pt x="1754" y="97"/>
                  <a:pt x="1753" y="97"/>
                </a:cubicBezTo>
                <a:cubicBezTo>
                  <a:pt x="1752" y="99"/>
                  <a:pt x="1755" y="100"/>
                  <a:pt x="1756" y="101"/>
                </a:cubicBezTo>
                <a:cubicBezTo>
                  <a:pt x="1758" y="102"/>
                  <a:pt x="1760" y="104"/>
                  <a:pt x="1761" y="105"/>
                </a:cubicBezTo>
                <a:cubicBezTo>
                  <a:pt x="1763" y="107"/>
                  <a:pt x="1766" y="109"/>
                  <a:pt x="1769" y="110"/>
                </a:cubicBezTo>
                <a:cubicBezTo>
                  <a:pt x="1771" y="112"/>
                  <a:pt x="1774" y="113"/>
                  <a:pt x="1777" y="114"/>
                </a:cubicBezTo>
                <a:cubicBezTo>
                  <a:pt x="1778" y="114"/>
                  <a:pt x="1780" y="114"/>
                  <a:pt x="1781" y="115"/>
                </a:cubicBezTo>
                <a:cubicBezTo>
                  <a:pt x="1783" y="115"/>
                  <a:pt x="1785" y="115"/>
                  <a:pt x="1786" y="115"/>
                </a:cubicBezTo>
                <a:cubicBezTo>
                  <a:pt x="1787" y="116"/>
                  <a:pt x="1787" y="116"/>
                  <a:pt x="1787" y="117"/>
                </a:cubicBezTo>
                <a:cubicBezTo>
                  <a:pt x="1787" y="117"/>
                  <a:pt x="1785" y="117"/>
                  <a:pt x="1785" y="117"/>
                </a:cubicBezTo>
                <a:cubicBezTo>
                  <a:pt x="1783" y="118"/>
                  <a:pt x="1784" y="120"/>
                  <a:pt x="1785" y="121"/>
                </a:cubicBezTo>
                <a:cubicBezTo>
                  <a:pt x="1785" y="122"/>
                  <a:pt x="1786" y="122"/>
                  <a:pt x="1786" y="123"/>
                </a:cubicBezTo>
                <a:cubicBezTo>
                  <a:pt x="1786" y="124"/>
                  <a:pt x="1786" y="125"/>
                  <a:pt x="1786" y="125"/>
                </a:cubicBezTo>
                <a:cubicBezTo>
                  <a:pt x="1787" y="127"/>
                  <a:pt x="1789" y="127"/>
                  <a:pt x="1790" y="127"/>
                </a:cubicBezTo>
                <a:cubicBezTo>
                  <a:pt x="1792" y="127"/>
                  <a:pt x="1794" y="127"/>
                  <a:pt x="1796" y="128"/>
                </a:cubicBezTo>
                <a:cubicBezTo>
                  <a:pt x="1797" y="129"/>
                  <a:pt x="1799" y="129"/>
                  <a:pt x="1800" y="129"/>
                </a:cubicBezTo>
                <a:cubicBezTo>
                  <a:pt x="1802" y="130"/>
                  <a:pt x="1803" y="130"/>
                  <a:pt x="1805" y="129"/>
                </a:cubicBezTo>
                <a:cubicBezTo>
                  <a:pt x="1807" y="128"/>
                  <a:pt x="1809" y="128"/>
                  <a:pt x="1810" y="128"/>
                </a:cubicBezTo>
                <a:cubicBezTo>
                  <a:pt x="1812" y="127"/>
                  <a:pt x="1813" y="128"/>
                  <a:pt x="1815" y="128"/>
                </a:cubicBezTo>
                <a:cubicBezTo>
                  <a:pt x="1816" y="128"/>
                  <a:pt x="1817" y="128"/>
                  <a:pt x="1818" y="128"/>
                </a:cubicBezTo>
                <a:cubicBezTo>
                  <a:pt x="1818" y="128"/>
                  <a:pt x="1820" y="127"/>
                  <a:pt x="1820" y="128"/>
                </a:cubicBezTo>
                <a:cubicBezTo>
                  <a:pt x="1821" y="128"/>
                  <a:pt x="1818" y="129"/>
                  <a:pt x="1817" y="129"/>
                </a:cubicBezTo>
                <a:cubicBezTo>
                  <a:pt x="1816" y="130"/>
                  <a:pt x="1814" y="130"/>
                  <a:pt x="1813" y="130"/>
                </a:cubicBezTo>
                <a:cubicBezTo>
                  <a:pt x="1809" y="130"/>
                  <a:pt x="1807" y="132"/>
                  <a:pt x="1804" y="133"/>
                </a:cubicBezTo>
                <a:cubicBezTo>
                  <a:pt x="1800" y="133"/>
                  <a:pt x="1797" y="132"/>
                  <a:pt x="1794" y="131"/>
                </a:cubicBezTo>
                <a:cubicBezTo>
                  <a:pt x="1792" y="130"/>
                  <a:pt x="1790" y="130"/>
                  <a:pt x="1789" y="130"/>
                </a:cubicBezTo>
                <a:cubicBezTo>
                  <a:pt x="1787" y="131"/>
                  <a:pt x="1786" y="131"/>
                  <a:pt x="1785" y="132"/>
                </a:cubicBezTo>
                <a:cubicBezTo>
                  <a:pt x="1784" y="132"/>
                  <a:pt x="1782" y="133"/>
                  <a:pt x="1782" y="132"/>
                </a:cubicBezTo>
                <a:cubicBezTo>
                  <a:pt x="1782" y="131"/>
                  <a:pt x="1784" y="130"/>
                  <a:pt x="1783" y="129"/>
                </a:cubicBezTo>
                <a:cubicBezTo>
                  <a:pt x="1783" y="128"/>
                  <a:pt x="1782" y="129"/>
                  <a:pt x="1781" y="128"/>
                </a:cubicBezTo>
                <a:cubicBezTo>
                  <a:pt x="1780" y="128"/>
                  <a:pt x="1779" y="127"/>
                  <a:pt x="1778" y="126"/>
                </a:cubicBezTo>
                <a:cubicBezTo>
                  <a:pt x="1776" y="124"/>
                  <a:pt x="1775" y="121"/>
                  <a:pt x="1772" y="119"/>
                </a:cubicBezTo>
                <a:cubicBezTo>
                  <a:pt x="1771" y="118"/>
                  <a:pt x="1770" y="118"/>
                  <a:pt x="1768" y="117"/>
                </a:cubicBezTo>
                <a:cubicBezTo>
                  <a:pt x="1767" y="116"/>
                  <a:pt x="1766" y="116"/>
                  <a:pt x="1764" y="115"/>
                </a:cubicBezTo>
                <a:cubicBezTo>
                  <a:pt x="1763" y="114"/>
                  <a:pt x="1762" y="113"/>
                  <a:pt x="1760" y="113"/>
                </a:cubicBezTo>
                <a:cubicBezTo>
                  <a:pt x="1757" y="111"/>
                  <a:pt x="1754" y="110"/>
                  <a:pt x="1751" y="109"/>
                </a:cubicBezTo>
                <a:cubicBezTo>
                  <a:pt x="1750" y="108"/>
                  <a:pt x="1748" y="107"/>
                  <a:pt x="1746" y="105"/>
                </a:cubicBezTo>
                <a:cubicBezTo>
                  <a:pt x="1745" y="104"/>
                  <a:pt x="1743" y="103"/>
                  <a:pt x="1742" y="103"/>
                </a:cubicBezTo>
                <a:cubicBezTo>
                  <a:pt x="1740" y="102"/>
                  <a:pt x="1739" y="101"/>
                  <a:pt x="1737" y="101"/>
                </a:cubicBezTo>
                <a:cubicBezTo>
                  <a:pt x="1736" y="100"/>
                  <a:pt x="1734" y="100"/>
                  <a:pt x="1733" y="100"/>
                </a:cubicBezTo>
                <a:cubicBezTo>
                  <a:pt x="1729" y="100"/>
                  <a:pt x="1726" y="100"/>
                  <a:pt x="1722" y="100"/>
                </a:cubicBezTo>
                <a:cubicBezTo>
                  <a:pt x="1719" y="100"/>
                  <a:pt x="1715" y="101"/>
                  <a:pt x="1711" y="101"/>
                </a:cubicBezTo>
                <a:cubicBezTo>
                  <a:pt x="1709" y="101"/>
                  <a:pt x="1707" y="100"/>
                  <a:pt x="1705" y="100"/>
                </a:cubicBezTo>
                <a:cubicBezTo>
                  <a:pt x="1704" y="100"/>
                  <a:pt x="1702" y="99"/>
                  <a:pt x="1700" y="98"/>
                </a:cubicBezTo>
                <a:cubicBezTo>
                  <a:pt x="1697" y="97"/>
                  <a:pt x="1693" y="97"/>
                  <a:pt x="1690" y="97"/>
                </a:cubicBezTo>
                <a:cubicBezTo>
                  <a:pt x="1688" y="98"/>
                  <a:pt x="1686" y="98"/>
                  <a:pt x="1685" y="99"/>
                </a:cubicBezTo>
                <a:cubicBezTo>
                  <a:pt x="1684" y="100"/>
                  <a:pt x="1683" y="101"/>
                  <a:pt x="1682" y="102"/>
                </a:cubicBezTo>
                <a:cubicBezTo>
                  <a:pt x="1680" y="105"/>
                  <a:pt x="1681" y="109"/>
                  <a:pt x="1683" y="110"/>
                </a:cubicBezTo>
                <a:cubicBezTo>
                  <a:pt x="1685" y="113"/>
                  <a:pt x="1688" y="113"/>
                  <a:pt x="1690" y="114"/>
                </a:cubicBezTo>
                <a:cubicBezTo>
                  <a:pt x="1693" y="115"/>
                  <a:pt x="1697" y="114"/>
                  <a:pt x="1700" y="114"/>
                </a:cubicBezTo>
                <a:cubicBezTo>
                  <a:pt x="1701" y="114"/>
                  <a:pt x="1702" y="115"/>
                  <a:pt x="1703" y="116"/>
                </a:cubicBezTo>
                <a:cubicBezTo>
                  <a:pt x="1704" y="117"/>
                  <a:pt x="1706" y="117"/>
                  <a:pt x="1707" y="118"/>
                </a:cubicBezTo>
                <a:cubicBezTo>
                  <a:pt x="1707" y="118"/>
                  <a:pt x="1707" y="118"/>
                  <a:pt x="1707" y="118"/>
                </a:cubicBezTo>
                <a:cubicBezTo>
                  <a:pt x="1706" y="118"/>
                  <a:pt x="1705" y="117"/>
                  <a:pt x="1704" y="117"/>
                </a:cubicBezTo>
                <a:cubicBezTo>
                  <a:pt x="1703" y="117"/>
                  <a:pt x="1702" y="116"/>
                  <a:pt x="1700" y="116"/>
                </a:cubicBezTo>
                <a:cubicBezTo>
                  <a:pt x="1699" y="116"/>
                  <a:pt x="1698" y="115"/>
                  <a:pt x="1697" y="115"/>
                </a:cubicBezTo>
                <a:cubicBezTo>
                  <a:pt x="1695" y="115"/>
                  <a:pt x="1693" y="115"/>
                  <a:pt x="1690" y="115"/>
                </a:cubicBezTo>
                <a:cubicBezTo>
                  <a:pt x="1689" y="115"/>
                  <a:pt x="1688" y="115"/>
                  <a:pt x="1686" y="115"/>
                </a:cubicBezTo>
                <a:cubicBezTo>
                  <a:pt x="1686" y="115"/>
                  <a:pt x="1685" y="115"/>
                  <a:pt x="1684" y="116"/>
                </a:cubicBezTo>
                <a:cubicBezTo>
                  <a:pt x="1684" y="116"/>
                  <a:pt x="1685" y="118"/>
                  <a:pt x="1684" y="118"/>
                </a:cubicBezTo>
                <a:cubicBezTo>
                  <a:pt x="1684" y="120"/>
                  <a:pt x="1684" y="121"/>
                  <a:pt x="1684" y="123"/>
                </a:cubicBezTo>
                <a:cubicBezTo>
                  <a:pt x="1684" y="124"/>
                  <a:pt x="1686" y="125"/>
                  <a:pt x="1687" y="125"/>
                </a:cubicBezTo>
                <a:cubicBezTo>
                  <a:pt x="1688" y="126"/>
                  <a:pt x="1689" y="126"/>
                  <a:pt x="1691" y="126"/>
                </a:cubicBezTo>
                <a:cubicBezTo>
                  <a:pt x="1693" y="126"/>
                  <a:pt x="1694" y="126"/>
                  <a:pt x="1695" y="127"/>
                </a:cubicBezTo>
                <a:cubicBezTo>
                  <a:pt x="1697" y="128"/>
                  <a:pt x="1698" y="127"/>
                  <a:pt x="1700" y="127"/>
                </a:cubicBezTo>
                <a:cubicBezTo>
                  <a:pt x="1703" y="126"/>
                  <a:pt x="1705" y="128"/>
                  <a:pt x="1708" y="129"/>
                </a:cubicBezTo>
                <a:cubicBezTo>
                  <a:pt x="1710" y="129"/>
                  <a:pt x="1711" y="130"/>
                  <a:pt x="1712" y="130"/>
                </a:cubicBezTo>
                <a:cubicBezTo>
                  <a:pt x="1713" y="131"/>
                  <a:pt x="1714" y="132"/>
                  <a:pt x="1715" y="133"/>
                </a:cubicBezTo>
                <a:cubicBezTo>
                  <a:pt x="1716" y="134"/>
                  <a:pt x="1716" y="136"/>
                  <a:pt x="1717" y="136"/>
                </a:cubicBezTo>
                <a:cubicBezTo>
                  <a:pt x="1717" y="138"/>
                  <a:pt x="1719" y="138"/>
                  <a:pt x="1720" y="139"/>
                </a:cubicBezTo>
                <a:cubicBezTo>
                  <a:pt x="1722" y="139"/>
                  <a:pt x="1723" y="140"/>
                  <a:pt x="1724" y="140"/>
                </a:cubicBezTo>
                <a:cubicBezTo>
                  <a:pt x="1725" y="141"/>
                  <a:pt x="1726" y="142"/>
                  <a:pt x="1726" y="143"/>
                </a:cubicBezTo>
                <a:cubicBezTo>
                  <a:pt x="1726" y="144"/>
                  <a:pt x="1727" y="145"/>
                  <a:pt x="1727" y="145"/>
                </a:cubicBezTo>
                <a:cubicBezTo>
                  <a:pt x="1728" y="147"/>
                  <a:pt x="1728" y="149"/>
                  <a:pt x="1729" y="150"/>
                </a:cubicBezTo>
                <a:cubicBezTo>
                  <a:pt x="1730" y="152"/>
                  <a:pt x="1731" y="152"/>
                  <a:pt x="1733" y="151"/>
                </a:cubicBezTo>
                <a:cubicBezTo>
                  <a:pt x="1733" y="151"/>
                  <a:pt x="1736" y="149"/>
                  <a:pt x="1736" y="151"/>
                </a:cubicBezTo>
                <a:cubicBezTo>
                  <a:pt x="1736" y="151"/>
                  <a:pt x="1735" y="151"/>
                  <a:pt x="1735" y="152"/>
                </a:cubicBezTo>
                <a:cubicBezTo>
                  <a:pt x="1735" y="152"/>
                  <a:pt x="1735" y="153"/>
                  <a:pt x="1735" y="153"/>
                </a:cubicBezTo>
                <a:cubicBezTo>
                  <a:pt x="1736" y="154"/>
                  <a:pt x="1736" y="154"/>
                  <a:pt x="1736" y="154"/>
                </a:cubicBezTo>
                <a:cubicBezTo>
                  <a:pt x="1738" y="155"/>
                  <a:pt x="1739" y="155"/>
                  <a:pt x="1740" y="156"/>
                </a:cubicBezTo>
                <a:cubicBezTo>
                  <a:pt x="1742" y="156"/>
                  <a:pt x="1742" y="158"/>
                  <a:pt x="1744" y="158"/>
                </a:cubicBezTo>
                <a:cubicBezTo>
                  <a:pt x="1744" y="158"/>
                  <a:pt x="1746" y="158"/>
                  <a:pt x="1746" y="158"/>
                </a:cubicBezTo>
                <a:cubicBezTo>
                  <a:pt x="1747" y="159"/>
                  <a:pt x="1743" y="159"/>
                  <a:pt x="1742" y="159"/>
                </a:cubicBezTo>
                <a:cubicBezTo>
                  <a:pt x="1742" y="159"/>
                  <a:pt x="1741" y="159"/>
                  <a:pt x="1740" y="158"/>
                </a:cubicBezTo>
                <a:cubicBezTo>
                  <a:pt x="1739" y="158"/>
                  <a:pt x="1738" y="158"/>
                  <a:pt x="1736" y="157"/>
                </a:cubicBezTo>
                <a:cubicBezTo>
                  <a:pt x="1735" y="156"/>
                  <a:pt x="1734" y="156"/>
                  <a:pt x="1733" y="155"/>
                </a:cubicBezTo>
                <a:cubicBezTo>
                  <a:pt x="1731" y="154"/>
                  <a:pt x="1730" y="153"/>
                  <a:pt x="1728" y="153"/>
                </a:cubicBezTo>
                <a:cubicBezTo>
                  <a:pt x="1726" y="153"/>
                  <a:pt x="1724" y="153"/>
                  <a:pt x="1723" y="154"/>
                </a:cubicBezTo>
                <a:cubicBezTo>
                  <a:pt x="1722" y="155"/>
                  <a:pt x="1719" y="155"/>
                  <a:pt x="1719" y="156"/>
                </a:cubicBezTo>
                <a:cubicBezTo>
                  <a:pt x="1719" y="157"/>
                  <a:pt x="1721" y="158"/>
                  <a:pt x="1722" y="158"/>
                </a:cubicBezTo>
                <a:cubicBezTo>
                  <a:pt x="1725" y="160"/>
                  <a:pt x="1727" y="161"/>
                  <a:pt x="1730" y="161"/>
                </a:cubicBezTo>
                <a:cubicBezTo>
                  <a:pt x="1733" y="161"/>
                  <a:pt x="1737" y="161"/>
                  <a:pt x="1740" y="162"/>
                </a:cubicBezTo>
                <a:cubicBezTo>
                  <a:pt x="1743" y="163"/>
                  <a:pt x="1747" y="163"/>
                  <a:pt x="1749" y="162"/>
                </a:cubicBezTo>
                <a:cubicBezTo>
                  <a:pt x="1751" y="162"/>
                  <a:pt x="1752" y="162"/>
                  <a:pt x="1754" y="162"/>
                </a:cubicBezTo>
                <a:cubicBezTo>
                  <a:pt x="1755" y="162"/>
                  <a:pt x="1756" y="162"/>
                  <a:pt x="1758" y="163"/>
                </a:cubicBezTo>
                <a:cubicBezTo>
                  <a:pt x="1759" y="163"/>
                  <a:pt x="1761" y="164"/>
                  <a:pt x="1762" y="164"/>
                </a:cubicBezTo>
                <a:cubicBezTo>
                  <a:pt x="1764" y="165"/>
                  <a:pt x="1765" y="165"/>
                  <a:pt x="1767" y="164"/>
                </a:cubicBezTo>
                <a:cubicBezTo>
                  <a:pt x="1768" y="164"/>
                  <a:pt x="1770" y="164"/>
                  <a:pt x="1771" y="164"/>
                </a:cubicBezTo>
                <a:cubicBezTo>
                  <a:pt x="1774" y="164"/>
                  <a:pt x="1775" y="162"/>
                  <a:pt x="1777" y="161"/>
                </a:cubicBezTo>
                <a:cubicBezTo>
                  <a:pt x="1778" y="160"/>
                  <a:pt x="1779" y="159"/>
                  <a:pt x="1780" y="158"/>
                </a:cubicBezTo>
                <a:cubicBezTo>
                  <a:pt x="1781" y="158"/>
                  <a:pt x="1783" y="158"/>
                  <a:pt x="1784" y="158"/>
                </a:cubicBezTo>
                <a:cubicBezTo>
                  <a:pt x="1784" y="158"/>
                  <a:pt x="1785" y="157"/>
                  <a:pt x="1786" y="157"/>
                </a:cubicBezTo>
                <a:cubicBezTo>
                  <a:pt x="1786" y="157"/>
                  <a:pt x="1786" y="158"/>
                  <a:pt x="1785" y="158"/>
                </a:cubicBezTo>
                <a:cubicBezTo>
                  <a:pt x="1784" y="159"/>
                  <a:pt x="1783" y="160"/>
                  <a:pt x="1782" y="161"/>
                </a:cubicBezTo>
                <a:cubicBezTo>
                  <a:pt x="1782" y="163"/>
                  <a:pt x="1782" y="164"/>
                  <a:pt x="1780" y="165"/>
                </a:cubicBezTo>
                <a:cubicBezTo>
                  <a:pt x="1779" y="166"/>
                  <a:pt x="1778" y="166"/>
                  <a:pt x="1776" y="166"/>
                </a:cubicBezTo>
                <a:cubicBezTo>
                  <a:pt x="1775" y="166"/>
                  <a:pt x="1774" y="166"/>
                  <a:pt x="1773" y="167"/>
                </a:cubicBezTo>
                <a:cubicBezTo>
                  <a:pt x="1772" y="167"/>
                  <a:pt x="1770" y="167"/>
                  <a:pt x="1769" y="167"/>
                </a:cubicBezTo>
                <a:cubicBezTo>
                  <a:pt x="1768" y="167"/>
                  <a:pt x="1767" y="168"/>
                  <a:pt x="1765" y="168"/>
                </a:cubicBezTo>
                <a:cubicBezTo>
                  <a:pt x="1764" y="168"/>
                  <a:pt x="1764" y="167"/>
                  <a:pt x="1763" y="167"/>
                </a:cubicBezTo>
                <a:cubicBezTo>
                  <a:pt x="1762" y="167"/>
                  <a:pt x="1761" y="167"/>
                  <a:pt x="1761" y="167"/>
                </a:cubicBezTo>
                <a:cubicBezTo>
                  <a:pt x="1759" y="167"/>
                  <a:pt x="1757" y="167"/>
                  <a:pt x="1756" y="167"/>
                </a:cubicBezTo>
                <a:cubicBezTo>
                  <a:pt x="1755" y="167"/>
                  <a:pt x="1752" y="166"/>
                  <a:pt x="1752" y="168"/>
                </a:cubicBezTo>
                <a:cubicBezTo>
                  <a:pt x="1752" y="169"/>
                  <a:pt x="1755" y="169"/>
                  <a:pt x="1756" y="170"/>
                </a:cubicBezTo>
                <a:cubicBezTo>
                  <a:pt x="1757" y="170"/>
                  <a:pt x="1758" y="172"/>
                  <a:pt x="1759" y="172"/>
                </a:cubicBezTo>
                <a:cubicBezTo>
                  <a:pt x="1761" y="172"/>
                  <a:pt x="1763" y="172"/>
                  <a:pt x="1764" y="172"/>
                </a:cubicBezTo>
                <a:cubicBezTo>
                  <a:pt x="1765" y="173"/>
                  <a:pt x="1765" y="174"/>
                  <a:pt x="1766" y="175"/>
                </a:cubicBezTo>
                <a:cubicBezTo>
                  <a:pt x="1767" y="176"/>
                  <a:pt x="1769" y="176"/>
                  <a:pt x="1770" y="177"/>
                </a:cubicBezTo>
                <a:cubicBezTo>
                  <a:pt x="1772" y="179"/>
                  <a:pt x="1768" y="178"/>
                  <a:pt x="1767" y="178"/>
                </a:cubicBezTo>
                <a:cubicBezTo>
                  <a:pt x="1766" y="178"/>
                  <a:pt x="1765" y="177"/>
                  <a:pt x="1763" y="176"/>
                </a:cubicBezTo>
                <a:cubicBezTo>
                  <a:pt x="1762" y="175"/>
                  <a:pt x="1761" y="174"/>
                  <a:pt x="1760" y="174"/>
                </a:cubicBezTo>
                <a:cubicBezTo>
                  <a:pt x="1758" y="173"/>
                  <a:pt x="1757" y="173"/>
                  <a:pt x="1755" y="173"/>
                </a:cubicBezTo>
                <a:cubicBezTo>
                  <a:pt x="1752" y="172"/>
                  <a:pt x="1750" y="171"/>
                  <a:pt x="1747" y="169"/>
                </a:cubicBezTo>
                <a:cubicBezTo>
                  <a:pt x="1744" y="168"/>
                  <a:pt x="1740" y="167"/>
                  <a:pt x="1737" y="166"/>
                </a:cubicBezTo>
                <a:cubicBezTo>
                  <a:pt x="1733" y="166"/>
                  <a:pt x="1730" y="167"/>
                  <a:pt x="1726" y="166"/>
                </a:cubicBezTo>
                <a:cubicBezTo>
                  <a:pt x="1723" y="166"/>
                  <a:pt x="1720" y="165"/>
                  <a:pt x="1717" y="164"/>
                </a:cubicBezTo>
                <a:cubicBezTo>
                  <a:pt x="1715" y="164"/>
                  <a:pt x="1714" y="163"/>
                  <a:pt x="1712" y="163"/>
                </a:cubicBezTo>
                <a:cubicBezTo>
                  <a:pt x="1711" y="163"/>
                  <a:pt x="1709" y="163"/>
                  <a:pt x="1708" y="164"/>
                </a:cubicBezTo>
                <a:cubicBezTo>
                  <a:pt x="1707" y="164"/>
                  <a:pt x="1706" y="165"/>
                  <a:pt x="1705" y="165"/>
                </a:cubicBezTo>
                <a:cubicBezTo>
                  <a:pt x="1703" y="166"/>
                  <a:pt x="1702" y="166"/>
                  <a:pt x="1700" y="167"/>
                </a:cubicBezTo>
                <a:cubicBezTo>
                  <a:pt x="1696" y="167"/>
                  <a:pt x="1693" y="168"/>
                  <a:pt x="1689" y="168"/>
                </a:cubicBezTo>
                <a:cubicBezTo>
                  <a:pt x="1685" y="168"/>
                  <a:pt x="1681" y="168"/>
                  <a:pt x="1678" y="170"/>
                </a:cubicBezTo>
                <a:cubicBezTo>
                  <a:pt x="1677" y="171"/>
                  <a:pt x="1675" y="172"/>
                  <a:pt x="1674" y="174"/>
                </a:cubicBezTo>
                <a:cubicBezTo>
                  <a:pt x="1673" y="175"/>
                  <a:pt x="1673" y="177"/>
                  <a:pt x="1672" y="178"/>
                </a:cubicBezTo>
                <a:cubicBezTo>
                  <a:pt x="1671" y="179"/>
                  <a:pt x="1669" y="179"/>
                  <a:pt x="1668" y="180"/>
                </a:cubicBezTo>
                <a:cubicBezTo>
                  <a:pt x="1666" y="181"/>
                  <a:pt x="1665" y="182"/>
                  <a:pt x="1664" y="183"/>
                </a:cubicBezTo>
                <a:cubicBezTo>
                  <a:pt x="1662" y="185"/>
                  <a:pt x="1661" y="189"/>
                  <a:pt x="1662" y="192"/>
                </a:cubicBezTo>
                <a:cubicBezTo>
                  <a:pt x="1662" y="193"/>
                  <a:pt x="1664" y="194"/>
                  <a:pt x="1665" y="195"/>
                </a:cubicBezTo>
                <a:cubicBezTo>
                  <a:pt x="1666" y="195"/>
                  <a:pt x="1669" y="196"/>
                  <a:pt x="1666" y="196"/>
                </a:cubicBezTo>
                <a:cubicBezTo>
                  <a:pt x="1665" y="197"/>
                  <a:pt x="1663" y="196"/>
                  <a:pt x="1662" y="198"/>
                </a:cubicBezTo>
                <a:cubicBezTo>
                  <a:pt x="1661" y="199"/>
                  <a:pt x="1664" y="199"/>
                  <a:pt x="1665" y="199"/>
                </a:cubicBezTo>
                <a:cubicBezTo>
                  <a:pt x="1666" y="199"/>
                  <a:pt x="1668" y="200"/>
                  <a:pt x="1669" y="200"/>
                </a:cubicBezTo>
                <a:cubicBezTo>
                  <a:pt x="1671" y="201"/>
                  <a:pt x="1672" y="200"/>
                  <a:pt x="1673" y="200"/>
                </a:cubicBezTo>
                <a:cubicBezTo>
                  <a:pt x="1675" y="200"/>
                  <a:pt x="1677" y="200"/>
                  <a:pt x="1678" y="200"/>
                </a:cubicBezTo>
                <a:cubicBezTo>
                  <a:pt x="1679" y="200"/>
                  <a:pt x="1679" y="199"/>
                  <a:pt x="1680" y="199"/>
                </a:cubicBezTo>
                <a:cubicBezTo>
                  <a:pt x="1681" y="197"/>
                  <a:pt x="1682" y="195"/>
                  <a:pt x="1685" y="196"/>
                </a:cubicBezTo>
                <a:cubicBezTo>
                  <a:pt x="1686" y="197"/>
                  <a:pt x="1688" y="197"/>
                  <a:pt x="1689" y="196"/>
                </a:cubicBezTo>
                <a:cubicBezTo>
                  <a:pt x="1690" y="195"/>
                  <a:pt x="1691" y="194"/>
                  <a:pt x="1692" y="193"/>
                </a:cubicBezTo>
                <a:cubicBezTo>
                  <a:pt x="1693" y="192"/>
                  <a:pt x="1693" y="192"/>
                  <a:pt x="1694" y="191"/>
                </a:cubicBezTo>
                <a:cubicBezTo>
                  <a:pt x="1694" y="191"/>
                  <a:pt x="1694" y="190"/>
                  <a:pt x="1695" y="189"/>
                </a:cubicBezTo>
                <a:cubicBezTo>
                  <a:pt x="1696" y="189"/>
                  <a:pt x="1696" y="192"/>
                  <a:pt x="1696" y="193"/>
                </a:cubicBezTo>
                <a:cubicBezTo>
                  <a:pt x="1695" y="194"/>
                  <a:pt x="1694" y="195"/>
                  <a:pt x="1693" y="196"/>
                </a:cubicBezTo>
                <a:cubicBezTo>
                  <a:pt x="1692" y="197"/>
                  <a:pt x="1690" y="197"/>
                  <a:pt x="1689" y="198"/>
                </a:cubicBezTo>
                <a:cubicBezTo>
                  <a:pt x="1688" y="199"/>
                  <a:pt x="1687" y="200"/>
                  <a:pt x="1689" y="201"/>
                </a:cubicBezTo>
                <a:cubicBezTo>
                  <a:pt x="1690" y="202"/>
                  <a:pt x="1691" y="202"/>
                  <a:pt x="1693" y="202"/>
                </a:cubicBezTo>
                <a:cubicBezTo>
                  <a:pt x="1696" y="201"/>
                  <a:pt x="1699" y="201"/>
                  <a:pt x="1702" y="201"/>
                </a:cubicBezTo>
                <a:cubicBezTo>
                  <a:pt x="1704" y="200"/>
                  <a:pt x="1705" y="199"/>
                  <a:pt x="1706" y="198"/>
                </a:cubicBezTo>
                <a:cubicBezTo>
                  <a:pt x="1708" y="196"/>
                  <a:pt x="1711" y="195"/>
                  <a:pt x="1713" y="192"/>
                </a:cubicBezTo>
                <a:cubicBezTo>
                  <a:pt x="1715" y="190"/>
                  <a:pt x="1715" y="189"/>
                  <a:pt x="1715" y="186"/>
                </a:cubicBezTo>
                <a:cubicBezTo>
                  <a:pt x="1716" y="186"/>
                  <a:pt x="1716" y="185"/>
                  <a:pt x="1716" y="184"/>
                </a:cubicBezTo>
                <a:cubicBezTo>
                  <a:pt x="1717" y="183"/>
                  <a:pt x="1717" y="183"/>
                  <a:pt x="1718" y="182"/>
                </a:cubicBezTo>
                <a:cubicBezTo>
                  <a:pt x="1718" y="182"/>
                  <a:pt x="1720" y="181"/>
                  <a:pt x="1720" y="181"/>
                </a:cubicBezTo>
                <a:cubicBezTo>
                  <a:pt x="1720" y="182"/>
                  <a:pt x="1718" y="183"/>
                  <a:pt x="1718" y="184"/>
                </a:cubicBezTo>
                <a:cubicBezTo>
                  <a:pt x="1718" y="185"/>
                  <a:pt x="1717" y="187"/>
                  <a:pt x="1718" y="188"/>
                </a:cubicBezTo>
                <a:cubicBezTo>
                  <a:pt x="1718" y="190"/>
                  <a:pt x="1720" y="189"/>
                  <a:pt x="1721" y="189"/>
                </a:cubicBezTo>
                <a:cubicBezTo>
                  <a:pt x="1721" y="190"/>
                  <a:pt x="1718" y="191"/>
                  <a:pt x="1717" y="191"/>
                </a:cubicBezTo>
                <a:cubicBezTo>
                  <a:pt x="1716" y="192"/>
                  <a:pt x="1716" y="193"/>
                  <a:pt x="1715" y="194"/>
                </a:cubicBezTo>
                <a:cubicBezTo>
                  <a:pt x="1715" y="194"/>
                  <a:pt x="1714" y="195"/>
                  <a:pt x="1715" y="195"/>
                </a:cubicBezTo>
                <a:cubicBezTo>
                  <a:pt x="1715" y="196"/>
                  <a:pt x="1716" y="196"/>
                  <a:pt x="1717" y="196"/>
                </a:cubicBezTo>
                <a:cubicBezTo>
                  <a:pt x="1718" y="196"/>
                  <a:pt x="1720" y="196"/>
                  <a:pt x="1722" y="196"/>
                </a:cubicBezTo>
                <a:cubicBezTo>
                  <a:pt x="1724" y="196"/>
                  <a:pt x="1727" y="195"/>
                  <a:pt x="1730" y="197"/>
                </a:cubicBezTo>
                <a:cubicBezTo>
                  <a:pt x="1726" y="196"/>
                  <a:pt x="1722" y="196"/>
                  <a:pt x="1719" y="197"/>
                </a:cubicBezTo>
                <a:cubicBezTo>
                  <a:pt x="1717" y="197"/>
                  <a:pt x="1716" y="198"/>
                  <a:pt x="1714" y="198"/>
                </a:cubicBezTo>
                <a:cubicBezTo>
                  <a:pt x="1713" y="198"/>
                  <a:pt x="1711" y="200"/>
                  <a:pt x="1713" y="201"/>
                </a:cubicBezTo>
                <a:cubicBezTo>
                  <a:pt x="1713" y="201"/>
                  <a:pt x="1714" y="201"/>
                  <a:pt x="1715" y="201"/>
                </a:cubicBezTo>
                <a:cubicBezTo>
                  <a:pt x="1715" y="202"/>
                  <a:pt x="1716" y="202"/>
                  <a:pt x="1717" y="202"/>
                </a:cubicBezTo>
                <a:cubicBezTo>
                  <a:pt x="1718" y="203"/>
                  <a:pt x="1719" y="203"/>
                  <a:pt x="1721" y="203"/>
                </a:cubicBezTo>
                <a:cubicBezTo>
                  <a:pt x="1721" y="203"/>
                  <a:pt x="1721" y="203"/>
                  <a:pt x="1721" y="203"/>
                </a:cubicBezTo>
                <a:cubicBezTo>
                  <a:pt x="1720" y="203"/>
                  <a:pt x="1719" y="203"/>
                  <a:pt x="1718" y="203"/>
                </a:cubicBezTo>
                <a:cubicBezTo>
                  <a:pt x="1717" y="203"/>
                  <a:pt x="1716" y="203"/>
                  <a:pt x="1715" y="202"/>
                </a:cubicBezTo>
                <a:cubicBezTo>
                  <a:pt x="1712" y="202"/>
                  <a:pt x="1708" y="203"/>
                  <a:pt x="1706" y="204"/>
                </a:cubicBezTo>
                <a:cubicBezTo>
                  <a:pt x="1705" y="205"/>
                  <a:pt x="1704" y="206"/>
                  <a:pt x="1702" y="206"/>
                </a:cubicBezTo>
                <a:cubicBezTo>
                  <a:pt x="1702" y="206"/>
                  <a:pt x="1700" y="207"/>
                  <a:pt x="1700" y="207"/>
                </a:cubicBezTo>
                <a:cubicBezTo>
                  <a:pt x="1699" y="209"/>
                  <a:pt x="1705" y="209"/>
                  <a:pt x="1706" y="209"/>
                </a:cubicBezTo>
                <a:cubicBezTo>
                  <a:pt x="1709" y="209"/>
                  <a:pt x="1711" y="208"/>
                  <a:pt x="1714" y="209"/>
                </a:cubicBezTo>
                <a:cubicBezTo>
                  <a:pt x="1716" y="209"/>
                  <a:pt x="1717" y="211"/>
                  <a:pt x="1718" y="210"/>
                </a:cubicBezTo>
                <a:cubicBezTo>
                  <a:pt x="1719" y="210"/>
                  <a:pt x="1721" y="208"/>
                  <a:pt x="1722" y="209"/>
                </a:cubicBezTo>
                <a:cubicBezTo>
                  <a:pt x="1721" y="210"/>
                  <a:pt x="1721" y="210"/>
                  <a:pt x="1720" y="210"/>
                </a:cubicBezTo>
                <a:cubicBezTo>
                  <a:pt x="1719" y="211"/>
                  <a:pt x="1718" y="212"/>
                  <a:pt x="1717" y="212"/>
                </a:cubicBezTo>
                <a:cubicBezTo>
                  <a:pt x="1716" y="211"/>
                  <a:pt x="1716" y="211"/>
                  <a:pt x="1715" y="210"/>
                </a:cubicBezTo>
                <a:cubicBezTo>
                  <a:pt x="1715" y="210"/>
                  <a:pt x="1714" y="210"/>
                  <a:pt x="1713" y="210"/>
                </a:cubicBezTo>
                <a:cubicBezTo>
                  <a:pt x="1712" y="210"/>
                  <a:pt x="1711" y="209"/>
                  <a:pt x="1709" y="210"/>
                </a:cubicBezTo>
                <a:cubicBezTo>
                  <a:pt x="1708" y="210"/>
                  <a:pt x="1707" y="211"/>
                  <a:pt x="1706" y="212"/>
                </a:cubicBezTo>
                <a:cubicBezTo>
                  <a:pt x="1706" y="213"/>
                  <a:pt x="1707" y="214"/>
                  <a:pt x="1708" y="214"/>
                </a:cubicBezTo>
                <a:cubicBezTo>
                  <a:pt x="1709" y="213"/>
                  <a:pt x="1710" y="213"/>
                  <a:pt x="1711" y="214"/>
                </a:cubicBezTo>
                <a:cubicBezTo>
                  <a:pt x="1710" y="216"/>
                  <a:pt x="1704" y="216"/>
                  <a:pt x="1707" y="219"/>
                </a:cubicBezTo>
                <a:cubicBezTo>
                  <a:pt x="1708" y="220"/>
                  <a:pt x="1709" y="220"/>
                  <a:pt x="1711" y="220"/>
                </a:cubicBezTo>
                <a:cubicBezTo>
                  <a:pt x="1712" y="220"/>
                  <a:pt x="1713" y="220"/>
                  <a:pt x="1713" y="221"/>
                </a:cubicBezTo>
                <a:cubicBezTo>
                  <a:pt x="1714" y="221"/>
                  <a:pt x="1714" y="222"/>
                  <a:pt x="1714" y="222"/>
                </a:cubicBezTo>
                <a:cubicBezTo>
                  <a:pt x="1715" y="223"/>
                  <a:pt x="1718" y="223"/>
                  <a:pt x="1719" y="222"/>
                </a:cubicBezTo>
                <a:cubicBezTo>
                  <a:pt x="1720" y="222"/>
                  <a:pt x="1721" y="221"/>
                  <a:pt x="1722" y="221"/>
                </a:cubicBezTo>
                <a:cubicBezTo>
                  <a:pt x="1723" y="223"/>
                  <a:pt x="1717" y="222"/>
                  <a:pt x="1717" y="224"/>
                </a:cubicBezTo>
                <a:cubicBezTo>
                  <a:pt x="1717" y="226"/>
                  <a:pt x="1723" y="225"/>
                  <a:pt x="1724" y="225"/>
                </a:cubicBezTo>
                <a:cubicBezTo>
                  <a:pt x="1725" y="225"/>
                  <a:pt x="1727" y="225"/>
                  <a:pt x="1728" y="226"/>
                </a:cubicBezTo>
                <a:cubicBezTo>
                  <a:pt x="1730" y="226"/>
                  <a:pt x="1731" y="226"/>
                  <a:pt x="1733" y="226"/>
                </a:cubicBezTo>
                <a:cubicBezTo>
                  <a:pt x="1734" y="227"/>
                  <a:pt x="1736" y="227"/>
                  <a:pt x="1737" y="227"/>
                </a:cubicBezTo>
                <a:cubicBezTo>
                  <a:pt x="1740" y="227"/>
                  <a:pt x="1743" y="226"/>
                  <a:pt x="1745" y="224"/>
                </a:cubicBezTo>
                <a:cubicBezTo>
                  <a:pt x="1747" y="222"/>
                  <a:pt x="1749" y="220"/>
                  <a:pt x="1751" y="218"/>
                </a:cubicBezTo>
                <a:cubicBezTo>
                  <a:pt x="1751" y="217"/>
                  <a:pt x="1752" y="217"/>
                  <a:pt x="1752" y="216"/>
                </a:cubicBezTo>
                <a:cubicBezTo>
                  <a:pt x="1753" y="215"/>
                  <a:pt x="1754" y="214"/>
                  <a:pt x="1755" y="213"/>
                </a:cubicBezTo>
                <a:cubicBezTo>
                  <a:pt x="1756" y="212"/>
                  <a:pt x="1757" y="211"/>
                  <a:pt x="1758" y="211"/>
                </a:cubicBezTo>
                <a:cubicBezTo>
                  <a:pt x="1759" y="210"/>
                  <a:pt x="1760" y="210"/>
                  <a:pt x="1760" y="209"/>
                </a:cubicBezTo>
                <a:cubicBezTo>
                  <a:pt x="1761" y="209"/>
                  <a:pt x="1761" y="208"/>
                  <a:pt x="1761" y="207"/>
                </a:cubicBezTo>
                <a:cubicBezTo>
                  <a:pt x="1761" y="206"/>
                  <a:pt x="1760" y="206"/>
                  <a:pt x="1760" y="205"/>
                </a:cubicBezTo>
                <a:cubicBezTo>
                  <a:pt x="1760" y="204"/>
                  <a:pt x="1762" y="203"/>
                  <a:pt x="1763" y="203"/>
                </a:cubicBezTo>
                <a:cubicBezTo>
                  <a:pt x="1763" y="203"/>
                  <a:pt x="1764" y="203"/>
                  <a:pt x="1765" y="203"/>
                </a:cubicBezTo>
                <a:cubicBezTo>
                  <a:pt x="1765" y="202"/>
                  <a:pt x="1766" y="202"/>
                  <a:pt x="1767" y="202"/>
                </a:cubicBezTo>
                <a:cubicBezTo>
                  <a:pt x="1767" y="203"/>
                  <a:pt x="1766" y="203"/>
                  <a:pt x="1766" y="203"/>
                </a:cubicBezTo>
                <a:cubicBezTo>
                  <a:pt x="1765" y="204"/>
                  <a:pt x="1764" y="204"/>
                  <a:pt x="1763" y="205"/>
                </a:cubicBezTo>
                <a:cubicBezTo>
                  <a:pt x="1762" y="207"/>
                  <a:pt x="1763" y="208"/>
                  <a:pt x="1762" y="210"/>
                </a:cubicBezTo>
                <a:cubicBezTo>
                  <a:pt x="1762" y="211"/>
                  <a:pt x="1761" y="212"/>
                  <a:pt x="1760" y="213"/>
                </a:cubicBezTo>
                <a:cubicBezTo>
                  <a:pt x="1759" y="214"/>
                  <a:pt x="1759" y="215"/>
                  <a:pt x="1758" y="216"/>
                </a:cubicBezTo>
                <a:cubicBezTo>
                  <a:pt x="1758" y="217"/>
                  <a:pt x="1757" y="217"/>
                  <a:pt x="1756" y="218"/>
                </a:cubicBezTo>
                <a:cubicBezTo>
                  <a:pt x="1756" y="219"/>
                  <a:pt x="1755" y="219"/>
                  <a:pt x="1754" y="220"/>
                </a:cubicBezTo>
                <a:cubicBezTo>
                  <a:pt x="1753" y="221"/>
                  <a:pt x="1752" y="223"/>
                  <a:pt x="1751" y="224"/>
                </a:cubicBezTo>
                <a:cubicBezTo>
                  <a:pt x="1750" y="225"/>
                  <a:pt x="1748" y="226"/>
                  <a:pt x="1747" y="226"/>
                </a:cubicBezTo>
                <a:cubicBezTo>
                  <a:pt x="1746" y="227"/>
                  <a:pt x="1746" y="227"/>
                  <a:pt x="1745" y="228"/>
                </a:cubicBezTo>
                <a:cubicBezTo>
                  <a:pt x="1743" y="228"/>
                  <a:pt x="1742" y="228"/>
                  <a:pt x="1740" y="229"/>
                </a:cubicBezTo>
                <a:cubicBezTo>
                  <a:pt x="1739" y="229"/>
                  <a:pt x="1739" y="229"/>
                  <a:pt x="1740" y="230"/>
                </a:cubicBezTo>
                <a:cubicBezTo>
                  <a:pt x="1741" y="230"/>
                  <a:pt x="1741" y="230"/>
                  <a:pt x="1741" y="231"/>
                </a:cubicBezTo>
                <a:cubicBezTo>
                  <a:pt x="1742" y="231"/>
                  <a:pt x="1742" y="230"/>
                  <a:pt x="1743" y="231"/>
                </a:cubicBezTo>
                <a:cubicBezTo>
                  <a:pt x="1743" y="231"/>
                  <a:pt x="1743" y="232"/>
                  <a:pt x="1744" y="232"/>
                </a:cubicBezTo>
                <a:cubicBezTo>
                  <a:pt x="1744" y="232"/>
                  <a:pt x="1745" y="232"/>
                  <a:pt x="1745" y="233"/>
                </a:cubicBezTo>
                <a:cubicBezTo>
                  <a:pt x="1743" y="233"/>
                  <a:pt x="1742" y="233"/>
                  <a:pt x="1741" y="232"/>
                </a:cubicBezTo>
                <a:cubicBezTo>
                  <a:pt x="1739" y="232"/>
                  <a:pt x="1738" y="232"/>
                  <a:pt x="1737" y="232"/>
                </a:cubicBezTo>
                <a:cubicBezTo>
                  <a:pt x="1734" y="232"/>
                  <a:pt x="1731" y="232"/>
                  <a:pt x="1729" y="232"/>
                </a:cubicBezTo>
                <a:cubicBezTo>
                  <a:pt x="1728" y="232"/>
                  <a:pt x="1727" y="232"/>
                  <a:pt x="1726" y="232"/>
                </a:cubicBezTo>
                <a:cubicBezTo>
                  <a:pt x="1726" y="232"/>
                  <a:pt x="1725" y="231"/>
                  <a:pt x="1724" y="231"/>
                </a:cubicBezTo>
                <a:cubicBezTo>
                  <a:pt x="1724" y="232"/>
                  <a:pt x="1723" y="232"/>
                  <a:pt x="1723" y="233"/>
                </a:cubicBezTo>
                <a:cubicBezTo>
                  <a:pt x="1722" y="233"/>
                  <a:pt x="1722" y="233"/>
                  <a:pt x="1721" y="234"/>
                </a:cubicBezTo>
                <a:cubicBezTo>
                  <a:pt x="1721" y="234"/>
                  <a:pt x="1721" y="235"/>
                  <a:pt x="1720" y="235"/>
                </a:cubicBezTo>
                <a:cubicBezTo>
                  <a:pt x="1719" y="235"/>
                  <a:pt x="1718" y="234"/>
                  <a:pt x="1718" y="234"/>
                </a:cubicBezTo>
                <a:cubicBezTo>
                  <a:pt x="1716" y="233"/>
                  <a:pt x="1715" y="232"/>
                  <a:pt x="1712" y="232"/>
                </a:cubicBezTo>
                <a:cubicBezTo>
                  <a:pt x="1711" y="232"/>
                  <a:pt x="1709" y="232"/>
                  <a:pt x="1707" y="232"/>
                </a:cubicBezTo>
                <a:cubicBezTo>
                  <a:pt x="1706" y="232"/>
                  <a:pt x="1705" y="231"/>
                  <a:pt x="1704" y="230"/>
                </a:cubicBezTo>
                <a:cubicBezTo>
                  <a:pt x="1703" y="228"/>
                  <a:pt x="1702" y="229"/>
                  <a:pt x="1700" y="230"/>
                </a:cubicBezTo>
                <a:cubicBezTo>
                  <a:pt x="1697" y="230"/>
                  <a:pt x="1698" y="226"/>
                  <a:pt x="1698" y="225"/>
                </a:cubicBezTo>
                <a:cubicBezTo>
                  <a:pt x="1697" y="222"/>
                  <a:pt x="1695" y="220"/>
                  <a:pt x="1693" y="218"/>
                </a:cubicBezTo>
                <a:cubicBezTo>
                  <a:pt x="1691" y="215"/>
                  <a:pt x="1689" y="214"/>
                  <a:pt x="1686" y="212"/>
                </a:cubicBezTo>
                <a:cubicBezTo>
                  <a:pt x="1684" y="212"/>
                  <a:pt x="1683" y="211"/>
                  <a:pt x="1682" y="211"/>
                </a:cubicBezTo>
                <a:cubicBezTo>
                  <a:pt x="1681" y="210"/>
                  <a:pt x="1680" y="210"/>
                  <a:pt x="1680" y="210"/>
                </a:cubicBezTo>
                <a:cubicBezTo>
                  <a:pt x="1676" y="210"/>
                  <a:pt x="1673" y="209"/>
                  <a:pt x="1670" y="210"/>
                </a:cubicBezTo>
                <a:cubicBezTo>
                  <a:pt x="1668" y="210"/>
                  <a:pt x="1667" y="210"/>
                  <a:pt x="1665" y="210"/>
                </a:cubicBezTo>
                <a:cubicBezTo>
                  <a:pt x="1663" y="210"/>
                  <a:pt x="1662" y="211"/>
                  <a:pt x="1661" y="211"/>
                </a:cubicBezTo>
                <a:cubicBezTo>
                  <a:pt x="1659" y="212"/>
                  <a:pt x="1658" y="212"/>
                  <a:pt x="1656" y="212"/>
                </a:cubicBezTo>
                <a:cubicBezTo>
                  <a:pt x="1655" y="212"/>
                  <a:pt x="1654" y="213"/>
                  <a:pt x="1654" y="213"/>
                </a:cubicBezTo>
                <a:cubicBezTo>
                  <a:pt x="1653" y="213"/>
                  <a:pt x="1652" y="213"/>
                  <a:pt x="1651" y="213"/>
                </a:cubicBezTo>
                <a:cubicBezTo>
                  <a:pt x="1651" y="212"/>
                  <a:pt x="1650" y="212"/>
                  <a:pt x="1649" y="212"/>
                </a:cubicBezTo>
                <a:cubicBezTo>
                  <a:pt x="1649" y="211"/>
                  <a:pt x="1648" y="211"/>
                  <a:pt x="1648" y="212"/>
                </a:cubicBezTo>
                <a:cubicBezTo>
                  <a:pt x="1647" y="213"/>
                  <a:pt x="1647" y="215"/>
                  <a:pt x="1647" y="216"/>
                </a:cubicBezTo>
                <a:cubicBezTo>
                  <a:pt x="1647" y="218"/>
                  <a:pt x="1648" y="219"/>
                  <a:pt x="1648" y="221"/>
                </a:cubicBezTo>
                <a:cubicBezTo>
                  <a:pt x="1649" y="222"/>
                  <a:pt x="1651" y="222"/>
                  <a:pt x="1652" y="223"/>
                </a:cubicBezTo>
                <a:cubicBezTo>
                  <a:pt x="1653" y="224"/>
                  <a:pt x="1654" y="225"/>
                  <a:pt x="1655" y="226"/>
                </a:cubicBezTo>
                <a:cubicBezTo>
                  <a:pt x="1655" y="227"/>
                  <a:pt x="1656" y="229"/>
                  <a:pt x="1657" y="230"/>
                </a:cubicBezTo>
                <a:cubicBezTo>
                  <a:pt x="1657" y="230"/>
                  <a:pt x="1658" y="231"/>
                  <a:pt x="1658" y="232"/>
                </a:cubicBezTo>
                <a:cubicBezTo>
                  <a:pt x="1658" y="232"/>
                  <a:pt x="1658" y="233"/>
                  <a:pt x="1659" y="234"/>
                </a:cubicBezTo>
                <a:cubicBezTo>
                  <a:pt x="1660" y="234"/>
                  <a:pt x="1661" y="232"/>
                  <a:pt x="1662" y="232"/>
                </a:cubicBezTo>
                <a:cubicBezTo>
                  <a:pt x="1663" y="232"/>
                  <a:pt x="1663" y="233"/>
                  <a:pt x="1664" y="233"/>
                </a:cubicBezTo>
                <a:cubicBezTo>
                  <a:pt x="1665" y="233"/>
                  <a:pt x="1666" y="233"/>
                  <a:pt x="1667" y="233"/>
                </a:cubicBezTo>
                <a:cubicBezTo>
                  <a:pt x="1668" y="233"/>
                  <a:pt x="1670" y="233"/>
                  <a:pt x="1672" y="233"/>
                </a:cubicBezTo>
                <a:cubicBezTo>
                  <a:pt x="1673" y="233"/>
                  <a:pt x="1674" y="233"/>
                  <a:pt x="1674" y="234"/>
                </a:cubicBezTo>
                <a:cubicBezTo>
                  <a:pt x="1673" y="234"/>
                  <a:pt x="1672" y="234"/>
                  <a:pt x="1672" y="234"/>
                </a:cubicBezTo>
                <a:cubicBezTo>
                  <a:pt x="1671" y="234"/>
                  <a:pt x="1670" y="234"/>
                  <a:pt x="1669" y="235"/>
                </a:cubicBezTo>
                <a:cubicBezTo>
                  <a:pt x="1669" y="235"/>
                  <a:pt x="1669" y="235"/>
                  <a:pt x="1669" y="235"/>
                </a:cubicBezTo>
                <a:cubicBezTo>
                  <a:pt x="1669" y="236"/>
                  <a:pt x="1668" y="236"/>
                  <a:pt x="1668" y="236"/>
                </a:cubicBezTo>
                <a:cubicBezTo>
                  <a:pt x="1668" y="237"/>
                  <a:pt x="1669" y="237"/>
                  <a:pt x="1669" y="237"/>
                </a:cubicBezTo>
                <a:cubicBezTo>
                  <a:pt x="1670" y="238"/>
                  <a:pt x="1670" y="239"/>
                  <a:pt x="1670" y="239"/>
                </a:cubicBezTo>
                <a:cubicBezTo>
                  <a:pt x="1670" y="241"/>
                  <a:pt x="1668" y="241"/>
                  <a:pt x="1666" y="241"/>
                </a:cubicBezTo>
                <a:cubicBezTo>
                  <a:pt x="1666" y="241"/>
                  <a:pt x="1665" y="241"/>
                  <a:pt x="1664" y="242"/>
                </a:cubicBezTo>
                <a:cubicBezTo>
                  <a:pt x="1664" y="243"/>
                  <a:pt x="1665" y="244"/>
                  <a:pt x="1664" y="244"/>
                </a:cubicBezTo>
                <a:cubicBezTo>
                  <a:pt x="1662" y="245"/>
                  <a:pt x="1661" y="244"/>
                  <a:pt x="1659" y="244"/>
                </a:cubicBezTo>
                <a:cubicBezTo>
                  <a:pt x="1658" y="244"/>
                  <a:pt x="1656" y="243"/>
                  <a:pt x="1655" y="243"/>
                </a:cubicBezTo>
                <a:cubicBezTo>
                  <a:pt x="1653" y="243"/>
                  <a:pt x="1652" y="244"/>
                  <a:pt x="1650" y="244"/>
                </a:cubicBezTo>
                <a:cubicBezTo>
                  <a:pt x="1648" y="244"/>
                  <a:pt x="1647" y="243"/>
                  <a:pt x="1646" y="243"/>
                </a:cubicBezTo>
                <a:cubicBezTo>
                  <a:pt x="1644" y="244"/>
                  <a:pt x="1643" y="245"/>
                  <a:pt x="1642" y="246"/>
                </a:cubicBezTo>
                <a:cubicBezTo>
                  <a:pt x="1641" y="247"/>
                  <a:pt x="1639" y="248"/>
                  <a:pt x="1637" y="249"/>
                </a:cubicBezTo>
                <a:cubicBezTo>
                  <a:pt x="1636" y="249"/>
                  <a:pt x="1634" y="249"/>
                  <a:pt x="1633" y="250"/>
                </a:cubicBezTo>
                <a:cubicBezTo>
                  <a:pt x="1631" y="250"/>
                  <a:pt x="1630" y="251"/>
                  <a:pt x="1628" y="252"/>
                </a:cubicBezTo>
                <a:cubicBezTo>
                  <a:pt x="1627" y="253"/>
                  <a:pt x="1625" y="253"/>
                  <a:pt x="1624" y="253"/>
                </a:cubicBezTo>
                <a:cubicBezTo>
                  <a:pt x="1622" y="254"/>
                  <a:pt x="1621" y="255"/>
                  <a:pt x="1621" y="256"/>
                </a:cubicBezTo>
                <a:cubicBezTo>
                  <a:pt x="1621" y="258"/>
                  <a:pt x="1622" y="259"/>
                  <a:pt x="1623" y="260"/>
                </a:cubicBezTo>
                <a:cubicBezTo>
                  <a:pt x="1623" y="262"/>
                  <a:pt x="1622" y="263"/>
                  <a:pt x="1621" y="264"/>
                </a:cubicBezTo>
                <a:cubicBezTo>
                  <a:pt x="1621" y="264"/>
                  <a:pt x="1620" y="264"/>
                  <a:pt x="1620" y="265"/>
                </a:cubicBezTo>
                <a:cubicBezTo>
                  <a:pt x="1619" y="265"/>
                  <a:pt x="1618" y="266"/>
                  <a:pt x="1618" y="266"/>
                </a:cubicBezTo>
                <a:cubicBezTo>
                  <a:pt x="1617" y="268"/>
                  <a:pt x="1622" y="271"/>
                  <a:pt x="1623" y="271"/>
                </a:cubicBezTo>
                <a:cubicBezTo>
                  <a:pt x="1624" y="272"/>
                  <a:pt x="1625" y="272"/>
                  <a:pt x="1626" y="272"/>
                </a:cubicBezTo>
                <a:cubicBezTo>
                  <a:pt x="1626" y="272"/>
                  <a:pt x="1627" y="273"/>
                  <a:pt x="1627" y="273"/>
                </a:cubicBezTo>
                <a:cubicBezTo>
                  <a:pt x="1628" y="274"/>
                  <a:pt x="1630" y="275"/>
                  <a:pt x="1631" y="274"/>
                </a:cubicBezTo>
                <a:cubicBezTo>
                  <a:pt x="1632" y="274"/>
                  <a:pt x="1634" y="273"/>
                  <a:pt x="1635" y="272"/>
                </a:cubicBezTo>
                <a:cubicBezTo>
                  <a:pt x="1635" y="271"/>
                  <a:pt x="1635" y="271"/>
                  <a:pt x="1635" y="270"/>
                </a:cubicBezTo>
                <a:cubicBezTo>
                  <a:pt x="1635" y="269"/>
                  <a:pt x="1636" y="268"/>
                  <a:pt x="1637" y="267"/>
                </a:cubicBezTo>
                <a:cubicBezTo>
                  <a:pt x="1638" y="267"/>
                  <a:pt x="1638" y="268"/>
                  <a:pt x="1638" y="268"/>
                </a:cubicBezTo>
                <a:cubicBezTo>
                  <a:pt x="1638" y="269"/>
                  <a:pt x="1638" y="269"/>
                  <a:pt x="1639" y="270"/>
                </a:cubicBezTo>
                <a:cubicBezTo>
                  <a:pt x="1640" y="270"/>
                  <a:pt x="1640" y="270"/>
                  <a:pt x="1639" y="271"/>
                </a:cubicBezTo>
                <a:cubicBezTo>
                  <a:pt x="1639" y="271"/>
                  <a:pt x="1639" y="271"/>
                  <a:pt x="1639" y="271"/>
                </a:cubicBezTo>
                <a:cubicBezTo>
                  <a:pt x="1639" y="272"/>
                  <a:pt x="1639" y="272"/>
                  <a:pt x="1638" y="272"/>
                </a:cubicBezTo>
                <a:cubicBezTo>
                  <a:pt x="1638" y="273"/>
                  <a:pt x="1638" y="273"/>
                  <a:pt x="1638" y="274"/>
                </a:cubicBezTo>
                <a:cubicBezTo>
                  <a:pt x="1638" y="275"/>
                  <a:pt x="1639" y="275"/>
                  <a:pt x="1639" y="274"/>
                </a:cubicBezTo>
                <a:cubicBezTo>
                  <a:pt x="1640" y="274"/>
                  <a:pt x="1640" y="273"/>
                  <a:pt x="1640" y="273"/>
                </a:cubicBezTo>
                <a:cubicBezTo>
                  <a:pt x="1641" y="272"/>
                  <a:pt x="1641" y="272"/>
                  <a:pt x="1642" y="271"/>
                </a:cubicBezTo>
                <a:cubicBezTo>
                  <a:pt x="1643" y="270"/>
                  <a:pt x="1643" y="269"/>
                  <a:pt x="1642" y="268"/>
                </a:cubicBezTo>
                <a:cubicBezTo>
                  <a:pt x="1641" y="267"/>
                  <a:pt x="1641" y="267"/>
                  <a:pt x="1641" y="266"/>
                </a:cubicBezTo>
                <a:cubicBezTo>
                  <a:pt x="1640" y="265"/>
                  <a:pt x="1641" y="265"/>
                  <a:pt x="1640" y="264"/>
                </a:cubicBezTo>
                <a:cubicBezTo>
                  <a:pt x="1640" y="263"/>
                  <a:pt x="1639" y="263"/>
                  <a:pt x="1639" y="262"/>
                </a:cubicBezTo>
                <a:cubicBezTo>
                  <a:pt x="1638" y="262"/>
                  <a:pt x="1639" y="261"/>
                  <a:pt x="1639" y="260"/>
                </a:cubicBezTo>
                <a:cubicBezTo>
                  <a:pt x="1639" y="260"/>
                  <a:pt x="1640" y="260"/>
                  <a:pt x="1640" y="259"/>
                </a:cubicBezTo>
                <a:cubicBezTo>
                  <a:pt x="1641" y="259"/>
                  <a:pt x="1641" y="257"/>
                  <a:pt x="1641" y="257"/>
                </a:cubicBezTo>
                <a:cubicBezTo>
                  <a:pt x="1642" y="257"/>
                  <a:pt x="1642" y="261"/>
                  <a:pt x="1642" y="261"/>
                </a:cubicBezTo>
                <a:cubicBezTo>
                  <a:pt x="1642" y="263"/>
                  <a:pt x="1642" y="264"/>
                  <a:pt x="1643" y="266"/>
                </a:cubicBezTo>
                <a:cubicBezTo>
                  <a:pt x="1643" y="267"/>
                  <a:pt x="1645" y="268"/>
                  <a:pt x="1645" y="269"/>
                </a:cubicBezTo>
                <a:cubicBezTo>
                  <a:pt x="1645" y="271"/>
                  <a:pt x="1643" y="272"/>
                  <a:pt x="1644" y="273"/>
                </a:cubicBezTo>
                <a:cubicBezTo>
                  <a:pt x="1644" y="275"/>
                  <a:pt x="1646" y="275"/>
                  <a:pt x="1647" y="275"/>
                </a:cubicBezTo>
                <a:cubicBezTo>
                  <a:pt x="1649" y="276"/>
                  <a:pt x="1650" y="276"/>
                  <a:pt x="1652" y="276"/>
                </a:cubicBezTo>
                <a:cubicBezTo>
                  <a:pt x="1653" y="276"/>
                  <a:pt x="1653" y="276"/>
                  <a:pt x="1654" y="276"/>
                </a:cubicBezTo>
                <a:cubicBezTo>
                  <a:pt x="1655" y="277"/>
                  <a:pt x="1656" y="277"/>
                  <a:pt x="1656" y="277"/>
                </a:cubicBezTo>
                <a:cubicBezTo>
                  <a:pt x="1658" y="277"/>
                  <a:pt x="1659" y="277"/>
                  <a:pt x="1660" y="276"/>
                </a:cubicBezTo>
                <a:cubicBezTo>
                  <a:pt x="1661" y="275"/>
                  <a:pt x="1661" y="274"/>
                  <a:pt x="1661" y="274"/>
                </a:cubicBezTo>
                <a:cubicBezTo>
                  <a:pt x="1661" y="273"/>
                  <a:pt x="1662" y="273"/>
                  <a:pt x="1663" y="272"/>
                </a:cubicBezTo>
                <a:cubicBezTo>
                  <a:pt x="1663" y="272"/>
                  <a:pt x="1663" y="271"/>
                  <a:pt x="1663" y="270"/>
                </a:cubicBezTo>
                <a:cubicBezTo>
                  <a:pt x="1662" y="270"/>
                  <a:pt x="1662" y="270"/>
                  <a:pt x="1662" y="269"/>
                </a:cubicBezTo>
                <a:cubicBezTo>
                  <a:pt x="1661" y="268"/>
                  <a:pt x="1661" y="265"/>
                  <a:pt x="1663" y="266"/>
                </a:cubicBezTo>
                <a:cubicBezTo>
                  <a:pt x="1663" y="266"/>
                  <a:pt x="1663" y="267"/>
                  <a:pt x="1663" y="268"/>
                </a:cubicBezTo>
                <a:cubicBezTo>
                  <a:pt x="1664" y="268"/>
                  <a:pt x="1664" y="268"/>
                  <a:pt x="1664" y="269"/>
                </a:cubicBezTo>
                <a:cubicBezTo>
                  <a:pt x="1664" y="269"/>
                  <a:pt x="1664" y="269"/>
                  <a:pt x="1664" y="269"/>
                </a:cubicBezTo>
                <a:cubicBezTo>
                  <a:pt x="1665" y="271"/>
                  <a:pt x="1663" y="272"/>
                  <a:pt x="1665" y="272"/>
                </a:cubicBezTo>
                <a:cubicBezTo>
                  <a:pt x="1666" y="273"/>
                  <a:pt x="1668" y="272"/>
                  <a:pt x="1670" y="273"/>
                </a:cubicBezTo>
                <a:cubicBezTo>
                  <a:pt x="1670" y="274"/>
                  <a:pt x="1671" y="275"/>
                  <a:pt x="1672" y="276"/>
                </a:cubicBezTo>
                <a:cubicBezTo>
                  <a:pt x="1673" y="277"/>
                  <a:pt x="1678" y="277"/>
                  <a:pt x="1679" y="275"/>
                </a:cubicBezTo>
                <a:cubicBezTo>
                  <a:pt x="1680" y="274"/>
                  <a:pt x="1680" y="272"/>
                  <a:pt x="1681" y="272"/>
                </a:cubicBezTo>
                <a:cubicBezTo>
                  <a:pt x="1682" y="271"/>
                  <a:pt x="1682" y="271"/>
                  <a:pt x="1683" y="271"/>
                </a:cubicBezTo>
                <a:cubicBezTo>
                  <a:pt x="1684" y="271"/>
                  <a:pt x="1687" y="270"/>
                  <a:pt x="1687" y="269"/>
                </a:cubicBezTo>
                <a:cubicBezTo>
                  <a:pt x="1686" y="268"/>
                  <a:pt x="1685" y="268"/>
                  <a:pt x="1686" y="268"/>
                </a:cubicBezTo>
                <a:cubicBezTo>
                  <a:pt x="1687" y="268"/>
                  <a:pt x="1688" y="268"/>
                  <a:pt x="1688" y="268"/>
                </a:cubicBezTo>
                <a:cubicBezTo>
                  <a:pt x="1689" y="269"/>
                  <a:pt x="1687" y="271"/>
                  <a:pt x="1686" y="271"/>
                </a:cubicBezTo>
                <a:cubicBezTo>
                  <a:pt x="1685" y="271"/>
                  <a:pt x="1684" y="272"/>
                  <a:pt x="1685" y="274"/>
                </a:cubicBezTo>
                <a:cubicBezTo>
                  <a:pt x="1686" y="275"/>
                  <a:pt x="1688" y="276"/>
                  <a:pt x="1689" y="276"/>
                </a:cubicBezTo>
                <a:cubicBezTo>
                  <a:pt x="1690" y="277"/>
                  <a:pt x="1691" y="276"/>
                  <a:pt x="1693" y="276"/>
                </a:cubicBezTo>
                <a:cubicBezTo>
                  <a:pt x="1695" y="276"/>
                  <a:pt x="1697" y="276"/>
                  <a:pt x="1700" y="277"/>
                </a:cubicBezTo>
                <a:cubicBezTo>
                  <a:pt x="1701" y="277"/>
                  <a:pt x="1703" y="278"/>
                  <a:pt x="1704" y="278"/>
                </a:cubicBezTo>
                <a:cubicBezTo>
                  <a:pt x="1706" y="278"/>
                  <a:pt x="1707" y="279"/>
                  <a:pt x="1709" y="279"/>
                </a:cubicBezTo>
                <a:cubicBezTo>
                  <a:pt x="1711" y="280"/>
                  <a:pt x="1713" y="280"/>
                  <a:pt x="1714" y="279"/>
                </a:cubicBezTo>
                <a:cubicBezTo>
                  <a:pt x="1716" y="279"/>
                  <a:pt x="1717" y="278"/>
                  <a:pt x="1719" y="278"/>
                </a:cubicBezTo>
                <a:cubicBezTo>
                  <a:pt x="1720" y="278"/>
                  <a:pt x="1722" y="279"/>
                  <a:pt x="1723" y="279"/>
                </a:cubicBezTo>
                <a:cubicBezTo>
                  <a:pt x="1724" y="278"/>
                  <a:pt x="1723" y="277"/>
                  <a:pt x="1722" y="276"/>
                </a:cubicBezTo>
                <a:cubicBezTo>
                  <a:pt x="1720" y="275"/>
                  <a:pt x="1717" y="275"/>
                  <a:pt x="1715" y="273"/>
                </a:cubicBezTo>
                <a:cubicBezTo>
                  <a:pt x="1714" y="272"/>
                  <a:pt x="1714" y="271"/>
                  <a:pt x="1714" y="269"/>
                </a:cubicBezTo>
                <a:cubicBezTo>
                  <a:pt x="1714" y="267"/>
                  <a:pt x="1716" y="270"/>
                  <a:pt x="1717" y="271"/>
                </a:cubicBezTo>
                <a:cubicBezTo>
                  <a:pt x="1718" y="271"/>
                  <a:pt x="1720" y="272"/>
                  <a:pt x="1721" y="272"/>
                </a:cubicBezTo>
                <a:cubicBezTo>
                  <a:pt x="1721" y="273"/>
                  <a:pt x="1722" y="274"/>
                  <a:pt x="1723" y="274"/>
                </a:cubicBezTo>
                <a:cubicBezTo>
                  <a:pt x="1724" y="274"/>
                  <a:pt x="1725" y="272"/>
                  <a:pt x="1725" y="272"/>
                </a:cubicBezTo>
                <a:cubicBezTo>
                  <a:pt x="1727" y="271"/>
                  <a:pt x="1727" y="271"/>
                  <a:pt x="1728" y="270"/>
                </a:cubicBezTo>
                <a:cubicBezTo>
                  <a:pt x="1729" y="269"/>
                  <a:pt x="1729" y="268"/>
                  <a:pt x="1730" y="267"/>
                </a:cubicBezTo>
                <a:cubicBezTo>
                  <a:pt x="1732" y="266"/>
                  <a:pt x="1734" y="269"/>
                  <a:pt x="1735" y="270"/>
                </a:cubicBezTo>
                <a:cubicBezTo>
                  <a:pt x="1735" y="270"/>
                  <a:pt x="1736" y="270"/>
                  <a:pt x="1737" y="271"/>
                </a:cubicBezTo>
                <a:cubicBezTo>
                  <a:pt x="1738" y="271"/>
                  <a:pt x="1739" y="271"/>
                  <a:pt x="1740" y="272"/>
                </a:cubicBezTo>
                <a:cubicBezTo>
                  <a:pt x="1741" y="273"/>
                  <a:pt x="1741" y="273"/>
                  <a:pt x="1742" y="274"/>
                </a:cubicBezTo>
                <a:cubicBezTo>
                  <a:pt x="1744" y="275"/>
                  <a:pt x="1745" y="275"/>
                  <a:pt x="1747" y="275"/>
                </a:cubicBezTo>
                <a:cubicBezTo>
                  <a:pt x="1747" y="275"/>
                  <a:pt x="1748" y="275"/>
                  <a:pt x="1749" y="274"/>
                </a:cubicBezTo>
                <a:cubicBezTo>
                  <a:pt x="1750" y="274"/>
                  <a:pt x="1749" y="273"/>
                  <a:pt x="1750" y="273"/>
                </a:cubicBezTo>
                <a:cubicBezTo>
                  <a:pt x="1750" y="271"/>
                  <a:pt x="1750" y="269"/>
                  <a:pt x="1749" y="268"/>
                </a:cubicBezTo>
                <a:cubicBezTo>
                  <a:pt x="1749" y="266"/>
                  <a:pt x="1747" y="266"/>
                  <a:pt x="1748" y="264"/>
                </a:cubicBezTo>
                <a:cubicBezTo>
                  <a:pt x="1749" y="263"/>
                  <a:pt x="1750" y="265"/>
                  <a:pt x="1751" y="266"/>
                </a:cubicBezTo>
                <a:cubicBezTo>
                  <a:pt x="1752" y="267"/>
                  <a:pt x="1754" y="267"/>
                  <a:pt x="1754" y="269"/>
                </a:cubicBezTo>
                <a:cubicBezTo>
                  <a:pt x="1754" y="270"/>
                  <a:pt x="1753" y="272"/>
                  <a:pt x="1755" y="273"/>
                </a:cubicBezTo>
                <a:cubicBezTo>
                  <a:pt x="1756" y="273"/>
                  <a:pt x="1756" y="273"/>
                  <a:pt x="1757" y="274"/>
                </a:cubicBezTo>
                <a:cubicBezTo>
                  <a:pt x="1758" y="274"/>
                  <a:pt x="1758" y="275"/>
                  <a:pt x="1759" y="275"/>
                </a:cubicBezTo>
                <a:cubicBezTo>
                  <a:pt x="1760" y="275"/>
                  <a:pt x="1762" y="275"/>
                  <a:pt x="1764" y="275"/>
                </a:cubicBezTo>
                <a:cubicBezTo>
                  <a:pt x="1765" y="275"/>
                  <a:pt x="1767" y="276"/>
                  <a:pt x="1768" y="275"/>
                </a:cubicBezTo>
                <a:cubicBezTo>
                  <a:pt x="1769" y="275"/>
                  <a:pt x="1770" y="275"/>
                  <a:pt x="1771" y="275"/>
                </a:cubicBezTo>
                <a:cubicBezTo>
                  <a:pt x="1771" y="275"/>
                  <a:pt x="1772" y="275"/>
                  <a:pt x="1773" y="274"/>
                </a:cubicBezTo>
                <a:cubicBezTo>
                  <a:pt x="1773" y="274"/>
                  <a:pt x="1773" y="273"/>
                  <a:pt x="1773" y="272"/>
                </a:cubicBezTo>
                <a:cubicBezTo>
                  <a:pt x="1773" y="272"/>
                  <a:pt x="1774" y="271"/>
                  <a:pt x="1774" y="271"/>
                </a:cubicBezTo>
                <a:cubicBezTo>
                  <a:pt x="1775" y="267"/>
                  <a:pt x="1771" y="265"/>
                  <a:pt x="1769" y="264"/>
                </a:cubicBezTo>
                <a:cubicBezTo>
                  <a:pt x="1768" y="263"/>
                  <a:pt x="1767" y="261"/>
                  <a:pt x="1766" y="260"/>
                </a:cubicBezTo>
                <a:cubicBezTo>
                  <a:pt x="1765" y="260"/>
                  <a:pt x="1765" y="259"/>
                  <a:pt x="1764" y="259"/>
                </a:cubicBezTo>
                <a:cubicBezTo>
                  <a:pt x="1763" y="259"/>
                  <a:pt x="1762" y="259"/>
                  <a:pt x="1762" y="258"/>
                </a:cubicBezTo>
                <a:cubicBezTo>
                  <a:pt x="1762" y="258"/>
                  <a:pt x="1763" y="258"/>
                  <a:pt x="1763" y="258"/>
                </a:cubicBezTo>
                <a:cubicBezTo>
                  <a:pt x="1766" y="258"/>
                  <a:pt x="1768" y="260"/>
                  <a:pt x="1771" y="261"/>
                </a:cubicBezTo>
                <a:cubicBezTo>
                  <a:pt x="1772" y="262"/>
                  <a:pt x="1774" y="263"/>
                  <a:pt x="1775" y="263"/>
                </a:cubicBezTo>
                <a:cubicBezTo>
                  <a:pt x="1776" y="264"/>
                  <a:pt x="1777" y="263"/>
                  <a:pt x="1777" y="263"/>
                </a:cubicBezTo>
                <a:cubicBezTo>
                  <a:pt x="1778" y="264"/>
                  <a:pt x="1777" y="264"/>
                  <a:pt x="1776" y="265"/>
                </a:cubicBezTo>
                <a:cubicBezTo>
                  <a:pt x="1775" y="266"/>
                  <a:pt x="1775" y="267"/>
                  <a:pt x="1775" y="268"/>
                </a:cubicBezTo>
                <a:cubicBezTo>
                  <a:pt x="1775" y="270"/>
                  <a:pt x="1777" y="270"/>
                  <a:pt x="1778" y="271"/>
                </a:cubicBezTo>
                <a:cubicBezTo>
                  <a:pt x="1780" y="271"/>
                  <a:pt x="1781" y="272"/>
                  <a:pt x="1783" y="272"/>
                </a:cubicBezTo>
                <a:cubicBezTo>
                  <a:pt x="1784" y="272"/>
                  <a:pt x="1787" y="272"/>
                  <a:pt x="1789" y="271"/>
                </a:cubicBezTo>
                <a:cubicBezTo>
                  <a:pt x="1789" y="271"/>
                  <a:pt x="1789" y="271"/>
                  <a:pt x="1790" y="270"/>
                </a:cubicBezTo>
                <a:cubicBezTo>
                  <a:pt x="1791" y="269"/>
                  <a:pt x="1791" y="269"/>
                  <a:pt x="1792" y="269"/>
                </a:cubicBezTo>
                <a:cubicBezTo>
                  <a:pt x="1795" y="268"/>
                  <a:pt x="1796" y="271"/>
                  <a:pt x="1797" y="272"/>
                </a:cubicBezTo>
                <a:cubicBezTo>
                  <a:pt x="1799" y="273"/>
                  <a:pt x="1800" y="273"/>
                  <a:pt x="1800" y="274"/>
                </a:cubicBezTo>
                <a:cubicBezTo>
                  <a:pt x="1801" y="276"/>
                  <a:pt x="1800" y="277"/>
                  <a:pt x="1800" y="278"/>
                </a:cubicBezTo>
                <a:cubicBezTo>
                  <a:pt x="1799" y="280"/>
                  <a:pt x="1799" y="282"/>
                  <a:pt x="1797" y="283"/>
                </a:cubicBezTo>
                <a:cubicBezTo>
                  <a:pt x="1797" y="283"/>
                  <a:pt x="1795" y="286"/>
                  <a:pt x="1796" y="286"/>
                </a:cubicBezTo>
                <a:cubicBezTo>
                  <a:pt x="1796" y="287"/>
                  <a:pt x="1797" y="286"/>
                  <a:pt x="1798" y="286"/>
                </a:cubicBezTo>
                <a:cubicBezTo>
                  <a:pt x="1798" y="285"/>
                  <a:pt x="1799" y="285"/>
                  <a:pt x="1800" y="285"/>
                </a:cubicBezTo>
                <a:cubicBezTo>
                  <a:pt x="1801" y="285"/>
                  <a:pt x="1803" y="285"/>
                  <a:pt x="1805" y="284"/>
                </a:cubicBezTo>
                <a:cubicBezTo>
                  <a:pt x="1809" y="283"/>
                  <a:pt x="1812" y="283"/>
                  <a:pt x="1816" y="282"/>
                </a:cubicBezTo>
                <a:cubicBezTo>
                  <a:pt x="1820" y="281"/>
                  <a:pt x="1824" y="280"/>
                  <a:pt x="1828" y="280"/>
                </a:cubicBezTo>
                <a:cubicBezTo>
                  <a:pt x="1829" y="280"/>
                  <a:pt x="1831" y="280"/>
                  <a:pt x="1833" y="279"/>
                </a:cubicBezTo>
                <a:cubicBezTo>
                  <a:pt x="1834" y="278"/>
                  <a:pt x="1835" y="277"/>
                  <a:pt x="1836" y="275"/>
                </a:cubicBezTo>
                <a:cubicBezTo>
                  <a:pt x="1837" y="274"/>
                  <a:pt x="1838" y="273"/>
                  <a:pt x="1839" y="272"/>
                </a:cubicBezTo>
                <a:cubicBezTo>
                  <a:pt x="1840" y="271"/>
                  <a:pt x="1841" y="269"/>
                  <a:pt x="1843" y="269"/>
                </a:cubicBezTo>
                <a:cubicBezTo>
                  <a:pt x="1844" y="269"/>
                  <a:pt x="1846" y="270"/>
                  <a:pt x="1847" y="271"/>
                </a:cubicBezTo>
                <a:cubicBezTo>
                  <a:pt x="1847" y="272"/>
                  <a:pt x="1848" y="274"/>
                  <a:pt x="1850" y="273"/>
                </a:cubicBezTo>
                <a:cubicBezTo>
                  <a:pt x="1851" y="272"/>
                  <a:pt x="1852" y="271"/>
                  <a:pt x="1854" y="270"/>
                </a:cubicBezTo>
                <a:cubicBezTo>
                  <a:pt x="1855" y="270"/>
                  <a:pt x="1857" y="269"/>
                  <a:pt x="1858" y="268"/>
                </a:cubicBezTo>
                <a:cubicBezTo>
                  <a:pt x="1860" y="268"/>
                  <a:pt x="1861" y="266"/>
                  <a:pt x="1862" y="265"/>
                </a:cubicBezTo>
                <a:cubicBezTo>
                  <a:pt x="1862" y="264"/>
                  <a:pt x="1862" y="263"/>
                  <a:pt x="1862" y="263"/>
                </a:cubicBezTo>
                <a:cubicBezTo>
                  <a:pt x="1863" y="261"/>
                  <a:pt x="1866" y="258"/>
                  <a:pt x="1863" y="256"/>
                </a:cubicBezTo>
                <a:cubicBezTo>
                  <a:pt x="1863" y="255"/>
                  <a:pt x="1862" y="255"/>
                  <a:pt x="1862" y="254"/>
                </a:cubicBezTo>
                <a:cubicBezTo>
                  <a:pt x="1861" y="253"/>
                  <a:pt x="1861" y="252"/>
                  <a:pt x="1861" y="252"/>
                </a:cubicBezTo>
                <a:cubicBezTo>
                  <a:pt x="1859" y="249"/>
                  <a:pt x="1856" y="247"/>
                  <a:pt x="1853" y="249"/>
                </a:cubicBezTo>
                <a:cubicBezTo>
                  <a:pt x="1851" y="249"/>
                  <a:pt x="1851" y="250"/>
                  <a:pt x="1849" y="251"/>
                </a:cubicBezTo>
                <a:cubicBezTo>
                  <a:pt x="1849" y="252"/>
                  <a:pt x="1848" y="252"/>
                  <a:pt x="1847" y="252"/>
                </a:cubicBezTo>
                <a:cubicBezTo>
                  <a:pt x="1846" y="253"/>
                  <a:pt x="1845" y="254"/>
                  <a:pt x="1844" y="255"/>
                </a:cubicBezTo>
                <a:cubicBezTo>
                  <a:pt x="1844" y="255"/>
                  <a:pt x="1842" y="257"/>
                  <a:pt x="1841" y="256"/>
                </a:cubicBezTo>
                <a:cubicBezTo>
                  <a:pt x="1841" y="256"/>
                  <a:pt x="1841" y="255"/>
                  <a:pt x="1840" y="255"/>
                </a:cubicBezTo>
                <a:cubicBezTo>
                  <a:pt x="1840" y="255"/>
                  <a:pt x="1840" y="255"/>
                  <a:pt x="1840" y="254"/>
                </a:cubicBezTo>
                <a:cubicBezTo>
                  <a:pt x="1839" y="254"/>
                  <a:pt x="1841" y="253"/>
                  <a:pt x="1841" y="253"/>
                </a:cubicBezTo>
                <a:cubicBezTo>
                  <a:pt x="1841" y="252"/>
                  <a:pt x="1838" y="252"/>
                  <a:pt x="1837" y="252"/>
                </a:cubicBezTo>
                <a:cubicBezTo>
                  <a:pt x="1835" y="252"/>
                  <a:pt x="1834" y="252"/>
                  <a:pt x="1832" y="252"/>
                </a:cubicBezTo>
                <a:cubicBezTo>
                  <a:pt x="1829" y="251"/>
                  <a:pt x="1833" y="247"/>
                  <a:pt x="1834" y="246"/>
                </a:cubicBezTo>
                <a:cubicBezTo>
                  <a:pt x="1835" y="245"/>
                  <a:pt x="1836" y="244"/>
                  <a:pt x="1836" y="242"/>
                </a:cubicBezTo>
                <a:cubicBezTo>
                  <a:pt x="1836" y="241"/>
                  <a:pt x="1835" y="241"/>
                  <a:pt x="1834" y="240"/>
                </a:cubicBezTo>
                <a:cubicBezTo>
                  <a:pt x="1833" y="240"/>
                  <a:pt x="1832" y="239"/>
                  <a:pt x="1830" y="239"/>
                </a:cubicBezTo>
                <a:cubicBezTo>
                  <a:pt x="1829" y="238"/>
                  <a:pt x="1827" y="238"/>
                  <a:pt x="1826" y="238"/>
                </a:cubicBezTo>
                <a:cubicBezTo>
                  <a:pt x="1824" y="238"/>
                  <a:pt x="1823" y="239"/>
                  <a:pt x="1822" y="239"/>
                </a:cubicBezTo>
                <a:cubicBezTo>
                  <a:pt x="1821" y="239"/>
                  <a:pt x="1820" y="240"/>
                  <a:pt x="1819" y="240"/>
                </a:cubicBezTo>
                <a:cubicBezTo>
                  <a:pt x="1818" y="240"/>
                  <a:pt x="1817" y="242"/>
                  <a:pt x="1815" y="243"/>
                </a:cubicBezTo>
                <a:cubicBezTo>
                  <a:pt x="1815" y="243"/>
                  <a:pt x="1810" y="247"/>
                  <a:pt x="1810" y="244"/>
                </a:cubicBezTo>
                <a:cubicBezTo>
                  <a:pt x="1810" y="243"/>
                  <a:pt x="1813" y="242"/>
                  <a:pt x="1813" y="241"/>
                </a:cubicBezTo>
                <a:cubicBezTo>
                  <a:pt x="1813" y="239"/>
                  <a:pt x="1810" y="239"/>
                  <a:pt x="1809" y="239"/>
                </a:cubicBezTo>
                <a:cubicBezTo>
                  <a:pt x="1808" y="239"/>
                  <a:pt x="1807" y="238"/>
                  <a:pt x="1805" y="238"/>
                </a:cubicBezTo>
                <a:cubicBezTo>
                  <a:pt x="1802" y="238"/>
                  <a:pt x="1799" y="237"/>
                  <a:pt x="1796" y="237"/>
                </a:cubicBezTo>
                <a:cubicBezTo>
                  <a:pt x="1792" y="237"/>
                  <a:pt x="1789" y="238"/>
                  <a:pt x="1786" y="240"/>
                </a:cubicBezTo>
                <a:cubicBezTo>
                  <a:pt x="1784" y="241"/>
                  <a:pt x="1782" y="242"/>
                  <a:pt x="1780" y="241"/>
                </a:cubicBezTo>
                <a:cubicBezTo>
                  <a:pt x="1779" y="240"/>
                  <a:pt x="1780" y="238"/>
                  <a:pt x="1779" y="238"/>
                </a:cubicBezTo>
                <a:cubicBezTo>
                  <a:pt x="1778" y="237"/>
                  <a:pt x="1774" y="236"/>
                  <a:pt x="1776" y="235"/>
                </a:cubicBezTo>
                <a:cubicBezTo>
                  <a:pt x="1778" y="235"/>
                  <a:pt x="1780" y="235"/>
                  <a:pt x="1782" y="236"/>
                </a:cubicBezTo>
                <a:cubicBezTo>
                  <a:pt x="1784" y="236"/>
                  <a:pt x="1785" y="235"/>
                  <a:pt x="1787" y="235"/>
                </a:cubicBezTo>
                <a:cubicBezTo>
                  <a:pt x="1789" y="235"/>
                  <a:pt x="1791" y="235"/>
                  <a:pt x="1793" y="235"/>
                </a:cubicBezTo>
                <a:cubicBezTo>
                  <a:pt x="1793" y="234"/>
                  <a:pt x="1792" y="234"/>
                  <a:pt x="1791" y="233"/>
                </a:cubicBezTo>
                <a:cubicBezTo>
                  <a:pt x="1790" y="233"/>
                  <a:pt x="1790" y="232"/>
                  <a:pt x="1789" y="232"/>
                </a:cubicBezTo>
                <a:cubicBezTo>
                  <a:pt x="1787" y="231"/>
                  <a:pt x="1785" y="231"/>
                  <a:pt x="1783" y="230"/>
                </a:cubicBezTo>
                <a:cubicBezTo>
                  <a:pt x="1782" y="229"/>
                  <a:pt x="1783" y="227"/>
                  <a:pt x="1783" y="226"/>
                </a:cubicBezTo>
                <a:cubicBezTo>
                  <a:pt x="1783" y="225"/>
                  <a:pt x="1781" y="223"/>
                  <a:pt x="1780" y="223"/>
                </a:cubicBezTo>
                <a:cubicBezTo>
                  <a:pt x="1779" y="222"/>
                  <a:pt x="1778" y="221"/>
                  <a:pt x="1777" y="220"/>
                </a:cubicBezTo>
                <a:cubicBezTo>
                  <a:pt x="1778" y="220"/>
                  <a:pt x="1780" y="221"/>
                  <a:pt x="1781" y="221"/>
                </a:cubicBezTo>
                <a:cubicBezTo>
                  <a:pt x="1783" y="222"/>
                  <a:pt x="1784" y="223"/>
                  <a:pt x="1784" y="225"/>
                </a:cubicBezTo>
                <a:cubicBezTo>
                  <a:pt x="1785" y="226"/>
                  <a:pt x="1786" y="226"/>
                  <a:pt x="1787" y="227"/>
                </a:cubicBezTo>
                <a:cubicBezTo>
                  <a:pt x="1788" y="228"/>
                  <a:pt x="1789" y="229"/>
                  <a:pt x="1790" y="229"/>
                </a:cubicBezTo>
                <a:cubicBezTo>
                  <a:pt x="1791" y="230"/>
                  <a:pt x="1791" y="230"/>
                  <a:pt x="1792" y="231"/>
                </a:cubicBezTo>
                <a:cubicBezTo>
                  <a:pt x="1792" y="231"/>
                  <a:pt x="1793" y="231"/>
                  <a:pt x="1794" y="231"/>
                </a:cubicBezTo>
                <a:cubicBezTo>
                  <a:pt x="1796" y="231"/>
                  <a:pt x="1797" y="234"/>
                  <a:pt x="1799" y="234"/>
                </a:cubicBezTo>
                <a:cubicBezTo>
                  <a:pt x="1800" y="234"/>
                  <a:pt x="1801" y="234"/>
                  <a:pt x="1802" y="234"/>
                </a:cubicBezTo>
                <a:cubicBezTo>
                  <a:pt x="1804" y="235"/>
                  <a:pt x="1806" y="235"/>
                  <a:pt x="1807" y="235"/>
                </a:cubicBezTo>
                <a:cubicBezTo>
                  <a:pt x="1811" y="236"/>
                  <a:pt x="1814" y="238"/>
                  <a:pt x="1817" y="237"/>
                </a:cubicBezTo>
                <a:cubicBezTo>
                  <a:pt x="1820" y="236"/>
                  <a:pt x="1823" y="235"/>
                  <a:pt x="1827" y="235"/>
                </a:cubicBezTo>
                <a:cubicBezTo>
                  <a:pt x="1828" y="235"/>
                  <a:pt x="1828" y="236"/>
                  <a:pt x="1829" y="236"/>
                </a:cubicBezTo>
                <a:cubicBezTo>
                  <a:pt x="1830" y="236"/>
                  <a:pt x="1830" y="236"/>
                  <a:pt x="1831" y="236"/>
                </a:cubicBezTo>
                <a:cubicBezTo>
                  <a:pt x="1833" y="236"/>
                  <a:pt x="1834" y="236"/>
                  <a:pt x="1836" y="236"/>
                </a:cubicBezTo>
                <a:cubicBezTo>
                  <a:pt x="1837" y="236"/>
                  <a:pt x="1838" y="235"/>
                  <a:pt x="1840" y="235"/>
                </a:cubicBezTo>
                <a:cubicBezTo>
                  <a:pt x="1842" y="235"/>
                  <a:pt x="1843" y="236"/>
                  <a:pt x="1844" y="235"/>
                </a:cubicBezTo>
                <a:cubicBezTo>
                  <a:pt x="1846" y="234"/>
                  <a:pt x="1847" y="232"/>
                  <a:pt x="1849" y="230"/>
                </a:cubicBezTo>
                <a:cubicBezTo>
                  <a:pt x="1850" y="229"/>
                  <a:pt x="1852" y="227"/>
                  <a:pt x="1854" y="226"/>
                </a:cubicBezTo>
                <a:cubicBezTo>
                  <a:pt x="1856" y="225"/>
                  <a:pt x="1858" y="224"/>
                  <a:pt x="1859" y="222"/>
                </a:cubicBezTo>
                <a:cubicBezTo>
                  <a:pt x="1860" y="221"/>
                  <a:pt x="1860" y="220"/>
                  <a:pt x="1859" y="219"/>
                </a:cubicBezTo>
                <a:cubicBezTo>
                  <a:pt x="1859" y="218"/>
                  <a:pt x="1857" y="217"/>
                  <a:pt x="1858" y="216"/>
                </a:cubicBezTo>
                <a:cubicBezTo>
                  <a:pt x="1859" y="215"/>
                  <a:pt x="1859" y="216"/>
                  <a:pt x="1860" y="215"/>
                </a:cubicBezTo>
                <a:cubicBezTo>
                  <a:pt x="1860" y="215"/>
                  <a:pt x="1860" y="213"/>
                  <a:pt x="1859" y="213"/>
                </a:cubicBezTo>
                <a:cubicBezTo>
                  <a:pt x="1858" y="212"/>
                  <a:pt x="1856" y="212"/>
                  <a:pt x="1855" y="211"/>
                </a:cubicBezTo>
                <a:cubicBezTo>
                  <a:pt x="1854" y="210"/>
                  <a:pt x="1854" y="210"/>
                  <a:pt x="1853" y="210"/>
                </a:cubicBezTo>
                <a:cubicBezTo>
                  <a:pt x="1852" y="210"/>
                  <a:pt x="1851" y="210"/>
                  <a:pt x="1851" y="209"/>
                </a:cubicBezTo>
                <a:cubicBezTo>
                  <a:pt x="1851" y="208"/>
                  <a:pt x="1853" y="206"/>
                  <a:pt x="1854" y="206"/>
                </a:cubicBezTo>
                <a:cubicBezTo>
                  <a:pt x="1855" y="205"/>
                  <a:pt x="1857" y="207"/>
                  <a:pt x="1858" y="207"/>
                </a:cubicBezTo>
                <a:cubicBezTo>
                  <a:pt x="1859" y="208"/>
                  <a:pt x="1861" y="208"/>
                  <a:pt x="1862" y="208"/>
                </a:cubicBezTo>
                <a:cubicBezTo>
                  <a:pt x="1864" y="208"/>
                  <a:pt x="1866" y="208"/>
                  <a:pt x="1867" y="208"/>
                </a:cubicBezTo>
                <a:cubicBezTo>
                  <a:pt x="1869" y="208"/>
                  <a:pt x="1871" y="207"/>
                  <a:pt x="1873" y="208"/>
                </a:cubicBezTo>
                <a:cubicBezTo>
                  <a:pt x="1875" y="208"/>
                  <a:pt x="1877" y="208"/>
                  <a:pt x="1878" y="209"/>
                </a:cubicBezTo>
                <a:cubicBezTo>
                  <a:pt x="1879" y="209"/>
                  <a:pt x="1879" y="210"/>
                  <a:pt x="1880" y="210"/>
                </a:cubicBezTo>
                <a:cubicBezTo>
                  <a:pt x="1881" y="210"/>
                  <a:pt x="1882" y="210"/>
                  <a:pt x="1883" y="210"/>
                </a:cubicBezTo>
                <a:cubicBezTo>
                  <a:pt x="1885" y="210"/>
                  <a:pt x="1886" y="209"/>
                  <a:pt x="1888" y="208"/>
                </a:cubicBezTo>
                <a:cubicBezTo>
                  <a:pt x="1889" y="207"/>
                  <a:pt x="1891" y="207"/>
                  <a:pt x="1892" y="207"/>
                </a:cubicBezTo>
                <a:cubicBezTo>
                  <a:pt x="1894" y="206"/>
                  <a:pt x="1896" y="205"/>
                  <a:pt x="1898" y="205"/>
                </a:cubicBezTo>
                <a:cubicBezTo>
                  <a:pt x="1899" y="205"/>
                  <a:pt x="1899" y="206"/>
                  <a:pt x="1900" y="207"/>
                </a:cubicBezTo>
                <a:cubicBezTo>
                  <a:pt x="1901" y="208"/>
                  <a:pt x="1902" y="208"/>
                  <a:pt x="1902" y="206"/>
                </a:cubicBezTo>
                <a:cubicBezTo>
                  <a:pt x="1903" y="204"/>
                  <a:pt x="1903" y="202"/>
                  <a:pt x="1902" y="200"/>
                </a:cubicBezTo>
                <a:cubicBezTo>
                  <a:pt x="1902" y="198"/>
                  <a:pt x="1900" y="199"/>
                  <a:pt x="1899" y="199"/>
                </a:cubicBezTo>
                <a:cubicBezTo>
                  <a:pt x="1897" y="198"/>
                  <a:pt x="1895" y="198"/>
                  <a:pt x="1894" y="198"/>
                </a:cubicBezTo>
                <a:cubicBezTo>
                  <a:pt x="1893" y="198"/>
                  <a:pt x="1892" y="198"/>
                  <a:pt x="1890" y="197"/>
                </a:cubicBezTo>
                <a:cubicBezTo>
                  <a:pt x="1889" y="197"/>
                  <a:pt x="1888" y="197"/>
                  <a:pt x="1887" y="197"/>
                </a:cubicBezTo>
                <a:cubicBezTo>
                  <a:pt x="1886" y="197"/>
                  <a:pt x="1886" y="196"/>
                  <a:pt x="1885" y="196"/>
                </a:cubicBezTo>
                <a:cubicBezTo>
                  <a:pt x="1885" y="196"/>
                  <a:pt x="1884" y="196"/>
                  <a:pt x="1883" y="195"/>
                </a:cubicBezTo>
                <a:cubicBezTo>
                  <a:pt x="1884" y="194"/>
                  <a:pt x="1886" y="195"/>
                  <a:pt x="1887" y="195"/>
                </a:cubicBezTo>
                <a:cubicBezTo>
                  <a:pt x="1889" y="195"/>
                  <a:pt x="1890" y="195"/>
                  <a:pt x="1892" y="194"/>
                </a:cubicBezTo>
                <a:cubicBezTo>
                  <a:pt x="1894" y="194"/>
                  <a:pt x="1896" y="194"/>
                  <a:pt x="1898" y="194"/>
                </a:cubicBezTo>
                <a:cubicBezTo>
                  <a:pt x="1900" y="194"/>
                  <a:pt x="1901" y="194"/>
                  <a:pt x="1902" y="195"/>
                </a:cubicBezTo>
                <a:cubicBezTo>
                  <a:pt x="1904" y="196"/>
                  <a:pt x="1905" y="197"/>
                  <a:pt x="1907" y="196"/>
                </a:cubicBezTo>
                <a:cubicBezTo>
                  <a:pt x="1909" y="196"/>
                  <a:pt x="1910" y="194"/>
                  <a:pt x="1910" y="193"/>
                </a:cubicBezTo>
                <a:cubicBezTo>
                  <a:pt x="1911" y="191"/>
                  <a:pt x="1915" y="186"/>
                  <a:pt x="1912" y="185"/>
                </a:cubicBezTo>
                <a:cubicBezTo>
                  <a:pt x="1911" y="185"/>
                  <a:pt x="1910" y="185"/>
                  <a:pt x="1909" y="185"/>
                </a:cubicBezTo>
                <a:cubicBezTo>
                  <a:pt x="1908" y="185"/>
                  <a:pt x="1907" y="185"/>
                  <a:pt x="1905" y="185"/>
                </a:cubicBezTo>
                <a:cubicBezTo>
                  <a:pt x="1903" y="184"/>
                  <a:pt x="1901" y="185"/>
                  <a:pt x="1899" y="184"/>
                </a:cubicBezTo>
                <a:cubicBezTo>
                  <a:pt x="1898" y="183"/>
                  <a:pt x="1897" y="182"/>
                  <a:pt x="1896" y="182"/>
                </a:cubicBezTo>
                <a:cubicBezTo>
                  <a:pt x="1895" y="181"/>
                  <a:pt x="1893" y="182"/>
                  <a:pt x="1892" y="182"/>
                </a:cubicBezTo>
                <a:cubicBezTo>
                  <a:pt x="1892" y="182"/>
                  <a:pt x="1890" y="182"/>
                  <a:pt x="1889" y="181"/>
                </a:cubicBezTo>
                <a:cubicBezTo>
                  <a:pt x="1891" y="180"/>
                  <a:pt x="1893" y="181"/>
                  <a:pt x="1895" y="181"/>
                </a:cubicBezTo>
                <a:cubicBezTo>
                  <a:pt x="1899" y="181"/>
                  <a:pt x="1903" y="180"/>
                  <a:pt x="1907" y="180"/>
                </a:cubicBezTo>
                <a:cubicBezTo>
                  <a:pt x="1911" y="180"/>
                  <a:pt x="1914" y="179"/>
                  <a:pt x="1917" y="179"/>
                </a:cubicBezTo>
                <a:cubicBezTo>
                  <a:pt x="1919" y="179"/>
                  <a:pt x="1921" y="179"/>
                  <a:pt x="1922" y="179"/>
                </a:cubicBezTo>
                <a:cubicBezTo>
                  <a:pt x="1924" y="179"/>
                  <a:pt x="1925" y="179"/>
                  <a:pt x="1927" y="179"/>
                </a:cubicBezTo>
                <a:cubicBezTo>
                  <a:pt x="1927" y="179"/>
                  <a:pt x="1928" y="179"/>
                  <a:pt x="1928" y="178"/>
                </a:cubicBezTo>
                <a:cubicBezTo>
                  <a:pt x="1928" y="178"/>
                  <a:pt x="1927" y="178"/>
                  <a:pt x="1926" y="177"/>
                </a:cubicBezTo>
                <a:cubicBezTo>
                  <a:pt x="1926" y="177"/>
                  <a:pt x="1925" y="177"/>
                  <a:pt x="1924" y="176"/>
                </a:cubicBezTo>
                <a:cubicBezTo>
                  <a:pt x="1924" y="176"/>
                  <a:pt x="1924" y="174"/>
                  <a:pt x="1924" y="174"/>
                </a:cubicBezTo>
                <a:cubicBezTo>
                  <a:pt x="1925" y="173"/>
                  <a:pt x="1925" y="173"/>
                  <a:pt x="1925" y="172"/>
                </a:cubicBezTo>
                <a:cubicBezTo>
                  <a:pt x="1926" y="172"/>
                  <a:pt x="1926" y="171"/>
                  <a:pt x="1925" y="170"/>
                </a:cubicBezTo>
                <a:cubicBezTo>
                  <a:pt x="1925" y="170"/>
                  <a:pt x="1924" y="170"/>
                  <a:pt x="1924" y="169"/>
                </a:cubicBezTo>
                <a:cubicBezTo>
                  <a:pt x="1924" y="169"/>
                  <a:pt x="1925" y="168"/>
                  <a:pt x="1924" y="167"/>
                </a:cubicBezTo>
                <a:cubicBezTo>
                  <a:pt x="1924" y="167"/>
                  <a:pt x="1923" y="167"/>
                  <a:pt x="1923" y="167"/>
                </a:cubicBezTo>
                <a:cubicBezTo>
                  <a:pt x="1922" y="166"/>
                  <a:pt x="1920" y="166"/>
                  <a:pt x="1919" y="165"/>
                </a:cubicBezTo>
                <a:cubicBezTo>
                  <a:pt x="1918" y="165"/>
                  <a:pt x="1916" y="164"/>
                  <a:pt x="1915" y="164"/>
                </a:cubicBezTo>
                <a:cubicBezTo>
                  <a:pt x="1913" y="164"/>
                  <a:pt x="1911" y="165"/>
                  <a:pt x="1909" y="165"/>
                </a:cubicBezTo>
                <a:cubicBezTo>
                  <a:pt x="1907" y="164"/>
                  <a:pt x="1906" y="164"/>
                  <a:pt x="1905" y="164"/>
                </a:cubicBezTo>
                <a:cubicBezTo>
                  <a:pt x="1903" y="164"/>
                  <a:pt x="1902" y="165"/>
                  <a:pt x="1901" y="165"/>
                </a:cubicBezTo>
                <a:cubicBezTo>
                  <a:pt x="1900" y="165"/>
                  <a:pt x="1898" y="165"/>
                  <a:pt x="1897" y="165"/>
                </a:cubicBezTo>
                <a:cubicBezTo>
                  <a:pt x="1896" y="165"/>
                  <a:pt x="1895" y="166"/>
                  <a:pt x="1894" y="166"/>
                </a:cubicBezTo>
                <a:cubicBezTo>
                  <a:pt x="1891" y="167"/>
                  <a:pt x="1894" y="164"/>
                  <a:pt x="1895" y="163"/>
                </a:cubicBezTo>
                <a:cubicBezTo>
                  <a:pt x="1895" y="163"/>
                  <a:pt x="1896" y="162"/>
                  <a:pt x="1897" y="162"/>
                </a:cubicBezTo>
                <a:cubicBezTo>
                  <a:pt x="1897" y="161"/>
                  <a:pt x="1898" y="161"/>
                  <a:pt x="1898" y="160"/>
                </a:cubicBezTo>
                <a:cubicBezTo>
                  <a:pt x="1898" y="159"/>
                  <a:pt x="1895" y="159"/>
                  <a:pt x="1894" y="159"/>
                </a:cubicBezTo>
                <a:cubicBezTo>
                  <a:pt x="1891" y="159"/>
                  <a:pt x="1888" y="159"/>
                  <a:pt x="1886" y="158"/>
                </a:cubicBezTo>
                <a:cubicBezTo>
                  <a:pt x="1884" y="158"/>
                  <a:pt x="1883" y="158"/>
                  <a:pt x="1881" y="159"/>
                </a:cubicBezTo>
                <a:cubicBezTo>
                  <a:pt x="1879" y="160"/>
                  <a:pt x="1877" y="159"/>
                  <a:pt x="1875" y="160"/>
                </a:cubicBezTo>
                <a:cubicBezTo>
                  <a:pt x="1871" y="160"/>
                  <a:pt x="1868" y="160"/>
                  <a:pt x="1865" y="161"/>
                </a:cubicBezTo>
                <a:cubicBezTo>
                  <a:pt x="1862" y="162"/>
                  <a:pt x="1859" y="165"/>
                  <a:pt x="1857" y="166"/>
                </a:cubicBezTo>
                <a:cubicBezTo>
                  <a:pt x="1857" y="164"/>
                  <a:pt x="1860" y="163"/>
                  <a:pt x="1861" y="162"/>
                </a:cubicBezTo>
                <a:cubicBezTo>
                  <a:pt x="1862" y="160"/>
                  <a:pt x="1863" y="157"/>
                  <a:pt x="1865" y="158"/>
                </a:cubicBezTo>
                <a:cubicBezTo>
                  <a:pt x="1866" y="158"/>
                  <a:pt x="1866" y="159"/>
                  <a:pt x="1867" y="159"/>
                </a:cubicBezTo>
                <a:cubicBezTo>
                  <a:pt x="1868" y="159"/>
                  <a:pt x="1869" y="159"/>
                  <a:pt x="1869" y="159"/>
                </a:cubicBezTo>
                <a:cubicBezTo>
                  <a:pt x="1871" y="159"/>
                  <a:pt x="1873" y="157"/>
                  <a:pt x="1874" y="157"/>
                </a:cubicBezTo>
                <a:cubicBezTo>
                  <a:pt x="1876" y="156"/>
                  <a:pt x="1878" y="157"/>
                  <a:pt x="1880" y="156"/>
                </a:cubicBezTo>
                <a:cubicBezTo>
                  <a:pt x="1882" y="155"/>
                  <a:pt x="1883" y="155"/>
                  <a:pt x="1885" y="155"/>
                </a:cubicBezTo>
                <a:cubicBezTo>
                  <a:pt x="1887" y="155"/>
                  <a:pt x="1889" y="156"/>
                  <a:pt x="1891" y="156"/>
                </a:cubicBezTo>
                <a:cubicBezTo>
                  <a:pt x="1892" y="156"/>
                  <a:pt x="1893" y="156"/>
                  <a:pt x="1894" y="156"/>
                </a:cubicBezTo>
                <a:cubicBezTo>
                  <a:pt x="1895" y="156"/>
                  <a:pt x="1896" y="157"/>
                  <a:pt x="1896" y="156"/>
                </a:cubicBezTo>
                <a:cubicBezTo>
                  <a:pt x="1895" y="153"/>
                  <a:pt x="1889" y="153"/>
                  <a:pt x="1887" y="153"/>
                </a:cubicBezTo>
                <a:cubicBezTo>
                  <a:pt x="1885" y="153"/>
                  <a:pt x="1882" y="154"/>
                  <a:pt x="1880" y="153"/>
                </a:cubicBezTo>
                <a:cubicBezTo>
                  <a:pt x="1880" y="153"/>
                  <a:pt x="1879" y="152"/>
                  <a:pt x="1878" y="152"/>
                </a:cubicBezTo>
                <a:cubicBezTo>
                  <a:pt x="1878" y="152"/>
                  <a:pt x="1877" y="152"/>
                  <a:pt x="1876" y="152"/>
                </a:cubicBezTo>
                <a:cubicBezTo>
                  <a:pt x="1874" y="152"/>
                  <a:pt x="1872" y="152"/>
                  <a:pt x="1871" y="152"/>
                </a:cubicBezTo>
                <a:cubicBezTo>
                  <a:pt x="1869" y="152"/>
                  <a:pt x="1868" y="152"/>
                  <a:pt x="1866" y="152"/>
                </a:cubicBezTo>
                <a:cubicBezTo>
                  <a:pt x="1868" y="151"/>
                  <a:pt x="1870" y="151"/>
                  <a:pt x="1872" y="151"/>
                </a:cubicBezTo>
                <a:cubicBezTo>
                  <a:pt x="1874" y="151"/>
                  <a:pt x="1876" y="151"/>
                  <a:pt x="1878" y="151"/>
                </a:cubicBezTo>
                <a:cubicBezTo>
                  <a:pt x="1881" y="151"/>
                  <a:pt x="1885" y="150"/>
                  <a:pt x="1888" y="150"/>
                </a:cubicBezTo>
                <a:cubicBezTo>
                  <a:pt x="1890" y="150"/>
                  <a:pt x="1892" y="151"/>
                  <a:pt x="1894" y="151"/>
                </a:cubicBezTo>
                <a:cubicBezTo>
                  <a:pt x="1896" y="151"/>
                  <a:pt x="1897" y="151"/>
                  <a:pt x="1899" y="151"/>
                </a:cubicBezTo>
                <a:cubicBezTo>
                  <a:pt x="1900" y="151"/>
                  <a:pt x="1901" y="151"/>
                  <a:pt x="1901" y="152"/>
                </a:cubicBezTo>
                <a:cubicBezTo>
                  <a:pt x="1902" y="152"/>
                  <a:pt x="1902" y="152"/>
                  <a:pt x="1902" y="153"/>
                </a:cubicBezTo>
                <a:cubicBezTo>
                  <a:pt x="1902" y="154"/>
                  <a:pt x="1902" y="154"/>
                  <a:pt x="1902" y="155"/>
                </a:cubicBezTo>
                <a:cubicBezTo>
                  <a:pt x="1903" y="155"/>
                  <a:pt x="1904" y="155"/>
                  <a:pt x="1904" y="155"/>
                </a:cubicBezTo>
                <a:cubicBezTo>
                  <a:pt x="1906" y="156"/>
                  <a:pt x="1907" y="156"/>
                  <a:pt x="1909" y="156"/>
                </a:cubicBezTo>
                <a:cubicBezTo>
                  <a:pt x="1910" y="157"/>
                  <a:pt x="1912" y="157"/>
                  <a:pt x="1913" y="157"/>
                </a:cubicBezTo>
                <a:cubicBezTo>
                  <a:pt x="1917" y="157"/>
                  <a:pt x="1919" y="158"/>
                  <a:pt x="1923" y="158"/>
                </a:cubicBezTo>
                <a:cubicBezTo>
                  <a:pt x="1924" y="158"/>
                  <a:pt x="1927" y="158"/>
                  <a:pt x="1928" y="158"/>
                </a:cubicBezTo>
                <a:cubicBezTo>
                  <a:pt x="1929" y="158"/>
                  <a:pt x="1930" y="159"/>
                  <a:pt x="1930" y="158"/>
                </a:cubicBezTo>
                <a:cubicBezTo>
                  <a:pt x="1932" y="157"/>
                  <a:pt x="1929" y="156"/>
                  <a:pt x="1929" y="155"/>
                </a:cubicBezTo>
                <a:cubicBezTo>
                  <a:pt x="1929" y="155"/>
                  <a:pt x="1929" y="154"/>
                  <a:pt x="1929" y="154"/>
                </a:cubicBezTo>
                <a:cubicBezTo>
                  <a:pt x="1929" y="153"/>
                  <a:pt x="1928" y="153"/>
                  <a:pt x="1928" y="152"/>
                </a:cubicBezTo>
                <a:cubicBezTo>
                  <a:pt x="1927" y="152"/>
                  <a:pt x="1924" y="153"/>
                  <a:pt x="1926" y="150"/>
                </a:cubicBezTo>
                <a:cubicBezTo>
                  <a:pt x="1926" y="150"/>
                  <a:pt x="1927" y="150"/>
                  <a:pt x="1927" y="149"/>
                </a:cubicBezTo>
                <a:cubicBezTo>
                  <a:pt x="1927" y="148"/>
                  <a:pt x="1926" y="148"/>
                  <a:pt x="1926" y="148"/>
                </a:cubicBezTo>
                <a:cubicBezTo>
                  <a:pt x="1924" y="148"/>
                  <a:pt x="1922" y="149"/>
                  <a:pt x="1920" y="149"/>
                </a:cubicBezTo>
                <a:cubicBezTo>
                  <a:pt x="1918" y="149"/>
                  <a:pt x="1917" y="149"/>
                  <a:pt x="1915" y="149"/>
                </a:cubicBezTo>
                <a:cubicBezTo>
                  <a:pt x="1911" y="149"/>
                  <a:pt x="1906" y="149"/>
                  <a:pt x="1902" y="149"/>
                </a:cubicBezTo>
                <a:cubicBezTo>
                  <a:pt x="1902" y="149"/>
                  <a:pt x="1901" y="149"/>
                  <a:pt x="1900" y="149"/>
                </a:cubicBezTo>
                <a:cubicBezTo>
                  <a:pt x="1900" y="149"/>
                  <a:pt x="1899" y="148"/>
                  <a:pt x="1898" y="148"/>
                </a:cubicBezTo>
                <a:cubicBezTo>
                  <a:pt x="1897" y="148"/>
                  <a:pt x="1894" y="148"/>
                  <a:pt x="1893" y="148"/>
                </a:cubicBezTo>
                <a:cubicBezTo>
                  <a:pt x="1891" y="148"/>
                  <a:pt x="1890" y="147"/>
                  <a:pt x="1888" y="147"/>
                </a:cubicBezTo>
                <a:cubicBezTo>
                  <a:pt x="1887" y="147"/>
                  <a:pt x="1885" y="147"/>
                  <a:pt x="1884" y="147"/>
                </a:cubicBezTo>
                <a:cubicBezTo>
                  <a:pt x="1882" y="147"/>
                  <a:pt x="1880" y="147"/>
                  <a:pt x="1879" y="147"/>
                </a:cubicBezTo>
                <a:cubicBezTo>
                  <a:pt x="1878" y="147"/>
                  <a:pt x="1877" y="147"/>
                  <a:pt x="1877" y="148"/>
                </a:cubicBezTo>
                <a:cubicBezTo>
                  <a:pt x="1876" y="148"/>
                  <a:pt x="1875" y="147"/>
                  <a:pt x="1874" y="148"/>
                </a:cubicBezTo>
                <a:cubicBezTo>
                  <a:pt x="1873" y="148"/>
                  <a:pt x="1872" y="150"/>
                  <a:pt x="1871" y="148"/>
                </a:cubicBezTo>
                <a:cubicBezTo>
                  <a:pt x="1870" y="147"/>
                  <a:pt x="1871" y="147"/>
                  <a:pt x="1870" y="146"/>
                </a:cubicBezTo>
                <a:cubicBezTo>
                  <a:pt x="1870" y="146"/>
                  <a:pt x="1869" y="145"/>
                  <a:pt x="1868" y="145"/>
                </a:cubicBezTo>
                <a:cubicBezTo>
                  <a:pt x="1867" y="145"/>
                  <a:pt x="1866" y="145"/>
                  <a:pt x="1864" y="144"/>
                </a:cubicBezTo>
                <a:cubicBezTo>
                  <a:pt x="1863" y="144"/>
                  <a:pt x="1861" y="144"/>
                  <a:pt x="1860" y="144"/>
                </a:cubicBezTo>
                <a:cubicBezTo>
                  <a:pt x="1862" y="143"/>
                  <a:pt x="1865" y="144"/>
                  <a:pt x="1867" y="144"/>
                </a:cubicBezTo>
                <a:cubicBezTo>
                  <a:pt x="1869" y="144"/>
                  <a:pt x="1870" y="144"/>
                  <a:pt x="1871" y="144"/>
                </a:cubicBezTo>
                <a:cubicBezTo>
                  <a:pt x="1872" y="145"/>
                  <a:pt x="1876" y="145"/>
                  <a:pt x="1875" y="143"/>
                </a:cubicBezTo>
                <a:cubicBezTo>
                  <a:pt x="1875" y="142"/>
                  <a:pt x="1872" y="141"/>
                  <a:pt x="1873" y="140"/>
                </a:cubicBezTo>
                <a:cubicBezTo>
                  <a:pt x="1874" y="140"/>
                  <a:pt x="1877" y="141"/>
                  <a:pt x="1878" y="141"/>
                </a:cubicBezTo>
                <a:cubicBezTo>
                  <a:pt x="1879" y="142"/>
                  <a:pt x="1880" y="143"/>
                  <a:pt x="1881" y="143"/>
                </a:cubicBezTo>
                <a:cubicBezTo>
                  <a:pt x="1883" y="144"/>
                  <a:pt x="1885" y="144"/>
                  <a:pt x="1886" y="144"/>
                </a:cubicBezTo>
                <a:cubicBezTo>
                  <a:pt x="1890" y="144"/>
                  <a:pt x="1894" y="143"/>
                  <a:pt x="1897" y="144"/>
                </a:cubicBezTo>
                <a:cubicBezTo>
                  <a:pt x="1898" y="144"/>
                  <a:pt x="1901" y="145"/>
                  <a:pt x="1901" y="143"/>
                </a:cubicBezTo>
                <a:cubicBezTo>
                  <a:pt x="1901" y="142"/>
                  <a:pt x="1898" y="143"/>
                  <a:pt x="1897" y="141"/>
                </a:cubicBezTo>
                <a:cubicBezTo>
                  <a:pt x="1897" y="141"/>
                  <a:pt x="1897" y="140"/>
                  <a:pt x="1896" y="140"/>
                </a:cubicBezTo>
                <a:cubicBezTo>
                  <a:pt x="1896" y="139"/>
                  <a:pt x="1895" y="138"/>
                  <a:pt x="1895" y="138"/>
                </a:cubicBezTo>
                <a:cubicBezTo>
                  <a:pt x="1894" y="138"/>
                  <a:pt x="1892" y="138"/>
                  <a:pt x="1890" y="138"/>
                </a:cubicBezTo>
                <a:cubicBezTo>
                  <a:pt x="1889" y="138"/>
                  <a:pt x="1887" y="138"/>
                  <a:pt x="1886" y="138"/>
                </a:cubicBezTo>
                <a:cubicBezTo>
                  <a:pt x="1884" y="138"/>
                  <a:pt x="1882" y="138"/>
                  <a:pt x="1881" y="138"/>
                </a:cubicBezTo>
                <a:cubicBezTo>
                  <a:pt x="1880" y="137"/>
                  <a:pt x="1877" y="137"/>
                  <a:pt x="1877" y="136"/>
                </a:cubicBezTo>
                <a:cubicBezTo>
                  <a:pt x="1876" y="135"/>
                  <a:pt x="1880" y="136"/>
                  <a:pt x="1881" y="136"/>
                </a:cubicBezTo>
                <a:cubicBezTo>
                  <a:pt x="1884" y="135"/>
                  <a:pt x="1888" y="135"/>
                  <a:pt x="1891" y="136"/>
                </a:cubicBezTo>
                <a:cubicBezTo>
                  <a:pt x="1892" y="137"/>
                  <a:pt x="1894" y="137"/>
                  <a:pt x="1896" y="137"/>
                </a:cubicBezTo>
                <a:cubicBezTo>
                  <a:pt x="1897" y="138"/>
                  <a:pt x="1898" y="139"/>
                  <a:pt x="1899" y="139"/>
                </a:cubicBezTo>
                <a:cubicBezTo>
                  <a:pt x="1901" y="140"/>
                  <a:pt x="1902" y="140"/>
                  <a:pt x="1904" y="140"/>
                </a:cubicBezTo>
                <a:cubicBezTo>
                  <a:pt x="1905" y="140"/>
                  <a:pt x="1907" y="141"/>
                  <a:pt x="1908" y="141"/>
                </a:cubicBezTo>
                <a:cubicBezTo>
                  <a:pt x="1910" y="142"/>
                  <a:pt x="1912" y="142"/>
                  <a:pt x="1914" y="142"/>
                </a:cubicBezTo>
                <a:cubicBezTo>
                  <a:pt x="1915" y="142"/>
                  <a:pt x="1917" y="142"/>
                  <a:pt x="1918" y="142"/>
                </a:cubicBezTo>
                <a:cubicBezTo>
                  <a:pt x="1920" y="142"/>
                  <a:pt x="1920" y="141"/>
                  <a:pt x="1920" y="139"/>
                </a:cubicBezTo>
                <a:cubicBezTo>
                  <a:pt x="1920" y="138"/>
                  <a:pt x="1920" y="136"/>
                  <a:pt x="1922" y="136"/>
                </a:cubicBezTo>
                <a:cubicBezTo>
                  <a:pt x="1923" y="136"/>
                  <a:pt x="1924" y="138"/>
                  <a:pt x="1925" y="138"/>
                </a:cubicBezTo>
                <a:cubicBezTo>
                  <a:pt x="1926" y="139"/>
                  <a:pt x="1928" y="139"/>
                  <a:pt x="1929" y="139"/>
                </a:cubicBezTo>
                <a:cubicBezTo>
                  <a:pt x="1933" y="139"/>
                  <a:pt x="1936" y="139"/>
                  <a:pt x="1939" y="139"/>
                </a:cubicBezTo>
                <a:cubicBezTo>
                  <a:pt x="1943" y="139"/>
                  <a:pt x="1946" y="137"/>
                  <a:pt x="1949" y="137"/>
                </a:cubicBezTo>
                <a:cubicBezTo>
                  <a:pt x="1951" y="137"/>
                  <a:pt x="1953" y="137"/>
                  <a:pt x="1954" y="137"/>
                </a:cubicBezTo>
                <a:cubicBezTo>
                  <a:pt x="1957" y="136"/>
                  <a:pt x="1959" y="130"/>
                  <a:pt x="1956" y="128"/>
                </a:cubicBezTo>
                <a:cubicBezTo>
                  <a:pt x="1956" y="128"/>
                  <a:pt x="1955" y="127"/>
                  <a:pt x="1955" y="127"/>
                </a:cubicBezTo>
                <a:cubicBezTo>
                  <a:pt x="1954" y="126"/>
                  <a:pt x="1954" y="125"/>
                  <a:pt x="1954" y="125"/>
                </a:cubicBezTo>
                <a:cubicBezTo>
                  <a:pt x="1953" y="125"/>
                  <a:pt x="1952" y="125"/>
                  <a:pt x="1951" y="125"/>
                </a:cubicBezTo>
                <a:cubicBezTo>
                  <a:pt x="1949" y="124"/>
                  <a:pt x="1947" y="124"/>
                  <a:pt x="1945" y="124"/>
                </a:cubicBezTo>
                <a:cubicBezTo>
                  <a:pt x="1943" y="124"/>
                  <a:pt x="1941" y="123"/>
                  <a:pt x="1940" y="123"/>
                </a:cubicBezTo>
                <a:cubicBezTo>
                  <a:pt x="1938" y="123"/>
                  <a:pt x="1936" y="123"/>
                  <a:pt x="1934" y="123"/>
                </a:cubicBezTo>
                <a:cubicBezTo>
                  <a:pt x="1932" y="123"/>
                  <a:pt x="1925" y="124"/>
                  <a:pt x="1926" y="120"/>
                </a:cubicBezTo>
                <a:cubicBezTo>
                  <a:pt x="1927" y="120"/>
                  <a:pt x="1929" y="120"/>
                  <a:pt x="1930" y="120"/>
                </a:cubicBezTo>
                <a:cubicBezTo>
                  <a:pt x="1931" y="120"/>
                  <a:pt x="1931" y="119"/>
                  <a:pt x="1932" y="119"/>
                </a:cubicBezTo>
                <a:cubicBezTo>
                  <a:pt x="1933" y="119"/>
                  <a:pt x="1934" y="119"/>
                  <a:pt x="1934" y="119"/>
                </a:cubicBezTo>
                <a:cubicBezTo>
                  <a:pt x="1936" y="119"/>
                  <a:pt x="1938" y="119"/>
                  <a:pt x="1939" y="119"/>
                </a:cubicBezTo>
                <a:cubicBezTo>
                  <a:pt x="1941" y="119"/>
                  <a:pt x="1943" y="119"/>
                  <a:pt x="1944" y="119"/>
                </a:cubicBezTo>
                <a:cubicBezTo>
                  <a:pt x="1945" y="120"/>
                  <a:pt x="1945" y="120"/>
                  <a:pt x="1945" y="121"/>
                </a:cubicBezTo>
                <a:cubicBezTo>
                  <a:pt x="1946" y="121"/>
                  <a:pt x="1947" y="121"/>
                  <a:pt x="1948" y="121"/>
                </a:cubicBezTo>
                <a:cubicBezTo>
                  <a:pt x="1950" y="121"/>
                  <a:pt x="1952" y="121"/>
                  <a:pt x="1954" y="121"/>
                </a:cubicBezTo>
                <a:cubicBezTo>
                  <a:pt x="1956" y="121"/>
                  <a:pt x="1958" y="121"/>
                  <a:pt x="1960" y="121"/>
                </a:cubicBezTo>
                <a:cubicBezTo>
                  <a:pt x="1960" y="121"/>
                  <a:pt x="1962" y="121"/>
                  <a:pt x="1963" y="121"/>
                </a:cubicBezTo>
                <a:cubicBezTo>
                  <a:pt x="1963" y="122"/>
                  <a:pt x="1963" y="122"/>
                  <a:pt x="1963" y="123"/>
                </a:cubicBezTo>
                <a:cubicBezTo>
                  <a:pt x="1962" y="123"/>
                  <a:pt x="1961" y="123"/>
                  <a:pt x="1961" y="124"/>
                </a:cubicBezTo>
                <a:cubicBezTo>
                  <a:pt x="1961" y="125"/>
                  <a:pt x="1962" y="125"/>
                  <a:pt x="1963" y="126"/>
                </a:cubicBezTo>
                <a:cubicBezTo>
                  <a:pt x="1964" y="126"/>
                  <a:pt x="1965" y="127"/>
                  <a:pt x="1967" y="127"/>
                </a:cubicBezTo>
                <a:cubicBezTo>
                  <a:pt x="1969" y="127"/>
                  <a:pt x="1970" y="127"/>
                  <a:pt x="1972" y="128"/>
                </a:cubicBezTo>
                <a:cubicBezTo>
                  <a:pt x="1975" y="130"/>
                  <a:pt x="1979" y="130"/>
                  <a:pt x="1982" y="128"/>
                </a:cubicBezTo>
                <a:cubicBezTo>
                  <a:pt x="1983" y="127"/>
                  <a:pt x="1985" y="127"/>
                  <a:pt x="1986" y="127"/>
                </a:cubicBezTo>
                <a:cubicBezTo>
                  <a:pt x="1988" y="126"/>
                  <a:pt x="1989" y="126"/>
                  <a:pt x="1991" y="126"/>
                </a:cubicBezTo>
                <a:cubicBezTo>
                  <a:pt x="1993" y="125"/>
                  <a:pt x="1995" y="125"/>
                  <a:pt x="1997" y="124"/>
                </a:cubicBezTo>
                <a:cubicBezTo>
                  <a:pt x="1999" y="123"/>
                  <a:pt x="2000" y="123"/>
                  <a:pt x="2000" y="120"/>
                </a:cubicBezTo>
                <a:cubicBezTo>
                  <a:pt x="2001" y="120"/>
                  <a:pt x="2001" y="119"/>
                  <a:pt x="2002" y="119"/>
                </a:cubicBezTo>
                <a:cubicBezTo>
                  <a:pt x="2002" y="118"/>
                  <a:pt x="2002" y="117"/>
                  <a:pt x="2001" y="117"/>
                </a:cubicBezTo>
                <a:cubicBezTo>
                  <a:pt x="2001" y="117"/>
                  <a:pt x="2000" y="118"/>
                  <a:pt x="1999" y="118"/>
                </a:cubicBezTo>
                <a:cubicBezTo>
                  <a:pt x="1999" y="118"/>
                  <a:pt x="1998" y="118"/>
                  <a:pt x="1997" y="118"/>
                </a:cubicBezTo>
                <a:cubicBezTo>
                  <a:pt x="1997" y="118"/>
                  <a:pt x="1996" y="119"/>
                  <a:pt x="1996" y="118"/>
                </a:cubicBezTo>
                <a:cubicBezTo>
                  <a:pt x="1995" y="117"/>
                  <a:pt x="1997" y="116"/>
                  <a:pt x="1998" y="116"/>
                </a:cubicBezTo>
                <a:cubicBezTo>
                  <a:pt x="2000" y="115"/>
                  <a:pt x="2001" y="115"/>
                  <a:pt x="2003" y="115"/>
                </a:cubicBezTo>
                <a:cubicBezTo>
                  <a:pt x="2005" y="115"/>
                  <a:pt x="2008" y="115"/>
                  <a:pt x="2009" y="113"/>
                </a:cubicBezTo>
                <a:cubicBezTo>
                  <a:pt x="2010" y="112"/>
                  <a:pt x="2010" y="109"/>
                  <a:pt x="2010" y="108"/>
                </a:cubicBezTo>
                <a:cubicBezTo>
                  <a:pt x="2009" y="106"/>
                  <a:pt x="2007" y="107"/>
                  <a:pt x="2006" y="107"/>
                </a:cubicBezTo>
                <a:cubicBezTo>
                  <a:pt x="2005" y="108"/>
                  <a:pt x="2003" y="108"/>
                  <a:pt x="2001" y="108"/>
                </a:cubicBezTo>
                <a:cubicBezTo>
                  <a:pt x="2000" y="108"/>
                  <a:pt x="1998" y="109"/>
                  <a:pt x="1996" y="109"/>
                </a:cubicBezTo>
                <a:cubicBezTo>
                  <a:pt x="1995" y="109"/>
                  <a:pt x="1992" y="109"/>
                  <a:pt x="1991" y="109"/>
                </a:cubicBezTo>
                <a:cubicBezTo>
                  <a:pt x="1987" y="110"/>
                  <a:pt x="1984" y="110"/>
                  <a:pt x="1981" y="111"/>
                </a:cubicBezTo>
                <a:cubicBezTo>
                  <a:pt x="1979" y="111"/>
                  <a:pt x="1978" y="111"/>
                  <a:pt x="1977" y="110"/>
                </a:cubicBezTo>
                <a:cubicBezTo>
                  <a:pt x="1976" y="109"/>
                  <a:pt x="1973" y="110"/>
                  <a:pt x="1974" y="109"/>
                </a:cubicBezTo>
                <a:cubicBezTo>
                  <a:pt x="1975" y="108"/>
                  <a:pt x="1976" y="108"/>
                  <a:pt x="1976" y="108"/>
                </a:cubicBezTo>
                <a:cubicBezTo>
                  <a:pt x="1977" y="107"/>
                  <a:pt x="1977" y="107"/>
                  <a:pt x="1977" y="106"/>
                </a:cubicBezTo>
                <a:cubicBezTo>
                  <a:pt x="1977" y="104"/>
                  <a:pt x="1976" y="105"/>
                  <a:pt x="1974" y="104"/>
                </a:cubicBezTo>
                <a:cubicBezTo>
                  <a:pt x="1975" y="103"/>
                  <a:pt x="1977" y="103"/>
                  <a:pt x="1978" y="103"/>
                </a:cubicBezTo>
                <a:cubicBezTo>
                  <a:pt x="1979" y="104"/>
                  <a:pt x="1980" y="104"/>
                  <a:pt x="1981" y="104"/>
                </a:cubicBezTo>
                <a:cubicBezTo>
                  <a:pt x="1984" y="106"/>
                  <a:pt x="1986" y="108"/>
                  <a:pt x="1989" y="107"/>
                </a:cubicBezTo>
                <a:cubicBezTo>
                  <a:pt x="1993" y="107"/>
                  <a:pt x="1996" y="106"/>
                  <a:pt x="1999" y="106"/>
                </a:cubicBezTo>
                <a:cubicBezTo>
                  <a:pt x="2001" y="106"/>
                  <a:pt x="2002" y="105"/>
                  <a:pt x="2004" y="104"/>
                </a:cubicBezTo>
                <a:cubicBezTo>
                  <a:pt x="2006" y="104"/>
                  <a:pt x="2007" y="104"/>
                  <a:pt x="2009" y="104"/>
                </a:cubicBezTo>
                <a:cubicBezTo>
                  <a:pt x="2011" y="104"/>
                  <a:pt x="2013" y="104"/>
                  <a:pt x="2015" y="104"/>
                </a:cubicBezTo>
                <a:cubicBezTo>
                  <a:pt x="2016" y="104"/>
                  <a:pt x="2020" y="105"/>
                  <a:pt x="2021" y="103"/>
                </a:cubicBezTo>
                <a:cubicBezTo>
                  <a:pt x="2021" y="103"/>
                  <a:pt x="2021" y="101"/>
                  <a:pt x="2021" y="101"/>
                </a:cubicBezTo>
                <a:cubicBezTo>
                  <a:pt x="2021" y="99"/>
                  <a:pt x="2019" y="98"/>
                  <a:pt x="2018" y="98"/>
                </a:cubicBezTo>
                <a:cubicBezTo>
                  <a:pt x="2017" y="97"/>
                  <a:pt x="2014" y="97"/>
                  <a:pt x="2014" y="96"/>
                </a:cubicBezTo>
                <a:cubicBezTo>
                  <a:pt x="2014" y="94"/>
                  <a:pt x="2017" y="94"/>
                  <a:pt x="2015" y="93"/>
                </a:cubicBezTo>
                <a:cubicBezTo>
                  <a:pt x="2015" y="92"/>
                  <a:pt x="2014" y="92"/>
                  <a:pt x="2014" y="92"/>
                </a:cubicBezTo>
                <a:cubicBezTo>
                  <a:pt x="2013" y="91"/>
                  <a:pt x="2013" y="91"/>
                  <a:pt x="2012" y="90"/>
                </a:cubicBezTo>
                <a:cubicBezTo>
                  <a:pt x="2012" y="89"/>
                  <a:pt x="2010" y="89"/>
                  <a:pt x="2009" y="88"/>
                </a:cubicBezTo>
                <a:cubicBezTo>
                  <a:pt x="2010" y="88"/>
                  <a:pt x="2010" y="88"/>
                  <a:pt x="2011" y="88"/>
                </a:cubicBezTo>
                <a:cubicBezTo>
                  <a:pt x="2012" y="88"/>
                  <a:pt x="2013" y="89"/>
                  <a:pt x="2014" y="90"/>
                </a:cubicBezTo>
                <a:cubicBezTo>
                  <a:pt x="2015" y="91"/>
                  <a:pt x="2017" y="90"/>
                  <a:pt x="2018" y="92"/>
                </a:cubicBezTo>
                <a:cubicBezTo>
                  <a:pt x="2019" y="93"/>
                  <a:pt x="2017" y="95"/>
                  <a:pt x="2018" y="96"/>
                </a:cubicBezTo>
                <a:cubicBezTo>
                  <a:pt x="2018" y="96"/>
                  <a:pt x="2019" y="96"/>
                  <a:pt x="2019" y="96"/>
                </a:cubicBezTo>
                <a:cubicBezTo>
                  <a:pt x="2020" y="97"/>
                  <a:pt x="2020" y="97"/>
                  <a:pt x="2021" y="97"/>
                </a:cubicBezTo>
                <a:cubicBezTo>
                  <a:pt x="2023" y="97"/>
                  <a:pt x="2024" y="97"/>
                  <a:pt x="2026" y="97"/>
                </a:cubicBezTo>
                <a:cubicBezTo>
                  <a:pt x="2027" y="97"/>
                  <a:pt x="2029" y="97"/>
                  <a:pt x="2030" y="97"/>
                </a:cubicBezTo>
                <a:cubicBezTo>
                  <a:pt x="2032" y="96"/>
                  <a:pt x="2033" y="95"/>
                  <a:pt x="2035" y="95"/>
                </a:cubicBezTo>
                <a:cubicBezTo>
                  <a:pt x="2038" y="93"/>
                  <a:pt x="2042" y="90"/>
                  <a:pt x="2045" y="88"/>
                </a:cubicBezTo>
                <a:cubicBezTo>
                  <a:pt x="2046" y="87"/>
                  <a:pt x="2048" y="87"/>
                  <a:pt x="2049" y="86"/>
                </a:cubicBezTo>
                <a:cubicBezTo>
                  <a:pt x="2052" y="84"/>
                  <a:pt x="2055" y="82"/>
                  <a:pt x="2058" y="80"/>
                </a:cubicBezTo>
                <a:cubicBezTo>
                  <a:pt x="2062" y="78"/>
                  <a:pt x="2065" y="75"/>
                  <a:pt x="2069" y="73"/>
                </a:cubicBezTo>
                <a:cubicBezTo>
                  <a:pt x="2069" y="73"/>
                  <a:pt x="2070" y="73"/>
                  <a:pt x="2071" y="72"/>
                </a:cubicBezTo>
                <a:cubicBezTo>
                  <a:pt x="2072" y="71"/>
                  <a:pt x="2072" y="71"/>
                  <a:pt x="2073" y="70"/>
                </a:cubicBezTo>
                <a:cubicBezTo>
                  <a:pt x="2075" y="69"/>
                  <a:pt x="2076" y="68"/>
                  <a:pt x="2078" y="67"/>
                </a:cubicBezTo>
                <a:cubicBezTo>
                  <a:pt x="2079" y="67"/>
                  <a:pt x="2081" y="67"/>
                  <a:pt x="2083" y="66"/>
                </a:cubicBezTo>
                <a:cubicBezTo>
                  <a:pt x="2084" y="65"/>
                  <a:pt x="2086" y="65"/>
                  <a:pt x="2088" y="64"/>
                </a:cubicBezTo>
                <a:cubicBezTo>
                  <a:pt x="2090" y="63"/>
                  <a:pt x="2091" y="62"/>
                  <a:pt x="2092" y="62"/>
                </a:cubicBezTo>
                <a:cubicBezTo>
                  <a:pt x="2094" y="61"/>
                  <a:pt x="2095" y="61"/>
                  <a:pt x="2096" y="60"/>
                </a:cubicBezTo>
                <a:cubicBezTo>
                  <a:pt x="2098" y="59"/>
                  <a:pt x="2100" y="59"/>
                  <a:pt x="2102" y="59"/>
                </a:cubicBezTo>
                <a:cubicBezTo>
                  <a:pt x="2104" y="58"/>
                  <a:pt x="2107" y="57"/>
                  <a:pt x="2109" y="56"/>
                </a:cubicBezTo>
                <a:cubicBezTo>
                  <a:pt x="2112" y="55"/>
                  <a:pt x="2114" y="54"/>
                  <a:pt x="2116" y="53"/>
                </a:cubicBezTo>
                <a:cubicBezTo>
                  <a:pt x="2118" y="53"/>
                  <a:pt x="2120" y="52"/>
                  <a:pt x="2122" y="51"/>
                </a:cubicBezTo>
                <a:cubicBezTo>
                  <a:pt x="2125" y="51"/>
                  <a:pt x="2128" y="49"/>
                  <a:pt x="2130" y="47"/>
                </a:cubicBezTo>
                <a:cubicBezTo>
                  <a:pt x="2132" y="46"/>
                  <a:pt x="2133" y="45"/>
                  <a:pt x="2135" y="44"/>
                </a:cubicBezTo>
                <a:cubicBezTo>
                  <a:pt x="2135" y="43"/>
                  <a:pt x="2138" y="41"/>
                  <a:pt x="2137" y="39"/>
                </a:cubicBezTo>
                <a:cubicBezTo>
                  <a:pt x="2137" y="39"/>
                  <a:pt x="2134" y="39"/>
                  <a:pt x="2133" y="39"/>
                </a:cubicBezTo>
                <a:cubicBezTo>
                  <a:pt x="2131" y="39"/>
                  <a:pt x="2130" y="39"/>
                  <a:pt x="2128" y="39"/>
                </a:cubicBezTo>
                <a:cubicBezTo>
                  <a:pt x="2126" y="39"/>
                  <a:pt x="2124" y="40"/>
                  <a:pt x="2123" y="40"/>
                </a:cubicBezTo>
                <a:cubicBezTo>
                  <a:pt x="2121" y="41"/>
                  <a:pt x="2119" y="41"/>
                  <a:pt x="2117" y="41"/>
                </a:cubicBezTo>
                <a:cubicBezTo>
                  <a:pt x="2113" y="41"/>
                  <a:pt x="2109" y="42"/>
                  <a:pt x="2105" y="43"/>
                </a:cubicBezTo>
                <a:cubicBezTo>
                  <a:pt x="2102" y="43"/>
                  <a:pt x="2100" y="44"/>
                  <a:pt x="2098" y="44"/>
                </a:cubicBezTo>
                <a:cubicBezTo>
                  <a:pt x="2097" y="45"/>
                  <a:pt x="2096" y="45"/>
                  <a:pt x="2094" y="45"/>
                </a:cubicBezTo>
                <a:cubicBezTo>
                  <a:pt x="2093" y="45"/>
                  <a:pt x="2092" y="45"/>
                  <a:pt x="2091" y="45"/>
                </a:cubicBezTo>
                <a:cubicBezTo>
                  <a:pt x="2090" y="46"/>
                  <a:pt x="2089" y="46"/>
                  <a:pt x="2087" y="46"/>
                </a:cubicBezTo>
                <a:cubicBezTo>
                  <a:pt x="2085" y="46"/>
                  <a:pt x="2082" y="47"/>
                  <a:pt x="2079" y="47"/>
                </a:cubicBezTo>
                <a:cubicBezTo>
                  <a:pt x="2077" y="48"/>
                  <a:pt x="2075" y="49"/>
                  <a:pt x="2074" y="49"/>
                </a:cubicBezTo>
                <a:cubicBezTo>
                  <a:pt x="2072" y="50"/>
                  <a:pt x="2070" y="50"/>
                  <a:pt x="2069" y="50"/>
                </a:cubicBezTo>
                <a:cubicBezTo>
                  <a:pt x="2065" y="51"/>
                  <a:pt x="2062" y="51"/>
                  <a:pt x="2059" y="52"/>
                </a:cubicBezTo>
                <a:cubicBezTo>
                  <a:pt x="2055" y="52"/>
                  <a:pt x="2052" y="53"/>
                  <a:pt x="2049" y="54"/>
                </a:cubicBezTo>
                <a:cubicBezTo>
                  <a:pt x="2046" y="54"/>
                  <a:pt x="2043" y="54"/>
                  <a:pt x="2040" y="55"/>
                </a:cubicBezTo>
                <a:cubicBezTo>
                  <a:pt x="2039" y="55"/>
                  <a:pt x="2037" y="55"/>
                  <a:pt x="2036" y="56"/>
                </a:cubicBezTo>
                <a:cubicBezTo>
                  <a:pt x="2035" y="56"/>
                  <a:pt x="2035" y="57"/>
                  <a:pt x="2034" y="57"/>
                </a:cubicBezTo>
                <a:cubicBezTo>
                  <a:pt x="2033" y="58"/>
                  <a:pt x="2032" y="58"/>
                  <a:pt x="2031" y="58"/>
                </a:cubicBezTo>
                <a:cubicBezTo>
                  <a:pt x="2030" y="59"/>
                  <a:pt x="2029" y="59"/>
                  <a:pt x="2029" y="59"/>
                </a:cubicBezTo>
                <a:cubicBezTo>
                  <a:pt x="2028" y="59"/>
                  <a:pt x="2027" y="60"/>
                  <a:pt x="2026" y="60"/>
                </a:cubicBezTo>
                <a:cubicBezTo>
                  <a:pt x="2026" y="60"/>
                  <a:pt x="2024" y="61"/>
                  <a:pt x="2024" y="61"/>
                </a:cubicBezTo>
                <a:cubicBezTo>
                  <a:pt x="2024" y="60"/>
                  <a:pt x="2025" y="59"/>
                  <a:pt x="2026" y="59"/>
                </a:cubicBezTo>
                <a:cubicBezTo>
                  <a:pt x="2026" y="58"/>
                  <a:pt x="2028" y="58"/>
                  <a:pt x="2027" y="57"/>
                </a:cubicBezTo>
                <a:cubicBezTo>
                  <a:pt x="2026" y="56"/>
                  <a:pt x="2024" y="57"/>
                  <a:pt x="2024" y="57"/>
                </a:cubicBezTo>
                <a:cubicBezTo>
                  <a:pt x="2023" y="57"/>
                  <a:pt x="2021" y="57"/>
                  <a:pt x="2020" y="57"/>
                </a:cubicBezTo>
                <a:cubicBezTo>
                  <a:pt x="2020" y="57"/>
                  <a:pt x="2020" y="57"/>
                  <a:pt x="2020" y="57"/>
                </a:cubicBezTo>
                <a:cubicBezTo>
                  <a:pt x="2022" y="56"/>
                  <a:pt x="2023" y="56"/>
                  <a:pt x="2025" y="56"/>
                </a:cubicBezTo>
                <a:cubicBezTo>
                  <a:pt x="2028" y="55"/>
                  <a:pt x="2032" y="54"/>
                  <a:pt x="2035" y="53"/>
                </a:cubicBezTo>
                <a:cubicBezTo>
                  <a:pt x="2038" y="52"/>
                  <a:pt x="2040" y="52"/>
                  <a:pt x="2043" y="52"/>
                </a:cubicBezTo>
                <a:cubicBezTo>
                  <a:pt x="2046" y="51"/>
                  <a:pt x="2049" y="50"/>
                  <a:pt x="2051" y="50"/>
                </a:cubicBezTo>
                <a:cubicBezTo>
                  <a:pt x="2055" y="49"/>
                  <a:pt x="2059" y="48"/>
                  <a:pt x="2063" y="47"/>
                </a:cubicBezTo>
                <a:cubicBezTo>
                  <a:pt x="2067" y="46"/>
                  <a:pt x="2071" y="45"/>
                  <a:pt x="2075" y="44"/>
                </a:cubicBezTo>
                <a:cubicBezTo>
                  <a:pt x="2078" y="43"/>
                  <a:pt x="2082" y="43"/>
                  <a:pt x="2085" y="42"/>
                </a:cubicBezTo>
                <a:cubicBezTo>
                  <a:pt x="2087" y="42"/>
                  <a:pt x="2088" y="42"/>
                  <a:pt x="2089" y="42"/>
                </a:cubicBezTo>
                <a:cubicBezTo>
                  <a:pt x="2090" y="42"/>
                  <a:pt x="2091" y="42"/>
                  <a:pt x="2091" y="41"/>
                </a:cubicBezTo>
                <a:cubicBezTo>
                  <a:pt x="2091" y="39"/>
                  <a:pt x="2089" y="39"/>
                  <a:pt x="2087" y="39"/>
                </a:cubicBezTo>
                <a:cubicBezTo>
                  <a:pt x="2086" y="39"/>
                  <a:pt x="2085" y="38"/>
                  <a:pt x="2084" y="38"/>
                </a:cubicBezTo>
                <a:cubicBezTo>
                  <a:pt x="2082" y="38"/>
                  <a:pt x="2081" y="37"/>
                  <a:pt x="2079" y="37"/>
                </a:cubicBezTo>
                <a:cubicBezTo>
                  <a:pt x="2077" y="37"/>
                  <a:pt x="2075" y="38"/>
                  <a:pt x="2072" y="38"/>
                </a:cubicBezTo>
                <a:cubicBezTo>
                  <a:pt x="2068" y="38"/>
                  <a:pt x="2065" y="39"/>
                  <a:pt x="2061" y="39"/>
                </a:cubicBezTo>
                <a:cubicBezTo>
                  <a:pt x="2059" y="40"/>
                  <a:pt x="2057" y="40"/>
                  <a:pt x="2056" y="40"/>
                </a:cubicBezTo>
                <a:cubicBezTo>
                  <a:pt x="2054" y="39"/>
                  <a:pt x="2053" y="39"/>
                  <a:pt x="2051" y="39"/>
                </a:cubicBezTo>
                <a:cubicBezTo>
                  <a:pt x="2051" y="39"/>
                  <a:pt x="2049" y="40"/>
                  <a:pt x="2049" y="39"/>
                </a:cubicBezTo>
                <a:cubicBezTo>
                  <a:pt x="2048" y="38"/>
                  <a:pt x="2049" y="38"/>
                  <a:pt x="2050" y="37"/>
                </a:cubicBezTo>
                <a:cubicBezTo>
                  <a:pt x="2051" y="37"/>
                  <a:pt x="2050" y="37"/>
                  <a:pt x="2050" y="36"/>
                </a:cubicBezTo>
                <a:cubicBezTo>
                  <a:pt x="2050" y="35"/>
                  <a:pt x="2051" y="34"/>
                  <a:pt x="2051" y="35"/>
                </a:cubicBezTo>
                <a:cubicBezTo>
                  <a:pt x="2052" y="35"/>
                  <a:pt x="2053" y="35"/>
                  <a:pt x="2053" y="36"/>
                </a:cubicBezTo>
                <a:cubicBezTo>
                  <a:pt x="2054" y="36"/>
                  <a:pt x="2054" y="36"/>
                  <a:pt x="2055" y="36"/>
                </a:cubicBezTo>
                <a:cubicBezTo>
                  <a:pt x="2056" y="37"/>
                  <a:pt x="2058" y="38"/>
                  <a:pt x="2059" y="38"/>
                </a:cubicBezTo>
                <a:cubicBezTo>
                  <a:pt x="2060" y="38"/>
                  <a:pt x="2062" y="38"/>
                  <a:pt x="2064" y="37"/>
                </a:cubicBezTo>
                <a:cubicBezTo>
                  <a:pt x="2065" y="37"/>
                  <a:pt x="2067" y="37"/>
                  <a:pt x="2069" y="37"/>
                </a:cubicBezTo>
                <a:cubicBezTo>
                  <a:pt x="2071" y="37"/>
                  <a:pt x="2073" y="36"/>
                  <a:pt x="2075" y="36"/>
                </a:cubicBezTo>
                <a:cubicBezTo>
                  <a:pt x="2077" y="36"/>
                  <a:pt x="2079" y="36"/>
                  <a:pt x="2082" y="36"/>
                </a:cubicBezTo>
                <a:cubicBezTo>
                  <a:pt x="2084" y="35"/>
                  <a:pt x="2087" y="35"/>
                  <a:pt x="2090" y="35"/>
                </a:cubicBezTo>
                <a:cubicBezTo>
                  <a:pt x="2093" y="35"/>
                  <a:pt x="2096" y="35"/>
                  <a:pt x="2099" y="35"/>
                </a:cubicBezTo>
                <a:cubicBezTo>
                  <a:pt x="2101" y="35"/>
                  <a:pt x="2104" y="34"/>
                  <a:pt x="2106" y="34"/>
                </a:cubicBezTo>
                <a:cubicBezTo>
                  <a:pt x="2110" y="34"/>
                  <a:pt x="2114" y="33"/>
                  <a:pt x="2117" y="33"/>
                </a:cubicBezTo>
                <a:cubicBezTo>
                  <a:pt x="2122" y="32"/>
                  <a:pt x="2126" y="31"/>
                  <a:pt x="2131" y="31"/>
                </a:cubicBezTo>
                <a:cubicBezTo>
                  <a:pt x="2133" y="31"/>
                  <a:pt x="2135" y="31"/>
                  <a:pt x="2138" y="30"/>
                </a:cubicBezTo>
                <a:cubicBezTo>
                  <a:pt x="2139" y="30"/>
                  <a:pt x="2140" y="29"/>
                  <a:pt x="2141" y="29"/>
                </a:cubicBezTo>
                <a:cubicBezTo>
                  <a:pt x="2142" y="29"/>
                  <a:pt x="2144" y="28"/>
                  <a:pt x="2145" y="28"/>
                </a:cubicBezTo>
                <a:cubicBezTo>
                  <a:pt x="2149" y="26"/>
                  <a:pt x="2153" y="24"/>
                  <a:pt x="2157" y="23"/>
                </a:cubicBezTo>
                <a:cubicBezTo>
                  <a:pt x="2161" y="21"/>
                  <a:pt x="2165" y="19"/>
                  <a:pt x="2169" y="17"/>
                </a:cubicBezTo>
                <a:cubicBezTo>
                  <a:pt x="2175" y="15"/>
                  <a:pt x="2180" y="13"/>
                  <a:pt x="2185" y="11"/>
                </a:cubicBezTo>
                <a:cubicBezTo>
                  <a:pt x="2189" y="9"/>
                  <a:pt x="2193" y="7"/>
                  <a:pt x="2197" y="5"/>
                </a:cubicBezTo>
                <a:cubicBezTo>
                  <a:pt x="2199" y="4"/>
                  <a:pt x="2200" y="4"/>
                  <a:pt x="2202" y="3"/>
                </a:cubicBezTo>
                <a:cubicBezTo>
                  <a:pt x="2203" y="3"/>
                  <a:pt x="2204" y="2"/>
                  <a:pt x="2205" y="2"/>
                </a:cubicBezTo>
                <a:cubicBezTo>
                  <a:pt x="2206" y="1"/>
                  <a:pt x="2206" y="1"/>
                  <a:pt x="2207" y="1"/>
                </a:cubicBezTo>
                <a:cubicBezTo>
                  <a:pt x="2207" y="1"/>
                  <a:pt x="2207" y="0"/>
                  <a:pt x="2207" y="0"/>
                </a:cubicBezTo>
                <a:cubicBezTo>
                  <a:pt x="1769" y="0"/>
                  <a:pt x="1769" y="0"/>
                  <a:pt x="1769" y="0"/>
                </a:cubicBezTo>
                <a:cubicBezTo>
                  <a:pt x="1771" y="1"/>
                  <a:pt x="1773" y="1"/>
                  <a:pt x="1775" y="3"/>
                </a:cubicBezTo>
                <a:cubicBezTo>
                  <a:pt x="1776" y="3"/>
                  <a:pt x="1778" y="4"/>
                  <a:pt x="1779" y="4"/>
                </a:cubicBezTo>
                <a:cubicBezTo>
                  <a:pt x="1781" y="5"/>
                  <a:pt x="1782" y="5"/>
                  <a:pt x="1784" y="6"/>
                </a:cubicBezTo>
                <a:cubicBezTo>
                  <a:pt x="1787" y="7"/>
                  <a:pt x="1790" y="7"/>
                  <a:pt x="1793" y="7"/>
                </a:cubicBezTo>
                <a:cubicBezTo>
                  <a:pt x="1795" y="8"/>
                  <a:pt x="1796" y="8"/>
                  <a:pt x="1797" y="9"/>
                </a:cubicBezTo>
                <a:cubicBezTo>
                  <a:pt x="1798" y="10"/>
                  <a:pt x="1799" y="11"/>
                  <a:pt x="1800" y="12"/>
                </a:cubicBezTo>
                <a:cubicBezTo>
                  <a:pt x="1802" y="13"/>
                  <a:pt x="1804" y="13"/>
                  <a:pt x="1805" y="13"/>
                </a:cubicBezTo>
                <a:cubicBezTo>
                  <a:pt x="1807" y="13"/>
                  <a:pt x="1808" y="14"/>
                  <a:pt x="1810" y="14"/>
                </a:cubicBezTo>
                <a:cubicBezTo>
                  <a:pt x="1812" y="14"/>
                  <a:pt x="1813" y="14"/>
                  <a:pt x="1815" y="14"/>
                </a:cubicBezTo>
                <a:cubicBezTo>
                  <a:pt x="1816" y="14"/>
                  <a:pt x="1818" y="14"/>
                  <a:pt x="1819" y="15"/>
                </a:cubicBezTo>
                <a:cubicBezTo>
                  <a:pt x="1820" y="16"/>
                  <a:pt x="1819" y="17"/>
                  <a:pt x="1821" y="18"/>
                </a:cubicBezTo>
                <a:cubicBezTo>
                  <a:pt x="1823" y="18"/>
                  <a:pt x="1824" y="18"/>
                  <a:pt x="1825" y="19"/>
                </a:cubicBezTo>
                <a:cubicBezTo>
                  <a:pt x="1826" y="20"/>
                  <a:pt x="1827" y="21"/>
                  <a:pt x="1828" y="21"/>
                </a:cubicBezTo>
                <a:cubicBezTo>
                  <a:pt x="1829" y="22"/>
                  <a:pt x="1830" y="23"/>
                  <a:pt x="1831" y="24"/>
                </a:cubicBezTo>
                <a:cubicBezTo>
                  <a:pt x="1832" y="25"/>
                  <a:pt x="1830" y="24"/>
                  <a:pt x="1830" y="24"/>
                </a:cubicBezTo>
                <a:cubicBezTo>
                  <a:pt x="1829" y="24"/>
                  <a:pt x="1828" y="24"/>
                  <a:pt x="1827" y="24"/>
                </a:cubicBezTo>
                <a:cubicBezTo>
                  <a:pt x="1825" y="23"/>
                  <a:pt x="1823" y="23"/>
                  <a:pt x="1821" y="22"/>
                </a:cubicBezTo>
                <a:cubicBezTo>
                  <a:pt x="1817" y="21"/>
                  <a:pt x="1813" y="21"/>
                  <a:pt x="1809" y="20"/>
                </a:cubicBezTo>
                <a:cubicBezTo>
                  <a:pt x="1806" y="20"/>
                  <a:pt x="1803" y="18"/>
                  <a:pt x="1799" y="17"/>
                </a:cubicBezTo>
                <a:cubicBezTo>
                  <a:pt x="1795" y="17"/>
                  <a:pt x="1792" y="18"/>
                  <a:pt x="1788" y="16"/>
                </a:cubicBezTo>
                <a:cubicBezTo>
                  <a:pt x="1787" y="16"/>
                  <a:pt x="1785" y="15"/>
                  <a:pt x="1783" y="14"/>
                </a:cubicBezTo>
                <a:cubicBezTo>
                  <a:pt x="1782" y="14"/>
                  <a:pt x="1779" y="14"/>
                  <a:pt x="1778" y="14"/>
                </a:cubicBezTo>
                <a:cubicBezTo>
                  <a:pt x="1776" y="13"/>
                  <a:pt x="1774" y="13"/>
                  <a:pt x="1772" y="13"/>
                </a:cubicBezTo>
                <a:cubicBezTo>
                  <a:pt x="1771" y="12"/>
                  <a:pt x="1771" y="12"/>
                  <a:pt x="1770" y="12"/>
                </a:cubicBezTo>
                <a:cubicBezTo>
                  <a:pt x="1769" y="11"/>
                  <a:pt x="1768" y="12"/>
                  <a:pt x="1768" y="11"/>
                </a:cubicBezTo>
                <a:cubicBezTo>
                  <a:pt x="1767" y="11"/>
                  <a:pt x="1765" y="10"/>
                  <a:pt x="1764" y="10"/>
                </a:cubicBezTo>
                <a:cubicBezTo>
                  <a:pt x="1763" y="11"/>
                  <a:pt x="1763" y="12"/>
                  <a:pt x="1762" y="12"/>
                </a:cubicBezTo>
                <a:cubicBezTo>
                  <a:pt x="1761" y="13"/>
                  <a:pt x="1758" y="13"/>
                  <a:pt x="1756" y="13"/>
                </a:cubicBezTo>
                <a:cubicBezTo>
                  <a:pt x="1754" y="13"/>
                  <a:pt x="1756" y="11"/>
                  <a:pt x="1756" y="9"/>
                </a:cubicBezTo>
                <a:cubicBezTo>
                  <a:pt x="1756" y="7"/>
                  <a:pt x="1754" y="7"/>
                  <a:pt x="1753" y="7"/>
                </a:cubicBezTo>
                <a:cubicBezTo>
                  <a:pt x="1752" y="6"/>
                  <a:pt x="1751" y="5"/>
                  <a:pt x="1750" y="4"/>
                </a:cubicBezTo>
                <a:cubicBezTo>
                  <a:pt x="1749" y="3"/>
                  <a:pt x="1749" y="3"/>
                  <a:pt x="1748" y="2"/>
                </a:cubicBezTo>
                <a:cubicBezTo>
                  <a:pt x="1747" y="1"/>
                  <a:pt x="1746" y="1"/>
                  <a:pt x="1745" y="0"/>
                </a:cubicBezTo>
                <a:cubicBezTo>
                  <a:pt x="1705" y="0"/>
                  <a:pt x="1705" y="0"/>
                  <a:pt x="1705" y="0"/>
                </a:cubicBezTo>
                <a:cubicBezTo>
                  <a:pt x="1705" y="1"/>
                  <a:pt x="1705" y="1"/>
                  <a:pt x="1705" y="1"/>
                </a:cubicBezTo>
                <a:cubicBezTo>
                  <a:pt x="1704" y="4"/>
                  <a:pt x="1700" y="4"/>
                  <a:pt x="1697" y="5"/>
                </a:cubicBezTo>
                <a:cubicBezTo>
                  <a:pt x="1693" y="5"/>
                  <a:pt x="1689" y="4"/>
                  <a:pt x="1685" y="5"/>
                </a:cubicBezTo>
                <a:cubicBezTo>
                  <a:pt x="1684" y="5"/>
                  <a:pt x="1682" y="5"/>
                  <a:pt x="1680" y="4"/>
                </a:cubicBezTo>
                <a:cubicBezTo>
                  <a:pt x="1678" y="4"/>
                  <a:pt x="1676" y="4"/>
                  <a:pt x="1677" y="7"/>
                </a:cubicBezTo>
                <a:cubicBezTo>
                  <a:pt x="1678" y="8"/>
                  <a:pt x="1679" y="8"/>
                  <a:pt x="1681" y="9"/>
                </a:cubicBezTo>
                <a:cubicBezTo>
                  <a:pt x="1682" y="10"/>
                  <a:pt x="1683" y="10"/>
                  <a:pt x="1685" y="10"/>
                </a:cubicBezTo>
                <a:cubicBezTo>
                  <a:pt x="1686" y="11"/>
                  <a:pt x="1688" y="10"/>
                  <a:pt x="1689" y="10"/>
                </a:cubicBezTo>
                <a:cubicBezTo>
                  <a:pt x="1691" y="11"/>
                  <a:pt x="1692" y="11"/>
                  <a:pt x="1694" y="11"/>
                </a:cubicBezTo>
                <a:cubicBezTo>
                  <a:pt x="1695" y="11"/>
                  <a:pt x="1696" y="12"/>
                  <a:pt x="1698" y="12"/>
                </a:cubicBezTo>
                <a:cubicBezTo>
                  <a:pt x="1699" y="13"/>
                  <a:pt x="1701" y="13"/>
                  <a:pt x="1702" y="13"/>
                </a:cubicBezTo>
                <a:cubicBezTo>
                  <a:pt x="1704" y="13"/>
                  <a:pt x="1705" y="14"/>
                  <a:pt x="1707" y="14"/>
                </a:cubicBezTo>
                <a:cubicBezTo>
                  <a:pt x="1709" y="14"/>
                  <a:pt x="1711" y="14"/>
                  <a:pt x="1713" y="14"/>
                </a:cubicBezTo>
                <a:cubicBezTo>
                  <a:pt x="1716" y="15"/>
                  <a:pt x="1719" y="17"/>
                  <a:pt x="1721" y="19"/>
                </a:cubicBezTo>
                <a:cubicBezTo>
                  <a:pt x="1721" y="20"/>
                  <a:pt x="1721" y="21"/>
                  <a:pt x="1720" y="21"/>
                </a:cubicBezTo>
                <a:cubicBezTo>
                  <a:pt x="1720" y="21"/>
                  <a:pt x="1719" y="20"/>
                  <a:pt x="1718" y="20"/>
                </a:cubicBezTo>
                <a:cubicBezTo>
                  <a:pt x="1717" y="19"/>
                  <a:pt x="1717" y="17"/>
                  <a:pt x="1716" y="17"/>
                </a:cubicBezTo>
                <a:cubicBezTo>
                  <a:pt x="1715" y="16"/>
                  <a:pt x="1712" y="16"/>
                  <a:pt x="1713" y="18"/>
                </a:cubicBezTo>
                <a:cubicBezTo>
                  <a:pt x="1714" y="19"/>
                  <a:pt x="1716" y="19"/>
                  <a:pt x="1716" y="21"/>
                </a:cubicBezTo>
                <a:cubicBezTo>
                  <a:pt x="1713" y="21"/>
                  <a:pt x="1712" y="17"/>
                  <a:pt x="1709" y="17"/>
                </a:cubicBezTo>
                <a:cubicBezTo>
                  <a:pt x="1708" y="17"/>
                  <a:pt x="1706" y="17"/>
                  <a:pt x="1704" y="17"/>
                </a:cubicBezTo>
                <a:cubicBezTo>
                  <a:pt x="1703" y="16"/>
                  <a:pt x="1701" y="16"/>
                  <a:pt x="1700" y="16"/>
                </a:cubicBezTo>
                <a:cubicBezTo>
                  <a:pt x="1699" y="18"/>
                  <a:pt x="1701" y="19"/>
                  <a:pt x="1702" y="19"/>
                </a:cubicBezTo>
                <a:cubicBezTo>
                  <a:pt x="1703" y="20"/>
                  <a:pt x="1704" y="21"/>
                  <a:pt x="1704" y="22"/>
                </a:cubicBezTo>
                <a:cubicBezTo>
                  <a:pt x="1703" y="22"/>
                  <a:pt x="1701" y="20"/>
                  <a:pt x="1700" y="19"/>
                </a:cubicBezTo>
                <a:cubicBezTo>
                  <a:pt x="1699" y="18"/>
                  <a:pt x="1697" y="17"/>
                  <a:pt x="1696" y="16"/>
                </a:cubicBezTo>
                <a:cubicBezTo>
                  <a:pt x="1693" y="15"/>
                  <a:pt x="1690" y="14"/>
                  <a:pt x="1687" y="13"/>
                </a:cubicBezTo>
                <a:cubicBezTo>
                  <a:pt x="1686" y="13"/>
                  <a:pt x="1684" y="13"/>
                  <a:pt x="1682" y="13"/>
                </a:cubicBezTo>
                <a:cubicBezTo>
                  <a:pt x="1680" y="14"/>
                  <a:pt x="1677" y="12"/>
                  <a:pt x="1675" y="14"/>
                </a:cubicBezTo>
                <a:cubicBezTo>
                  <a:pt x="1674" y="14"/>
                  <a:pt x="1675" y="15"/>
                  <a:pt x="1674" y="16"/>
                </a:cubicBezTo>
                <a:cubicBezTo>
                  <a:pt x="1674" y="17"/>
                  <a:pt x="1671" y="15"/>
                  <a:pt x="1671" y="17"/>
                </a:cubicBezTo>
                <a:cubicBezTo>
                  <a:pt x="1671" y="18"/>
                  <a:pt x="1672" y="18"/>
                  <a:pt x="1672" y="18"/>
                </a:cubicBezTo>
                <a:cubicBezTo>
                  <a:pt x="1673" y="19"/>
                  <a:pt x="1673" y="19"/>
                  <a:pt x="1673" y="19"/>
                </a:cubicBezTo>
                <a:cubicBezTo>
                  <a:pt x="1674" y="20"/>
                  <a:pt x="1677" y="20"/>
                  <a:pt x="1676" y="21"/>
                </a:cubicBezTo>
                <a:cubicBezTo>
                  <a:pt x="1675" y="21"/>
                  <a:pt x="1675" y="21"/>
                  <a:pt x="1674" y="20"/>
                </a:cubicBezTo>
                <a:cubicBezTo>
                  <a:pt x="1673" y="20"/>
                  <a:pt x="1673" y="20"/>
                  <a:pt x="1672" y="20"/>
                </a:cubicBezTo>
                <a:cubicBezTo>
                  <a:pt x="1671" y="19"/>
                  <a:pt x="1671" y="19"/>
                  <a:pt x="1670" y="18"/>
                </a:cubicBezTo>
                <a:cubicBezTo>
                  <a:pt x="1669" y="18"/>
                  <a:pt x="1668" y="18"/>
                  <a:pt x="1668" y="18"/>
                </a:cubicBezTo>
                <a:cubicBezTo>
                  <a:pt x="1667" y="17"/>
                  <a:pt x="1668" y="17"/>
                  <a:pt x="1668" y="17"/>
                </a:cubicBezTo>
                <a:cubicBezTo>
                  <a:pt x="1669" y="17"/>
                  <a:pt x="1670" y="16"/>
                  <a:pt x="1669" y="15"/>
                </a:cubicBezTo>
                <a:cubicBezTo>
                  <a:pt x="1669" y="14"/>
                  <a:pt x="1667" y="13"/>
                  <a:pt x="1666" y="13"/>
                </a:cubicBezTo>
                <a:cubicBezTo>
                  <a:pt x="1665" y="12"/>
                  <a:pt x="1663" y="12"/>
                  <a:pt x="1662" y="12"/>
                </a:cubicBezTo>
                <a:cubicBezTo>
                  <a:pt x="1660" y="12"/>
                  <a:pt x="1658" y="12"/>
                  <a:pt x="1656" y="12"/>
                </a:cubicBezTo>
                <a:cubicBezTo>
                  <a:pt x="1654" y="11"/>
                  <a:pt x="1653" y="11"/>
                  <a:pt x="1651" y="11"/>
                </a:cubicBezTo>
                <a:cubicBezTo>
                  <a:pt x="1649" y="11"/>
                  <a:pt x="1647" y="11"/>
                  <a:pt x="1645" y="11"/>
                </a:cubicBezTo>
                <a:cubicBezTo>
                  <a:pt x="1644" y="12"/>
                  <a:pt x="1643" y="12"/>
                  <a:pt x="1641" y="12"/>
                </a:cubicBezTo>
                <a:cubicBezTo>
                  <a:pt x="1639" y="13"/>
                  <a:pt x="1637" y="14"/>
                  <a:pt x="1635" y="15"/>
                </a:cubicBezTo>
                <a:cubicBezTo>
                  <a:pt x="1633" y="15"/>
                  <a:pt x="1631" y="16"/>
                  <a:pt x="1631" y="18"/>
                </a:cubicBezTo>
                <a:cubicBezTo>
                  <a:pt x="1630" y="19"/>
                  <a:pt x="1631" y="20"/>
                  <a:pt x="1629" y="20"/>
                </a:cubicBezTo>
                <a:cubicBezTo>
                  <a:pt x="1627" y="20"/>
                  <a:pt x="1625" y="19"/>
                  <a:pt x="1624" y="20"/>
                </a:cubicBezTo>
                <a:cubicBezTo>
                  <a:pt x="1624" y="22"/>
                  <a:pt x="1628" y="20"/>
                  <a:pt x="1627" y="22"/>
                </a:cubicBezTo>
                <a:cubicBezTo>
                  <a:pt x="1627" y="24"/>
                  <a:pt x="1624" y="26"/>
                  <a:pt x="1622" y="24"/>
                </a:cubicBezTo>
                <a:cubicBezTo>
                  <a:pt x="1621" y="24"/>
                  <a:pt x="1619" y="23"/>
                  <a:pt x="1618" y="22"/>
                </a:cubicBezTo>
                <a:cubicBezTo>
                  <a:pt x="1616" y="21"/>
                  <a:pt x="1615" y="21"/>
                  <a:pt x="1613" y="21"/>
                </a:cubicBezTo>
                <a:cubicBezTo>
                  <a:pt x="1611" y="21"/>
                  <a:pt x="1609" y="21"/>
                  <a:pt x="1607" y="21"/>
                </a:cubicBezTo>
                <a:cubicBezTo>
                  <a:pt x="1604" y="21"/>
                  <a:pt x="1601" y="21"/>
                  <a:pt x="1598" y="23"/>
                </a:cubicBezTo>
                <a:cubicBezTo>
                  <a:pt x="1596" y="24"/>
                  <a:pt x="1595" y="24"/>
                  <a:pt x="1593" y="24"/>
                </a:cubicBezTo>
                <a:cubicBezTo>
                  <a:pt x="1591" y="24"/>
                  <a:pt x="1589" y="24"/>
                  <a:pt x="1588" y="25"/>
                </a:cubicBezTo>
                <a:cubicBezTo>
                  <a:pt x="1587" y="27"/>
                  <a:pt x="1586" y="28"/>
                  <a:pt x="1584" y="28"/>
                </a:cubicBezTo>
                <a:cubicBezTo>
                  <a:pt x="1583" y="28"/>
                  <a:pt x="1582" y="28"/>
                  <a:pt x="1581" y="28"/>
                </a:cubicBezTo>
                <a:cubicBezTo>
                  <a:pt x="1578" y="28"/>
                  <a:pt x="1577" y="29"/>
                  <a:pt x="1575" y="31"/>
                </a:cubicBezTo>
                <a:cubicBezTo>
                  <a:pt x="1574" y="32"/>
                  <a:pt x="1572" y="32"/>
                  <a:pt x="1571" y="33"/>
                </a:cubicBezTo>
                <a:cubicBezTo>
                  <a:pt x="1569" y="34"/>
                  <a:pt x="1572" y="35"/>
                  <a:pt x="1573" y="35"/>
                </a:cubicBezTo>
                <a:close/>
                <a:moveTo>
                  <a:pt x="1967" y="471"/>
                </a:moveTo>
                <a:cubicBezTo>
                  <a:pt x="1966" y="472"/>
                  <a:pt x="1968" y="474"/>
                  <a:pt x="1966" y="475"/>
                </a:cubicBezTo>
                <a:cubicBezTo>
                  <a:pt x="1964" y="476"/>
                  <a:pt x="1963" y="475"/>
                  <a:pt x="1962" y="477"/>
                </a:cubicBezTo>
                <a:cubicBezTo>
                  <a:pt x="1961" y="478"/>
                  <a:pt x="1961" y="479"/>
                  <a:pt x="1960" y="480"/>
                </a:cubicBezTo>
                <a:cubicBezTo>
                  <a:pt x="1959" y="481"/>
                  <a:pt x="1959" y="479"/>
                  <a:pt x="1958" y="479"/>
                </a:cubicBezTo>
                <a:cubicBezTo>
                  <a:pt x="1956" y="478"/>
                  <a:pt x="1955" y="478"/>
                  <a:pt x="1953" y="479"/>
                </a:cubicBezTo>
                <a:cubicBezTo>
                  <a:pt x="1952" y="479"/>
                  <a:pt x="1951" y="480"/>
                  <a:pt x="1950" y="481"/>
                </a:cubicBezTo>
                <a:cubicBezTo>
                  <a:pt x="1950" y="482"/>
                  <a:pt x="1950" y="485"/>
                  <a:pt x="1948" y="485"/>
                </a:cubicBezTo>
                <a:cubicBezTo>
                  <a:pt x="1948" y="485"/>
                  <a:pt x="1948" y="484"/>
                  <a:pt x="1948" y="484"/>
                </a:cubicBezTo>
                <a:cubicBezTo>
                  <a:pt x="1949" y="483"/>
                  <a:pt x="1949" y="482"/>
                  <a:pt x="1950" y="481"/>
                </a:cubicBezTo>
                <a:cubicBezTo>
                  <a:pt x="1951" y="480"/>
                  <a:pt x="1951" y="480"/>
                  <a:pt x="1951" y="479"/>
                </a:cubicBezTo>
                <a:cubicBezTo>
                  <a:pt x="1952" y="479"/>
                  <a:pt x="1952" y="478"/>
                  <a:pt x="1952" y="477"/>
                </a:cubicBezTo>
                <a:cubicBezTo>
                  <a:pt x="1952" y="476"/>
                  <a:pt x="1955" y="475"/>
                  <a:pt x="1953" y="474"/>
                </a:cubicBezTo>
                <a:cubicBezTo>
                  <a:pt x="1952" y="474"/>
                  <a:pt x="1950" y="477"/>
                  <a:pt x="1949" y="475"/>
                </a:cubicBezTo>
                <a:cubicBezTo>
                  <a:pt x="1949" y="475"/>
                  <a:pt x="1949" y="473"/>
                  <a:pt x="1949" y="473"/>
                </a:cubicBezTo>
                <a:cubicBezTo>
                  <a:pt x="1950" y="472"/>
                  <a:pt x="1950" y="472"/>
                  <a:pt x="1951" y="471"/>
                </a:cubicBezTo>
                <a:cubicBezTo>
                  <a:pt x="1951" y="469"/>
                  <a:pt x="1949" y="468"/>
                  <a:pt x="1948" y="469"/>
                </a:cubicBezTo>
                <a:cubicBezTo>
                  <a:pt x="1947" y="469"/>
                  <a:pt x="1947" y="470"/>
                  <a:pt x="1947" y="470"/>
                </a:cubicBezTo>
                <a:cubicBezTo>
                  <a:pt x="1946" y="471"/>
                  <a:pt x="1946" y="471"/>
                  <a:pt x="1945" y="472"/>
                </a:cubicBezTo>
                <a:cubicBezTo>
                  <a:pt x="1944" y="473"/>
                  <a:pt x="1944" y="475"/>
                  <a:pt x="1943" y="476"/>
                </a:cubicBezTo>
                <a:cubicBezTo>
                  <a:pt x="1942" y="478"/>
                  <a:pt x="1941" y="478"/>
                  <a:pt x="1940" y="479"/>
                </a:cubicBezTo>
                <a:cubicBezTo>
                  <a:pt x="1940" y="480"/>
                  <a:pt x="1939" y="481"/>
                  <a:pt x="1939" y="482"/>
                </a:cubicBezTo>
                <a:cubicBezTo>
                  <a:pt x="1939" y="482"/>
                  <a:pt x="1938" y="484"/>
                  <a:pt x="1938" y="483"/>
                </a:cubicBezTo>
                <a:cubicBezTo>
                  <a:pt x="1937" y="482"/>
                  <a:pt x="1938" y="481"/>
                  <a:pt x="1938" y="481"/>
                </a:cubicBezTo>
                <a:cubicBezTo>
                  <a:pt x="1938" y="480"/>
                  <a:pt x="1938" y="479"/>
                  <a:pt x="1939" y="479"/>
                </a:cubicBezTo>
                <a:cubicBezTo>
                  <a:pt x="1939" y="478"/>
                  <a:pt x="1940" y="475"/>
                  <a:pt x="1938" y="475"/>
                </a:cubicBezTo>
                <a:cubicBezTo>
                  <a:pt x="1938" y="475"/>
                  <a:pt x="1938" y="475"/>
                  <a:pt x="1938" y="474"/>
                </a:cubicBezTo>
                <a:cubicBezTo>
                  <a:pt x="1939" y="474"/>
                  <a:pt x="1941" y="475"/>
                  <a:pt x="1941" y="473"/>
                </a:cubicBezTo>
                <a:cubicBezTo>
                  <a:pt x="1942" y="473"/>
                  <a:pt x="1942" y="472"/>
                  <a:pt x="1942" y="471"/>
                </a:cubicBezTo>
                <a:cubicBezTo>
                  <a:pt x="1942" y="471"/>
                  <a:pt x="1943" y="470"/>
                  <a:pt x="1943" y="470"/>
                </a:cubicBezTo>
                <a:cubicBezTo>
                  <a:pt x="1944" y="469"/>
                  <a:pt x="1944" y="469"/>
                  <a:pt x="1945" y="468"/>
                </a:cubicBezTo>
                <a:cubicBezTo>
                  <a:pt x="1945" y="467"/>
                  <a:pt x="1946" y="467"/>
                  <a:pt x="1946" y="466"/>
                </a:cubicBezTo>
                <a:cubicBezTo>
                  <a:pt x="1946" y="466"/>
                  <a:pt x="1947" y="465"/>
                  <a:pt x="1948" y="465"/>
                </a:cubicBezTo>
                <a:cubicBezTo>
                  <a:pt x="1948" y="465"/>
                  <a:pt x="1949" y="464"/>
                  <a:pt x="1950" y="464"/>
                </a:cubicBezTo>
                <a:cubicBezTo>
                  <a:pt x="1950" y="464"/>
                  <a:pt x="1950" y="463"/>
                  <a:pt x="1949" y="462"/>
                </a:cubicBezTo>
                <a:cubicBezTo>
                  <a:pt x="1949" y="462"/>
                  <a:pt x="1946" y="462"/>
                  <a:pt x="1945" y="462"/>
                </a:cubicBezTo>
                <a:cubicBezTo>
                  <a:pt x="1945" y="462"/>
                  <a:pt x="1944" y="462"/>
                  <a:pt x="1943" y="462"/>
                </a:cubicBezTo>
                <a:cubicBezTo>
                  <a:pt x="1942" y="463"/>
                  <a:pt x="1941" y="465"/>
                  <a:pt x="1939" y="464"/>
                </a:cubicBezTo>
                <a:cubicBezTo>
                  <a:pt x="1938" y="463"/>
                  <a:pt x="1937" y="463"/>
                  <a:pt x="1936" y="464"/>
                </a:cubicBezTo>
                <a:cubicBezTo>
                  <a:pt x="1934" y="464"/>
                  <a:pt x="1934" y="464"/>
                  <a:pt x="1933" y="465"/>
                </a:cubicBezTo>
                <a:cubicBezTo>
                  <a:pt x="1932" y="466"/>
                  <a:pt x="1932" y="466"/>
                  <a:pt x="1931" y="467"/>
                </a:cubicBezTo>
                <a:cubicBezTo>
                  <a:pt x="1930" y="467"/>
                  <a:pt x="1929" y="467"/>
                  <a:pt x="1929" y="467"/>
                </a:cubicBezTo>
                <a:cubicBezTo>
                  <a:pt x="1928" y="468"/>
                  <a:pt x="1927" y="469"/>
                  <a:pt x="1927" y="470"/>
                </a:cubicBezTo>
                <a:cubicBezTo>
                  <a:pt x="1926" y="472"/>
                  <a:pt x="1926" y="473"/>
                  <a:pt x="1927" y="474"/>
                </a:cubicBezTo>
                <a:cubicBezTo>
                  <a:pt x="1928" y="474"/>
                  <a:pt x="1928" y="474"/>
                  <a:pt x="1928" y="476"/>
                </a:cubicBezTo>
                <a:cubicBezTo>
                  <a:pt x="1928" y="476"/>
                  <a:pt x="1928" y="477"/>
                  <a:pt x="1928" y="478"/>
                </a:cubicBezTo>
                <a:cubicBezTo>
                  <a:pt x="1927" y="478"/>
                  <a:pt x="1927" y="479"/>
                  <a:pt x="1926" y="479"/>
                </a:cubicBezTo>
                <a:cubicBezTo>
                  <a:pt x="1926" y="478"/>
                  <a:pt x="1927" y="477"/>
                  <a:pt x="1927" y="476"/>
                </a:cubicBezTo>
                <a:cubicBezTo>
                  <a:pt x="1926" y="475"/>
                  <a:pt x="1925" y="474"/>
                  <a:pt x="1924" y="473"/>
                </a:cubicBezTo>
                <a:cubicBezTo>
                  <a:pt x="1923" y="473"/>
                  <a:pt x="1923" y="473"/>
                  <a:pt x="1923" y="472"/>
                </a:cubicBezTo>
                <a:cubicBezTo>
                  <a:pt x="1923" y="471"/>
                  <a:pt x="1923" y="471"/>
                  <a:pt x="1924" y="471"/>
                </a:cubicBezTo>
                <a:cubicBezTo>
                  <a:pt x="1925" y="471"/>
                  <a:pt x="1925" y="470"/>
                  <a:pt x="1925" y="469"/>
                </a:cubicBezTo>
                <a:cubicBezTo>
                  <a:pt x="1926" y="469"/>
                  <a:pt x="1926" y="469"/>
                  <a:pt x="1927" y="468"/>
                </a:cubicBezTo>
                <a:cubicBezTo>
                  <a:pt x="1928" y="468"/>
                  <a:pt x="1929" y="466"/>
                  <a:pt x="1928" y="465"/>
                </a:cubicBezTo>
                <a:cubicBezTo>
                  <a:pt x="1927" y="465"/>
                  <a:pt x="1926" y="465"/>
                  <a:pt x="1925" y="465"/>
                </a:cubicBezTo>
                <a:cubicBezTo>
                  <a:pt x="1925" y="465"/>
                  <a:pt x="1924" y="466"/>
                  <a:pt x="1924" y="466"/>
                </a:cubicBezTo>
                <a:cubicBezTo>
                  <a:pt x="1922" y="467"/>
                  <a:pt x="1922" y="465"/>
                  <a:pt x="1923" y="464"/>
                </a:cubicBezTo>
                <a:cubicBezTo>
                  <a:pt x="1925" y="463"/>
                  <a:pt x="1926" y="463"/>
                  <a:pt x="1927" y="463"/>
                </a:cubicBezTo>
                <a:cubicBezTo>
                  <a:pt x="1929" y="462"/>
                  <a:pt x="1929" y="460"/>
                  <a:pt x="1931" y="460"/>
                </a:cubicBezTo>
                <a:cubicBezTo>
                  <a:pt x="1932" y="460"/>
                  <a:pt x="1932" y="460"/>
                  <a:pt x="1933" y="460"/>
                </a:cubicBezTo>
                <a:cubicBezTo>
                  <a:pt x="1933" y="461"/>
                  <a:pt x="1934" y="461"/>
                  <a:pt x="1935" y="460"/>
                </a:cubicBezTo>
                <a:cubicBezTo>
                  <a:pt x="1936" y="460"/>
                  <a:pt x="1937" y="460"/>
                  <a:pt x="1938" y="458"/>
                </a:cubicBezTo>
                <a:cubicBezTo>
                  <a:pt x="1938" y="457"/>
                  <a:pt x="1938" y="455"/>
                  <a:pt x="1938" y="454"/>
                </a:cubicBezTo>
                <a:cubicBezTo>
                  <a:pt x="1938" y="452"/>
                  <a:pt x="1938" y="451"/>
                  <a:pt x="1936" y="450"/>
                </a:cubicBezTo>
                <a:cubicBezTo>
                  <a:pt x="1935" y="449"/>
                  <a:pt x="1933" y="450"/>
                  <a:pt x="1932" y="450"/>
                </a:cubicBezTo>
                <a:cubicBezTo>
                  <a:pt x="1930" y="450"/>
                  <a:pt x="1929" y="450"/>
                  <a:pt x="1927" y="450"/>
                </a:cubicBezTo>
                <a:cubicBezTo>
                  <a:pt x="1926" y="450"/>
                  <a:pt x="1926" y="450"/>
                  <a:pt x="1925" y="449"/>
                </a:cubicBezTo>
                <a:cubicBezTo>
                  <a:pt x="1925" y="449"/>
                  <a:pt x="1924" y="448"/>
                  <a:pt x="1924" y="448"/>
                </a:cubicBezTo>
                <a:cubicBezTo>
                  <a:pt x="1923" y="448"/>
                  <a:pt x="1922" y="448"/>
                  <a:pt x="1922" y="448"/>
                </a:cubicBezTo>
                <a:cubicBezTo>
                  <a:pt x="1921" y="448"/>
                  <a:pt x="1919" y="448"/>
                  <a:pt x="1918" y="448"/>
                </a:cubicBezTo>
                <a:cubicBezTo>
                  <a:pt x="1917" y="449"/>
                  <a:pt x="1917" y="451"/>
                  <a:pt x="1916" y="452"/>
                </a:cubicBezTo>
                <a:cubicBezTo>
                  <a:pt x="1915" y="453"/>
                  <a:pt x="1914" y="453"/>
                  <a:pt x="1912" y="453"/>
                </a:cubicBezTo>
                <a:cubicBezTo>
                  <a:pt x="1911" y="453"/>
                  <a:pt x="1910" y="454"/>
                  <a:pt x="1909" y="455"/>
                </a:cubicBezTo>
                <a:cubicBezTo>
                  <a:pt x="1909" y="453"/>
                  <a:pt x="1911" y="452"/>
                  <a:pt x="1912" y="452"/>
                </a:cubicBezTo>
                <a:cubicBezTo>
                  <a:pt x="1913" y="452"/>
                  <a:pt x="1914" y="452"/>
                  <a:pt x="1914" y="452"/>
                </a:cubicBezTo>
                <a:cubicBezTo>
                  <a:pt x="1915" y="451"/>
                  <a:pt x="1915" y="451"/>
                  <a:pt x="1916" y="450"/>
                </a:cubicBezTo>
                <a:cubicBezTo>
                  <a:pt x="1916" y="450"/>
                  <a:pt x="1912" y="449"/>
                  <a:pt x="1911" y="448"/>
                </a:cubicBezTo>
                <a:cubicBezTo>
                  <a:pt x="1910" y="448"/>
                  <a:pt x="1909" y="448"/>
                  <a:pt x="1908" y="448"/>
                </a:cubicBezTo>
                <a:cubicBezTo>
                  <a:pt x="1907" y="448"/>
                  <a:pt x="1906" y="448"/>
                  <a:pt x="1905" y="448"/>
                </a:cubicBezTo>
                <a:cubicBezTo>
                  <a:pt x="1905" y="448"/>
                  <a:pt x="1905" y="448"/>
                  <a:pt x="1905" y="448"/>
                </a:cubicBezTo>
                <a:cubicBezTo>
                  <a:pt x="1906" y="447"/>
                  <a:pt x="1908" y="447"/>
                  <a:pt x="1910" y="447"/>
                </a:cubicBezTo>
                <a:cubicBezTo>
                  <a:pt x="1911" y="447"/>
                  <a:pt x="1912" y="448"/>
                  <a:pt x="1914" y="448"/>
                </a:cubicBezTo>
                <a:cubicBezTo>
                  <a:pt x="1915" y="449"/>
                  <a:pt x="1917" y="448"/>
                  <a:pt x="1917" y="447"/>
                </a:cubicBezTo>
                <a:cubicBezTo>
                  <a:pt x="1918" y="446"/>
                  <a:pt x="1919" y="446"/>
                  <a:pt x="1920" y="445"/>
                </a:cubicBezTo>
                <a:cubicBezTo>
                  <a:pt x="1922" y="444"/>
                  <a:pt x="1922" y="443"/>
                  <a:pt x="1921" y="441"/>
                </a:cubicBezTo>
                <a:cubicBezTo>
                  <a:pt x="1921" y="440"/>
                  <a:pt x="1919" y="439"/>
                  <a:pt x="1918" y="438"/>
                </a:cubicBezTo>
                <a:cubicBezTo>
                  <a:pt x="1918" y="437"/>
                  <a:pt x="1917" y="436"/>
                  <a:pt x="1917" y="435"/>
                </a:cubicBezTo>
                <a:cubicBezTo>
                  <a:pt x="1916" y="433"/>
                  <a:pt x="1914" y="433"/>
                  <a:pt x="1912" y="433"/>
                </a:cubicBezTo>
                <a:cubicBezTo>
                  <a:pt x="1911" y="433"/>
                  <a:pt x="1910" y="432"/>
                  <a:pt x="1909" y="432"/>
                </a:cubicBezTo>
                <a:cubicBezTo>
                  <a:pt x="1907" y="431"/>
                  <a:pt x="1904" y="430"/>
                  <a:pt x="1902" y="431"/>
                </a:cubicBezTo>
                <a:cubicBezTo>
                  <a:pt x="1901" y="431"/>
                  <a:pt x="1901" y="431"/>
                  <a:pt x="1900" y="432"/>
                </a:cubicBezTo>
                <a:cubicBezTo>
                  <a:pt x="1899" y="432"/>
                  <a:pt x="1899" y="433"/>
                  <a:pt x="1898" y="433"/>
                </a:cubicBezTo>
                <a:cubicBezTo>
                  <a:pt x="1897" y="433"/>
                  <a:pt x="1897" y="432"/>
                  <a:pt x="1897" y="431"/>
                </a:cubicBezTo>
                <a:cubicBezTo>
                  <a:pt x="1897" y="430"/>
                  <a:pt x="1897" y="430"/>
                  <a:pt x="1896" y="430"/>
                </a:cubicBezTo>
                <a:cubicBezTo>
                  <a:pt x="1893" y="429"/>
                  <a:pt x="1890" y="430"/>
                  <a:pt x="1887" y="428"/>
                </a:cubicBezTo>
                <a:cubicBezTo>
                  <a:pt x="1886" y="427"/>
                  <a:pt x="1885" y="426"/>
                  <a:pt x="1884" y="425"/>
                </a:cubicBezTo>
                <a:cubicBezTo>
                  <a:pt x="1883" y="424"/>
                  <a:pt x="1881" y="424"/>
                  <a:pt x="1880" y="424"/>
                </a:cubicBezTo>
                <a:cubicBezTo>
                  <a:pt x="1877" y="423"/>
                  <a:pt x="1874" y="423"/>
                  <a:pt x="1871" y="424"/>
                </a:cubicBezTo>
                <a:cubicBezTo>
                  <a:pt x="1869" y="424"/>
                  <a:pt x="1868" y="425"/>
                  <a:pt x="1866" y="425"/>
                </a:cubicBezTo>
                <a:cubicBezTo>
                  <a:pt x="1865" y="426"/>
                  <a:pt x="1863" y="426"/>
                  <a:pt x="1862" y="426"/>
                </a:cubicBezTo>
                <a:cubicBezTo>
                  <a:pt x="1860" y="427"/>
                  <a:pt x="1859" y="427"/>
                  <a:pt x="1857" y="427"/>
                </a:cubicBezTo>
                <a:cubicBezTo>
                  <a:pt x="1856" y="428"/>
                  <a:pt x="1855" y="428"/>
                  <a:pt x="1854" y="428"/>
                </a:cubicBezTo>
                <a:cubicBezTo>
                  <a:pt x="1852" y="429"/>
                  <a:pt x="1849" y="431"/>
                  <a:pt x="1848" y="432"/>
                </a:cubicBezTo>
                <a:cubicBezTo>
                  <a:pt x="1847" y="433"/>
                  <a:pt x="1847" y="434"/>
                  <a:pt x="1847" y="435"/>
                </a:cubicBezTo>
                <a:cubicBezTo>
                  <a:pt x="1847" y="437"/>
                  <a:pt x="1849" y="436"/>
                  <a:pt x="1850" y="438"/>
                </a:cubicBezTo>
                <a:cubicBezTo>
                  <a:pt x="1851" y="438"/>
                  <a:pt x="1851" y="439"/>
                  <a:pt x="1851" y="439"/>
                </a:cubicBezTo>
                <a:cubicBezTo>
                  <a:pt x="1852" y="440"/>
                  <a:pt x="1852" y="440"/>
                  <a:pt x="1853" y="440"/>
                </a:cubicBezTo>
                <a:cubicBezTo>
                  <a:pt x="1854" y="440"/>
                  <a:pt x="1856" y="441"/>
                  <a:pt x="1857" y="441"/>
                </a:cubicBezTo>
                <a:cubicBezTo>
                  <a:pt x="1858" y="441"/>
                  <a:pt x="1860" y="442"/>
                  <a:pt x="1861" y="443"/>
                </a:cubicBezTo>
                <a:cubicBezTo>
                  <a:pt x="1860" y="443"/>
                  <a:pt x="1858" y="442"/>
                  <a:pt x="1857" y="442"/>
                </a:cubicBezTo>
                <a:cubicBezTo>
                  <a:pt x="1856" y="442"/>
                  <a:pt x="1855" y="442"/>
                  <a:pt x="1853" y="441"/>
                </a:cubicBezTo>
                <a:cubicBezTo>
                  <a:pt x="1853" y="441"/>
                  <a:pt x="1850" y="441"/>
                  <a:pt x="1849" y="441"/>
                </a:cubicBezTo>
                <a:cubicBezTo>
                  <a:pt x="1849" y="442"/>
                  <a:pt x="1850" y="443"/>
                  <a:pt x="1849" y="443"/>
                </a:cubicBezTo>
                <a:cubicBezTo>
                  <a:pt x="1848" y="443"/>
                  <a:pt x="1848" y="442"/>
                  <a:pt x="1848" y="441"/>
                </a:cubicBezTo>
                <a:cubicBezTo>
                  <a:pt x="1848" y="440"/>
                  <a:pt x="1847" y="439"/>
                  <a:pt x="1845" y="439"/>
                </a:cubicBezTo>
                <a:cubicBezTo>
                  <a:pt x="1845" y="440"/>
                  <a:pt x="1844" y="440"/>
                  <a:pt x="1843" y="440"/>
                </a:cubicBezTo>
                <a:cubicBezTo>
                  <a:pt x="1842" y="440"/>
                  <a:pt x="1841" y="441"/>
                  <a:pt x="1841" y="443"/>
                </a:cubicBezTo>
                <a:cubicBezTo>
                  <a:pt x="1841" y="443"/>
                  <a:pt x="1842" y="444"/>
                  <a:pt x="1842" y="445"/>
                </a:cubicBezTo>
                <a:cubicBezTo>
                  <a:pt x="1842" y="446"/>
                  <a:pt x="1843" y="447"/>
                  <a:pt x="1845" y="447"/>
                </a:cubicBezTo>
                <a:cubicBezTo>
                  <a:pt x="1847" y="447"/>
                  <a:pt x="1850" y="448"/>
                  <a:pt x="1851" y="451"/>
                </a:cubicBezTo>
                <a:cubicBezTo>
                  <a:pt x="1852" y="452"/>
                  <a:pt x="1851" y="453"/>
                  <a:pt x="1853" y="454"/>
                </a:cubicBezTo>
                <a:cubicBezTo>
                  <a:pt x="1854" y="454"/>
                  <a:pt x="1855" y="456"/>
                  <a:pt x="1857" y="455"/>
                </a:cubicBezTo>
                <a:cubicBezTo>
                  <a:pt x="1856" y="456"/>
                  <a:pt x="1854" y="456"/>
                  <a:pt x="1853" y="455"/>
                </a:cubicBezTo>
                <a:cubicBezTo>
                  <a:pt x="1853" y="457"/>
                  <a:pt x="1854" y="458"/>
                  <a:pt x="1854" y="459"/>
                </a:cubicBezTo>
                <a:cubicBezTo>
                  <a:pt x="1854" y="459"/>
                  <a:pt x="1854" y="459"/>
                  <a:pt x="1854" y="459"/>
                </a:cubicBezTo>
                <a:cubicBezTo>
                  <a:pt x="1853" y="459"/>
                  <a:pt x="1852" y="456"/>
                  <a:pt x="1852" y="456"/>
                </a:cubicBezTo>
                <a:cubicBezTo>
                  <a:pt x="1851" y="454"/>
                  <a:pt x="1851" y="453"/>
                  <a:pt x="1851" y="452"/>
                </a:cubicBezTo>
                <a:cubicBezTo>
                  <a:pt x="1850" y="450"/>
                  <a:pt x="1848" y="449"/>
                  <a:pt x="1847" y="449"/>
                </a:cubicBezTo>
                <a:cubicBezTo>
                  <a:pt x="1846" y="448"/>
                  <a:pt x="1845" y="448"/>
                  <a:pt x="1844" y="448"/>
                </a:cubicBezTo>
                <a:cubicBezTo>
                  <a:pt x="1844" y="447"/>
                  <a:pt x="1843" y="447"/>
                  <a:pt x="1842" y="447"/>
                </a:cubicBezTo>
                <a:cubicBezTo>
                  <a:pt x="1841" y="447"/>
                  <a:pt x="1841" y="448"/>
                  <a:pt x="1840" y="449"/>
                </a:cubicBezTo>
                <a:cubicBezTo>
                  <a:pt x="1840" y="450"/>
                  <a:pt x="1840" y="451"/>
                  <a:pt x="1840" y="451"/>
                </a:cubicBezTo>
                <a:cubicBezTo>
                  <a:pt x="1840" y="452"/>
                  <a:pt x="1840" y="452"/>
                  <a:pt x="1841" y="453"/>
                </a:cubicBezTo>
                <a:cubicBezTo>
                  <a:pt x="1841" y="453"/>
                  <a:pt x="1841" y="454"/>
                  <a:pt x="1842" y="454"/>
                </a:cubicBezTo>
                <a:cubicBezTo>
                  <a:pt x="1842" y="455"/>
                  <a:pt x="1843" y="455"/>
                  <a:pt x="1844" y="455"/>
                </a:cubicBezTo>
                <a:cubicBezTo>
                  <a:pt x="1844" y="455"/>
                  <a:pt x="1845" y="456"/>
                  <a:pt x="1845" y="456"/>
                </a:cubicBezTo>
                <a:cubicBezTo>
                  <a:pt x="1846" y="457"/>
                  <a:pt x="1846" y="457"/>
                  <a:pt x="1847" y="457"/>
                </a:cubicBezTo>
                <a:cubicBezTo>
                  <a:pt x="1848" y="458"/>
                  <a:pt x="1847" y="458"/>
                  <a:pt x="1846" y="458"/>
                </a:cubicBezTo>
                <a:cubicBezTo>
                  <a:pt x="1846" y="457"/>
                  <a:pt x="1845" y="457"/>
                  <a:pt x="1844" y="457"/>
                </a:cubicBezTo>
                <a:cubicBezTo>
                  <a:pt x="1844" y="457"/>
                  <a:pt x="1844" y="456"/>
                  <a:pt x="1843" y="456"/>
                </a:cubicBezTo>
                <a:cubicBezTo>
                  <a:pt x="1842" y="455"/>
                  <a:pt x="1842" y="455"/>
                  <a:pt x="1841" y="455"/>
                </a:cubicBezTo>
                <a:cubicBezTo>
                  <a:pt x="1840" y="455"/>
                  <a:pt x="1838" y="455"/>
                  <a:pt x="1837" y="455"/>
                </a:cubicBezTo>
                <a:cubicBezTo>
                  <a:pt x="1836" y="455"/>
                  <a:pt x="1835" y="456"/>
                  <a:pt x="1835" y="455"/>
                </a:cubicBezTo>
                <a:cubicBezTo>
                  <a:pt x="1835" y="455"/>
                  <a:pt x="1835" y="454"/>
                  <a:pt x="1835" y="454"/>
                </a:cubicBezTo>
                <a:cubicBezTo>
                  <a:pt x="1836" y="452"/>
                  <a:pt x="1837" y="452"/>
                  <a:pt x="1838" y="450"/>
                </a:cubicBezTo>
                <a:cubicBezTo>
                  <a:pt x="1838" y="450"/>
                  <a:pt x="1838" y="449"/>
                  <a:pt x="1839" y="448"/>
                </a:cubicBezTo>
                <a:cubicBezTo>
                  <a:pt x="1839" y="448"/>
                  <a:pt x="1839" y="447"/>
                  <a:pt x="1840" y="446"/>
                </a:cubicBezTo>
                <a:cubicBezTo>
                  <a:pt x="1840" y="445"/>
                  <a:pt x="1839" y="443"/>
                  <a:pt x="1838" y="442"/>
                </a:cubicBezTo>
                <a:cubicBezTo>
                  <a:pt x="1838" y="441"/>
                  <a:pt x="1836" y="441"/>
                  <a:pt x="1835" y="440"/>
                </a:cubicBezTo>
                <a:cubicBezTo>
                  <a:pt x="1834" y="439"/>
                  <a:pt x="1832" y="438"/>
                  <a:pt x="1830" y="439"/>
                </a:cubicBezTo>
                <a:cubicBezTo>
                  <a:pt x="1829" y="439"/>
                  <a:pt x="1829" y="440"/>
                  <a:pt x="1829" y="441"/>
                </a:cubicBezTo>
                <a:cubicBezTo>
                  <a:pt x="1829" y="441"/>
                  <a:pt x="1828" y="442"/>
                  <a:pt x="1827" y="442"/>
                </a:cubicBezTo>
                <a:cubicBezTo>
                  <a:pt x="1827" y="442"/>
                  <a:pt x="1826" y="442"/>
                  <a:pt x="1826" y="443"/>
                </a:cubicBezTo>
                <a:cubicBezTo>
                  <a:pt x="1825" y="443"/>
                  <a:pt x="1823" y="445"/>
                  <a:pt x="1823" y="444"/>
                </a:cubicBezTo>
                <a:cubicBezTo>
                  <a:pt x="1822" y="442"/>
                  <a:pt x="1825" y="442"/>
                  <a:pt x="1825" y="441"/>
                </a:cubicBezTo>
                <a:cubicBezTo>
                  <a:pt x="1826" y="441"/>
                  <a:pt x="1826" y="440"/>
                  <a:pt x="1825" y="440"/>
                </a:cubicBezTo>
                <a:cubicBezTo>
                  <a:pt x="1825" y="440"/>
                  <a:pt x="1825" y="440"/>
                  <a:pt x="1824" y="439"/>
                </a:cubicBezTo>
                <a:cubicBezTo>
                  <a:pt x="1824" y="439"/>
                  <a:pt x="1824" y="439"/>
                  <a:pt x="1824" y="438"/>
                </a:cubicBezTo>
                <a:cubicBezTo>
                  <a:pt x="1824" y="438"/>
                  <a:pt x="1823" y="438"/>
                  <a:pt x="1822" y="438"/>
                </a:cubicBezTo>
                <a:cubicBezTo>
                  <a:pt x="1822" y="437"/>
                  <a:pt x="1822" y="436"/>
                  <a:pt x="1823" y="436"/>
                </a:cubicBezTo>
                <a:cubicBezTo>
                  <a:pt x="1823" y="436"/>
                  <a:pt x="1824" y="436"/>
                  <a:pt x="1824" y="435"/>
                </a:cubicBezTo>
                <a:cubicBezTo>
                  <a:pt x="1824" y="434"/>
                  <a:pt x="1823" y="435"/>
                  <a:pt x="1823" y="434"/>
                </a:cubicBezTo>
                <a:cubicBezTo>
                  <a:pt x="1821" y="434"/>
                  <a:pt x="1821" y="433"/>
                  <a:pt x="1820" y="435"/>
                </a:cubicBezTo>
                <a:cubicBezTo>
                  <a:pt x="1820" y="436"/>
                  <a:pt x="1819" y="436"/>
                  <a:pt x="1819" y="437"/>
                </a:cubicBezTo>
                <a:cubicBezTo>
                  <a:pt x="1818" y="438"/>
                  <a:pt x="1818" y="437"/>
                  <a:pt x="1817" y="438"/>
                </a:cubicBezTo>
                <a:cubicBezTo>
                  <a:pt x="1815" y="438"/>
                  <a:pt x="1815" y="440"/>
                  <a:pt x="1814" y="441"/>
                </a:cubicBezTo>
                <a:cubicBezTo>
                  <a:pt x="1814" y="442"/>
                  <a:pt x="1814" y="442"/>
                  <a:pt x="1813" y="442"/>
                </a:cubicBezTo>
                <a:cubicBezTo>
                  <a:pt x="1812" y="442"/>
                  <a:pt x="1812" y="443"/>
                  <a:pt x="1812" y="444"/>
                </a:cubicBezTo>
                <a:cubicBezTo>
                  <a:pt x="1812" y="444"/>
                  <a:pt x="1812" y="446"/>
                  <a:pt x="1812" y="446"/>
                </a:cubicBezTo>
                <a:cubicBezTo>
                  <a:pt x="1811" y="448"/>
                  <a:pt x="1809" y="445"/>
                  <a:pt x="1808" y="446"/>
                </a:cubicBezTo>
                <a:cubicBezTo>
                  <a:pt x="1808" y="447"/>
                  <a:pt x="1808" y="448"/>
                  <a:pt x="1809" y="448"/>
                </a:cubicBezTo>
                <a:cubicBezTo>
                  <a:pt x="1809" y="449"/>
                  <a:pt x="1810" y="449"/>
                  <a:pt x="1809" y="450"/>
                </a:cubicBezTo>
                <a:cubicBezTo>
                  <a:pt x="1809" y="451"/>
                  <a:pt x="1809" y="452"/>
                  <a:pt x="1809" y="452"/>
                </a:cubicBezTo>
                <a:cubicBezTo>
                  <a:pt x="1808" y="453"/>
                  <a:pt x="1806" y="453"/>
                  <a:pt x="1805" y="453"/>
                </a:cubicBezTo>
                <a:cubicBezTo>
                  <a:pt x="1803" y="453"/>
                  <a:pt x="1802" y="454"/>
                  <a:pt x="1801" y="455"/>
                </a:cubicBezTo>
                <a:cubicBezTo>
                  <a:pt x="1801" y="456"/>
                  <a:pt x="1802" y="457"/>
                  <a:pt x="1801" y="457"/>
                </a:cubicBezTo>
                <a:cubicBezTo>
                  <a:pt x="1800" y="457"/>
                  <a:pt x="1800" y="456"/>
                  <a:pt x="1800" y="455"/>
                </a:cubicBezTo>
                <a:cubicBezTo>
                  <a:pt x="1800" y="454"/>
                  <a:pt x="1803" y="453"/>
                  <a:pt x="1801" y="452"/>
                </a:cubicBezTo>
                <a:cubicBezTo>
                  <a:pt x="1800" y="452"/>
                  <a:pt x="1799" y="452"/>
                  <a:pt x="1799" y="452"/>
                </a:cubicBezTo>
                <a:cubicBezTo>
                  <a:pt x="1798" y="452"/>
                  <a:pt x="1798" y="451"/>
                  <a:pt x="1797" y="451"/>
                </a:cubicBezTo>
                <a:cubicBezTo>
                  <a:pt x="1796" y="451"/>
                  <a:pt x="1795" y="450"/>
                  <a:pt x="1797" y="450"/>
                </a:cubicBezTo>
                <a:cubicBezTo>
                  <a:pt x="1797" y="449"/>
                  <a:pt x="1798" y="450"/>
                  <a:pt x="1799" y="450"/>
                </a:cubicBezTo>
                <a:cubicBezTo>
                  <a:pt x="1800" y="450"/>
                  <a:pt x="1801" y="449"/>
                  <a:pt x="1803" y="450"/>
                </a:cubicBezTo>
                <a:cubicBezTo>
                  <a:pt x="1804" y="451"/>
                  <a:pt x="1807" y="451"/>
                  <a:pt x="1805" y="449"/>
                </a:cubicBezTo>
                <a:cubicBezTo>
                  <a:pt x="1805" y="449"/>
                  <a:pt x="1804" y="449"/>
                  <a:pt x="1804" y="448"/>
                </a:cubicBezTo>
                <a:cubicBezTo>
                  <a:pt x="1803" y="448"/>
                  <a:pt x="1803" y="448"/>
                  <a:pt x="1802" y="447"/>
                </a:cubicBezTo>
                <a:cubicBezTo>
                  <a:pt x="1802" y="447"/>
                  <a:pt x="1801" y="447"/>
                  <a:pt x="1800" y="447"/>
                </a:cubicBezTo>
                <a:cubicBezTo>
                  <a:pt x="1799" y="446"/>
                  <a:pt x="1800" y="446"/>
                  <a:pt x="1800" y="445"/>
                </a:cubicBezTo>
                <a:cubicBezTo>
                  <a:pt x="1800" y="444"/>
                  <a:pt x="1801" y="443"/>
                  <a:pt x="1802" y="442"/>
                </a:cubicBezTo>
                <a:cubicBezTo>
                  <a:pt x="1803" y="440"/>
                  <a:pt x="1804" y="440"/>
                  <a:pt x="1805" y="440"/>
                </a:cubicBezTo>
                <a:cubicBezTo>
                  <a:pt x="1807" y="439"/>
                  <a:pt x="1808" y="438"/>
                  <a:pt x="1808" y="437"/>
                </a:cubicBezTo>
                <a:cubicBezTo>
                  <a:pt x="1808" y="435"/>
                  <a:pt x="1808" y="434"/>
                  <a:pt x="1806" y="433"/>
                </a:cubicBezTo>
                <a:cubicBezTo>
                  <a:pt x="1804" y="433"/>
                  <a:pt x="1804" y="434"/>
                  <a:pt x="1803" y="435"/>
                </a:cubicBezTo>
                <a:cubicBezTo>
                  <a:pt x="1802" y="435"/>
                  <a:pt x="1801" y="435"/>
                  <a:pt x="1801" y="435"/>
                </a:cubicBezTo>
                <a:cubicBezTo>
                  <a:pt x="1800" y="436"/>
                  <a:pt x="1800" y="436"/>
                  <a:pt x="1799" y="437"/>
                </a:cubicBezTo>
                <a:cubicBezTo>
                  <a:pt x="1799" y="438"/>
                  <a:pt x="1797" y="438"/>
                  <a:pt x="1796" y="439"/>
                </a:cubicBezTo>
                <a:cubicBezTo>
                  <a:pt x="1795" y="440"/>
                  <a:pt x="1795" y="442"/>
                  <a:pt x="1793" y="441"/>
                </a:cubicBezTo>
                <a:cubicBezTo>
                  <a:pt x="1793" y="441"/>
                  <a:pt x="1794" y="441"/>
                  <a:pt x="1794" y="440"/>
                </a:cubicBezTo>
                <a:cubicBezTo>
                  <a:pt x="1796" y="438"/>
                  <a:pt x="1798" y="437"/>
                  <a:pt x="1800" y="435"/>
                </a:cubicBezTo>
                <a:cubicBezTo>
                  <a:pt x="1801" y="434"/>
                  <a:pt x="1802" y="433"/>
                  <a:pt x="1803" y="433"/>
                </a:cubicBezTo>
                <a:cubicBezTo>
                  <a:pt x="1804" y="432"/>
                  <a:pt x="1805" y="432"/>
                  <a:pt x="1805" y="432"/>
                </a:cubicBezTo>
                <a:cubicBezTo>
                  <a:pt x="1806" y="431"/>
                  <a:pt x="1806" y="430"/>
                  <a:pt x="1806" y="430"/>
                </a:cubicBezTo>
                <a:cubicBezTo>
                  <a:pt x="1807" y="429"/>
                  <a:pt x="1807" y="429"/>
                  <a:pt x="1808" y="428"/>
                </a:cubicBezTo>
                <a:cubicBezTo>
                  <a:pt x="1809" y="427"/>
                  <a:pt x="1811" y="426"/>
                  <a:pt x="1811" y="425"/>
                </a:cubicBezTo>
                <a:cubicBezTo>
                  <a:pt x="1812" y="424"/>
                  <a:pt x="1810" y="422"/>
                  <a:pt x="1808" y="421"/>
                </a:cubicBezTo>
                <a:cubicBezTo>
                  <a:pt x="1806" y="420"/>
                  <a:pt x="1805" y="419"/>
                  <a:pt x="1804" y="417"/>
                </a:cubicBezTo>
                <a:cubicBezTo>
                  <a:pt x="1804" y="415"/>
                  <a:pt x="1805" y="414"/>
                  <a:pt x="1805" y="413"/>
                </a:cubicBezTo>
                <a:cubicBezTo>
                  <a:pt x="1806" y="412"/>
                  <a:pt x="1806" y="410"/>
                  <a:pt x="1805" y="409"/>
                </a:cubicBezTo>
                <a:cubicBezTo>
                  <a:pt x="1805" y="408"/>
                  <a:pt x="1804" y="408"/>
                  <a:pt x="1803" y="407"/>
                </a:cubicBezTo>
                <a:cubicBezTo>
                  <a:pt x="1803" y="407"/>
                  <a:pt x="1802" y="407"/>
                  <a:pt x="1801" y="406"/>
                </a:cubicBezTo>
                <a:cubicBezTo>
                  <a:pt x="1799" y="406"/>
                  <a:pt x="1796" y="406"/>
                  <a:pt x="1794" y="404"/>
                </a:cubicBezTo>
                <a:cubicBezTo>
                  <a:pt x="1793" y="402"/>
                  <a:pt x="1793" y="400"/>
                  <a:pt x="1793" y="398"/>
                </a:cubicBezTo>
                <a:cubicBezTo>
                  <a:pt x="1793" y="395"/>
                  <a:pt x="1792" y="391"/>
                  <a:pt x="1790" y="390"/>
                </a:cubicBezTo>
                <a:cubicBezTo>
                  <a:pt x="1789" y="389"/>
                  <a:pt x="1789" y="389"/>
                  <a:pt x="1788" y="389"/>
                </a:cubicBezTo>
                <a:cubicBezTo>
                  <a:pt x="1788" y="388"/>
                  <a:pt x="1787" y="387"/>
                  <a:pt x="1787" y="387"/>
                </a:cubicBezTo>
                <a:cubicBezTo>
                  <a:pt x="1786" y="385"/>
                  <a:pt x="1785" y="385"/>
                  <a:pt x="1783" y="385"/>
                </a:cubicBezTo>
                <a:cubicBezTo>
                  <a:pt x="1782" y="385"/>
                  <a:pt x="1780" y="385"/>
                  <a:pt x="1779" y="385"/>
                </a:cubicBezTo>
                <a:cubicBezTo>
                  <a:pt x="1777" y="385"/>
                  <a:pt x="1775" y="385"/>
                  <a:pt x="1773" y="385"/>
                </a:cubicBezTo>
                <a:cubicBezTo>
                  <a:pt x="1772" y="385"/>
                  <a:pt x="1770" y="385"/>
                  <a:pt x="1769" y="385"/>
                </a:cubicBezTo>
                <a:cubicBezTo>
                  <a:pt x="1768" y="385"/>
                  <a:pt x="1767" y="385"/>
                  <a:pt x="1766" y="385"/>
                </a:cubicBezTo>
                <a:cubicBezTo>
                  <a:pt x="1765" y="385"/>
                  <a:pt x="1764" y="385"/>
                  <a:pt x="1763" y="385"/>
                </a:cubicBezTo>
                <a:cubicBezTo>
                  <a:pt x="1762" y="385"/>
                  <a:pt x="1761" y="385"/>
                  <a:pt x="1761" y="385"/>
                </a:cubicBezTo>
                <a:cubicBezTo>
                  <a:pt x="1760" y="385"/>
                  <a:pt x="1759" y="385"/>
                  <a:pt x="1758" y="386"/>
                </a:cubicBezTo>
                <a:cubicBezTo>
                  <a:pt x="1756" y="387"/>
                  <a:pt x="1755" y="388"/>
                  <a:pt x="1754" y="388"/>
                </a:cubicBezTo>
                <a:cubicBezTo>
                  <a:pt x="1753" y="389"/>
                  <a:pt x="1751" y="389"/>
                  <a:pt x="1749" y="389"/>
                </a:cubicBezTo>
                <a:cubicBezTo>
                  <a:pt x="1747" y="390"/>
                  <a:pt x="1745" y="390"/>
                  <a:pt x="1743" y="391"/>
                </a:cubicBezTo>
                <a:cubicBezTo>
                  <a:pt x="1741" y="391"/>
                  <a:pt x="1740" y="393"/>
                  <a:pt x="1737" y="393"/>
                </a:cubicBezTo>
                <a:cubicBezTo>
                  <a:pt x="1737" y="393"/>
                  <a:pt x="1736" y="393"/>
                  <a:pt x="1736" y="394"/>
                </a:cubicBezTo>
                <a:cubicBezTo>
                  <a:pt x="1735" y="395"/>
                  <a:pt x="1736" y="395"/>
                  <a:pt x="1736" y="395"/>
                </a:cubicBezTo>
                <a:cubicBezTo>
                  <a:pt x="1737" y="395"/>
                  <a:pt x="1739" y="395"/>
                  <a:pt x="1740" y="395"/>
                </a:cubicBezTo>
                <a:cubicBezTo>
                  <a:pt x="1740" y="396"/>
                  <a:pt x="1741" y="396"/>
                  <a:pt x="1741" y="397"/>
                </a:cubicBezTo>
                <a:cubicBezTo>
                  <a:pt x="1741" y="397"/>
                  <a:pt x="1741" y="397"/>
                  <a:pt x="1741" y="398"/>
                </a:cubicBezTo>
                <a:cubicBezTo>
                  <a:pt x="1741" y="398"/>
                  <a:pt x="1742" y="398"/>
                  <a:pt x="1742" y="399"/>
                </a:cubicBezTo>
                <a:cubicBezTo>
                  <a:pt x="1742" y="399"/>
                  <a:pt x="1742" y="401"/>
                  <a:pt x="1741" y="401"/>
                </a:cubicBezTo>
                <a:cubicBezTo>
                  <a:pt x="1741" y="400"/>
                  <a:pt x="1740" y="399"/>
                  <a:pt x="1740" y="399"/>
                </a:cubicBezTo>
                <a:cubicBezTo>
                  <a:pt x="1739" y="398"/>
                  <a:pt x="1738" y="397"/>
                  <a:pt x="1736" y="396"/>
                </a:cubicBezTo>
                <a:cubicBezTo>
                  <a:pt x="1734" y="395"/>
                  <a:pt x="1731" y="395"/>
                  <a:pt x="1729" y="396"/>
                </a:cubicBezTo>
                <a:cubicBezTo>
                  <a:pt x="1729" y="396"/>
                  <a:pt x="1728" y="397"/>
                  <a:pt x="1728" y="397"/>
                </a:cubicBezTo>
                <a:cubicBezTo>
                  <a:pt x="1726" y="398"/>
                  <a:pt x="1725" y="397"/>
                  <a:pt x="1724" y="397"/>
                </a:cubicBezTo>
                <a:cubicBezTo>
                  <a:pt x="1723" y="397"/>
                  <a:pt x="1723" y="398"/>
                  <a:pt x="1723" y="399"/>
                </a:cubicBezTo>
                <a:cubicBezTo>
                  <a:pt x="1723" y="399"/>
                  <a:pt x="1724" y="399"/>
                  <a:pt x="1724" y="400"/>
                </a:cubicBezTo>
                <a:cubicBezTo>
                  <a:pt x="1724" y="400"/>
                  <a:pt x="1724" y="401"/>
                  <a:pt x="1724" y="402"/>
                </a:cubicBezTo>
                <a:cubicBezTo>
                  <a:pt x="1725" y="402"/>
                  <a:pt x="1725" y="403"/>
                  <a:pt x="1725" y="403"/>
                </a:cubicBezTo>
                <a:cubicBezTo>
                  <a:pt x="1726" y="404"/>
                  <a:pt x="1726" y="405"/>
                  <a:pt x="1725" y="404"/>
                </a:cubicBezTo>
                <a:cubicBezTo>
                  <a:pt x="1725" y="404"/>
                  <a:pt x="1724" y="404"/>
                  <a:pt x="1724" y="403"/>
                </a:cubicBezTo>
                <a:cubicBezTo>
                  <a:pt x="1723" y="403"/>
                  <a:pt x="1723" y="403"/>
                  <a:pt x="1722" y="402"/>
                </a:cubicBezTo>
                <a:cubicBezTo>
                  <a:pt x="1721" y="402"/>
                  <a:pt x="1721" y="402"/>
                  <a:pt x="1720" y="401"/>
                </a:cubicBezTo>
                <a:cubicBezTo>
                  <a:pt x="1720" y="400"/>
                  <a:pt x="1720" y="400"/>
                  <a:pt x="1719" y="399"/>
                </a:cubicBezTo>
                <a:cubicBezTo>
                  <a:pt x="1718" y="399"/>
                  <a:pt x="1718" y="399"/>
                  <a:pt x="1717" y="400"/>
                </a:cubicBezTo>
                <a:cubicBezTo>
                  <a:pt x="1715" y="400"/>
                  <a:pt x="1715" y="400"/>
                  <a:pt x="1714" y="398"/>
                </a:cubicBezTo>
                <a:cubicBezTo>
                  <a:pt x="1714" y="395"/>
                  <a:pt x="1714" y="393"/>
                  <a:pt x="1714" y="390"/>
                </a:cubicBezTo>
                <a:cubicBezTo>
                  <a:pt x="1715" y="388"/>
                  <a:pt x="1717" y="388"/>
                  <a:pt x="1717" y="386"/>
                </a:cubicBezTo>
                <a:cubicBezTo>
                  <a:pt x="1717" y="384"/>
                  <a:pt x="1715" y="383"/>
                  <a:pt x="1714" y="383"/>
                </a:cubicBezTo>
                <a:cubicBezTo>
                  <a:pt x="1713" y="382"/>
                  <a:pt x="1711" y="382"/>
                  <a:pt x="1709" y="382"/>
                </a:cubicBezTo>
                <a:cubicBezTo>
                  <a:pt x="1708" y="382"/>
                  <a:pt x="1706" y="382"/>
                  <a:pt x="1705" y="381"/>
                </a:cubicBezTo>
                <a:cubicBezTo>
                  <a:pt x="1704" y="381"/>
                  <a:pt x="1703" y="381"/>
                  <a:pt x="1703" y="381"/>
                </a:cubicBezTo>
                <a:cubicBezTo>
                  <a:pt x="1700" y="381"/>
                  <a:pt x="1698" y="381"/>
                  <a:pt x="1696" y="380"/>
                </a:cubicBezTo>
                <a:cubicBezTo>
                  <a:pt x="1694" y="380"/>
                  <a:pt x="1691" y="380"/>
                  <a:pt x="1689" y="380"/>
                </a:cubicBezTo>
                <a:cubicBezTo>
                  <a:pt x="1687" y="381"/>
                  <a:pt x="1685" y="381"/>
                  <a:pt x="1683" y="381"/>
                </a:cubicBezTo>
                <a:cubicBezTo>
                  <a:pt x="1681" y="381"/>
                  <a:pt x="1679" y="381"/>
                  <a:pt x="1677" y="381"/>
                </a:cubicBezTo>
                <a:cubicBezTo>
                  <a:pt x="1673" y="381"/>
                  <a:pt x="1669" y="382"/>
                  <a:pt x="1665" y="384"/>
                </a:cubicBezTo>
                <a:cubicBezTo>
                  <a:pt x="1663" y="384"/>
                  <a:pt x="1660" y="385"/>
                  <a:pt x="1658" y="386"/>
                </a:cubicBezTo>
                <a:cubicBezTo>
                  <a:pt x="1656" y="386"/>
                  <a:pt x="1655" y="386"/>
                  <a:pt x="1654" y="387"/>
                </a:cubicBezTo>
                <a:cubicBezTo>
                  <a:pt x="1653" y="388"/>
                  <a:pt x="1653" y="388"/>
                  <a:pt x="1652" y="389"/>
                </a:cubicBezTo>
                <a:cubicBezTo>
                  <a:pt x="1651" y="389"/>
                  <a:pt x="1650" y="390"/>
                  <a:pt x="1649" y="390"/>
                </a:cubicBezTo>
                <a:cubicBezTo>
                  <a:pt x="1648" y="391"/>
                  <a:pt x="1647" y="391"/>
                  <a:pt x="1646" y="392"/>
                </a:cubicBezTo>
                <a:cubicBezTo>
                  <a:pt x="1644" y="393"/>
                  <a:pt x="1643" y="394"/>
                  <a:pt x="1642" y="395"/>
                </a:cubicBezTo>
                <a:cubicBezTo>
                  <a:pt x="1641" y="396"/>
                  <a:pt x="1639" y="397"/>
                  <a:pt x="1638" y="398"/>
                </a:cubicBezTo>
                <a:cubicBezTo>
                  <a:pt x="1637" y="399"/>
                  <a:pt x="1637" y="400"/>
                  <a:pt x="1637" y="401"/>
                </a:cubicBezTo>
                <a:cubicBezTo>
                  <a:pt x="1637" y="402"/>
                  <a:pt x="1637" y="403"/>
                  <a:pt x="1637" y="403"/>
                </a:cubicBezTo>
                <a:cubicBezTo>
                  <a:pt x="1636" y="403"/>
                  <a:pt x="1636" y="403"/>
                  <a:pt x="1635" y="402"/>
                </a:cubicBezTo>
                <a:cubicBezTo>
                  <a:pt x="1634" y="402"/>
                  <a:pt x="1633" y="402"/>
                  <a:pt x="1632" y="403"/>
                </a:cubicBezTo>
                <a:cubicBezTo>
                  <a:pt x="1632" y="404"/>
                  <a:pt x="1631" y="404"/>
                  <a:pt x="1631" y="405"/>
                </a:cubicBezTo>
                <a:cubicBezTo>
                  <a:pt x="1629" y="407"/>
                  <a:pt x="1627" y="409"/>
                  <a:pt x="1626" y="412"/>
                </a:cubicBezTo>
                <a:cubicBezTo>
                  <a:pt x="1626" y="413"/>
                  <a:pt x="1626" y="414"/>
                  <a:pt x="1626" y="415"/>
                </a:cubicBezTo>
                <a:cubicBezTo>
                  <a:pt x="1626" y="416"/>
                  <a:pt x="1625" y="417"/>
                  <a:pt x="1624" y="418"/>
                </a:cubicBezTo>
                <a:cubicBezTo>
                  <a:pt x="1624" y="419"/>
                  <a:pt x="1624" y="420"/>
                  <a:pt x="1624" y="422"/>
                </a:cubicBezTo>
                <a:cubicBezTo>
                  <a:pt x="1623" y="424"/>
                  <a:pt x="1621" y="422"/>
                  <a:pt x="1620" y="424"/>
                </a:cubicBezTo>
                <a:cubicBezTo>
                  <a:pt x="1620" y="425"/>
                  <a:pt x="1621" y="426"/>
                  <a:pt x="1621" y="427"/>
                </a:cubicBezTo>
                <a:cubicBezTo>
                  <a:pt x="1620" y="430"/>
                  <a:pt x="1614" y="429"/>
                  <a:pt x="1615" y="433"/>
                </a:cubicBezTo>
                <a:cubicBezTo>
                  <a:pt x="1616" y="433"/>
                  <a:pt x="1616" y="434"/>
                  <a:pt x="1615" y="435"/>
                </a:cubicBezTo>
                <a:cubicBezTo>
                  <a:pt x="1615" y="435"/>
                  <a:pt x="1614" y="435"/>
                  <a:pt x="1614" y="436"/>
                </a:cubicBezTo>
                <a:cubicBezTo>
                  <a:pt x="1613" y="436"/>
                  <a:pt x="1613" y="437"/>
                  <a:pt x="1613" y="438"/>
                </a:cubicBezTo>
                <a:cubicBezTo>
                  <a:pt x="1613" y="439"/>
                  <a:pt x="1612" y="441"/>
                  <a:pt x="1612" y="442"/>
                </a:cubicBezTo>
                <a:cubicBezTo>
                  <a:pt x="1612" y="443"/>
                  <a:pt x="1612" y="444"/>
                  <a:pt x="1612" y="444"/>
                </a:cubicBezTo>
                <a:cubicBezTo>
                  <a:pt x="1613" y="445"/>
                  <a:pt x="1614" y="445"/>
                  <a:pt x="1614" y="445"/>
                </a:cubicBezTo>
                <a:cubicBezTo>
                  <a:pt x="1615" y="446"/>
                  <a:pt x="1615" y="446"/>
                  <a:pt x="1616" y="446"/>
                </a:cubicBezTo>
                <a:cubicBezTo>
                  <a:pt x="1617" y="446"/>
                  <a:pt x="1618" y="446"/>
                  <a:pt x="1618" y="447"/>
                </a:cubicBezTo>
                <a:cubicBezTo>
                  <a:pt x="1619" y="448"/>
                  <a:pt x="1616" y="449"/>
                  <a:pt x="1616" y="449"/>
                </a:cubicBezTo>
                <a:cubicBezTo>
                  <a:pt x="1614" y="449"/>
                  <a:pt x="1613" y="449"/>
                  <a:pt x="1612" y="450"/>
                </a:cubicBezTo>
                <a:cubicBezTo>
                  <a:pt x="1611" y="451"/>
                  <a:pt x="1611" y="452"/>
                  <a:pt x="1611" y="453"/>
                </a:cubicBezTo>
                <a:cubicBezTo>
                  <a:pt x="1610" y="454"/>
                  <a:pt x="1609" y="455"/>
                  <a:pt x="1609" y="457"/>
                </a:cubicBezTo>
                <a:cubicBezTo>
                  <a:pt x="1609" y="458"/>
                  <a:pt x="1610" y="459"/>
                  <a:pt x="1611" y="461"/>
                </a:cubicBezTo>
                <a:cubicBezTo>
                  <a:pt x="1612" y="462"/>
                  <a:pt x="1613" y="463"/>
                  <a:pt x="1613" y="464"/>
                </a:cubicBezTo>
                <a:cubicBezTo>
                  <a:pt x="1613" y="466"/>
                  <a:pt x="1611" y="466"/>
                  <a:pt x="1611" y="467"/>
                </a:cubicBezTo>
                <a:cubicBezTo>
                  <a:pt x="1611" y="469"/>
                  <a:pt x="1611" y="471"/>
                  <a:pt x="1611" y="472"/>
                </a:cubicBezTo>
                <a:cubicBezTo>
                  <a:pt x="1612" y="475"/>
                  <a:pt x="1613" y="478"/>
                  <a:pt x="1616" y="479"/>
                </a:cubicBezTo>
                <a:cubicBezTo>
                  <a:pt x="1618" y="479"/>
                  <a:pt x="1619" y="480"/>
                  <a:pt x="1621" y="480"/>
                </a:cubicBezTo>
                <a:cubicBezTo>
                  <a:pt x="1622" y="480"/>
                  <a:pt x="1624" y="480"/>
                  <a:pt x="1625" y="480"/>
                </a:cubicBezTo>
                <a:cubicBezTo>
                  <a:pt x="1629" y="481"/>
                  <a:pt x="1633" y="481"/>
                  <a:pt x="1636" y="482"/>
                </a:cubicBezTo>
                <a:cubicBezTo>
                  <a:pt x="1640" y="482"/>
                  <a:pt x="1644" y="483"/>
                  <a:pt x="1648" y="483"/>
                </a:cubicBezTo>
                <a:cubicBezTo>
                  <a:pt x="1650" y="483"/>
                  <a:pt x="1651" y="483"/>
                  <a:pt x="1653" y="482"/>
                </a:cubicBezTo>
                <a:cubicBezTo>
                  <a:pt x="1654" y="482"/>
                  <a:pt x="1655" y="482"/>
                  <a:pt x="1656" y="482"/>
                </a:cubicBezTo>
                <a:cubicBezTo>
                  <a:pt x="1657" y="483"/>
                  <a:pt x="1658" y="484"/>
                  <a:pt x="1659" y="485"/>
                </a:cubicBezTo>
                <a:cubicBezTo>
                  <a:pt x="1661" y="486"/>
                  <a:pt x="1662" y="487"/>
                  <a:pt x="1663" y="488"/>
                </a:cubicBezTo>
                <a:cubicBezTo>
                  <a:pt x="1663" y="489"/>
                  <a:pt x="1664" y="489"/>
                  <a:pt x="1665" y="489"/>
                </a:cubicBezTo>
                <a:cubicBezTo>
                  <a:pt x="1665" y="490"/>
                  <a:pt x="1666" y="490"/>
                  <a:pt x="1666" y="491"/>
                </a:cubicBezTo>
                <a:cubicBezTo>
                  <a:pt x="1668" y="494"/>
                  <a:pt x="1660" y="493"/>
                  <a:pt x="1659" y="493"/>
                </a:cubicBezTo>
                <a:cubicBezTo>
                  <a:pt x="1657" y="493"/>
                  <a:pt x="1656" y="492"/>
                  <a:pt x="1654" y="493"/>
                </a:cubicBezTo>
                <a:cubicBezTo>
                  <a:pt x="1653" y="493"/>
                  <a:pt x="1651" y="494"/>
                  <a:pt x="1649" y="493"/>
                </a:cubicBezTo>
                <a:cubicBezTo>
                  <a:pt x="1646" y="493"/>
                  <a:pt x="1644" y="490"/>
                  <a:pt x="1640" y="489"/>
                </a:cubicBezTo>
                <a:cubicBezTo>
                  <a:pt x="1639" y="489"/>
                  <a:pt x="1639" y="490"/>
                  <a:pt x="1638" y="490"/>
                </a:cubicBezTo>
                <a:cubicBezTo>
                  <a:pt x="1637" y="490"/>
                  <a:pt x="1637" y="490"/>
                  <a:pt x="1636" y="490"/>
                </a:cubicBezTo>
                <a:cubicBezTo>
                  <a:pt x="1634" y="490"/>
                  <a:pt x="1632" y="490"/>
                  <a:pt x="1630" y="490"/>
                </a:cubicBezTo>
                <a:cubicBezTo>
                  <a:pt x="1629" y="490"/>
                  <a:pt x="1628" y="490"/>
                  <a:pt x="1627" y="490"/>
                </a:cubicBezTo>
                <a:cubicBezTo>
                  <a:pt x="1626" y="489"/>
                  <a:pt x="1626" y="489"/>
                  <a:pt x="1625" y="488"/>
                </a:cubicBezTo>
                <a:cubicBezTo>
                  <a:pt x="1625" y="488"/>
                  <a:pt x="1624" y="488"/>
                  <a:pt x="1623" y="488"/>
                </a:cubicBezTo>
                <a:cubicBezTo>
                  <a:pt x="1622" y="488"/>
                  <a:pt x="1622" y="487"/>
                  <a:pt x="1621" y="487"/>
                </a:cubicBezTo>
                <a:cubicBezTo>
                  <a:pt x="1619" y="487"/>
                  <a:pt x="1621" y="489"/>
                  <a:pt x="1622" y="490"/>
                </a:cubicBezTo>
                <a:cubicBezTo>
                  <a:pt x="1623" y="490"/>
                  <a:pt x="1624" y="491"/>
                  <a:pt x="1624" y="493"/>
                </a:cubicBezTo>
                <a:cubicBezTo>
                  <a:pt x="1624" y="494"/>
                  <a:pt x="1623" y="494"/>
                  <a:pt x="1623" y="494"/>
                </a:cubicBezTo>
                <a:cubicBezTo>
                  <a:pt x="1622" y="495"/>
                  <a:pt x="1622" y="496"/>
                  <a:pt x="1623" y="496"/>
                </a:cubicBezTo>
                <a:cubicBezTo>
                  <a:pt x="1623" y="497"/>
                  <a:pt x="1624" y="498"/>
                  <a:pt x="1625" y="499"/>
                </a:cubicBezTo>
                <a:cubicBezTo>
                  <a:pt x="1627" y="500"/>
                  <a:pt x="1628" y="502"/>
                  <a:pt x="1629" y="503"/>
                </a:cubicBezTo>
                <a:cubicBezTo>
                  <a:pt x="1631" y="504"/>
                  <a:pt x="1632" y="505"/>
                  <a:pt x="1634" y="506"/>
                </a:cubicBezTo>
                <a:cubicBezTo>
                  <a:pt x="1635" y="507"/>
                  <a:pt x="1636" y="508"/>
                  <a:pt x="1637" y="509"/>
                </a:cubicBezTo>
                <a:cubicBezTo>
                  <a:pt x="1638" y="509"/>
                  <a:pt x="1639" y="510"/>
                  <a:pt x="1640" y="510"/>
                </a:cubicBezTo>
                <a:cubicBezTo>
                  <a:pt x="1641" y="511"/>
                  <a:pt x="1643" y="512"/>
                  <a:pt x="1646" y="513"/>
                </a:cubicBezTo>
                <a:cubicBezTo>
                  <a:pt x="1646" y="513"/>
                  <a:pt x="1647" y="513"/>
                  <a:pt x="1648" y="514"/>
                </a:cubicBezTo>
                <a:cubicBezTo>
                  <a:pt x="1649" y="514"/>
                  <a:pt x="1649" y="514"/>
                  <a:pt x="1649" y="515"/>
                </a:cubicBezTo>
                <a:cubicBezTo>
                  <a:pt x="1650" y="515"/>
                  <a:pt x="1651" y="515"/>
                  <a:pt x="1651" y="516"/>
                </a:cubicBezTo>
                <a:cubicBezTo>
                  <a:pt x="1650" y="517"/>
                  <a:pt x="1649" y="516"/>
                  <a:pt x="1649" y="516"/>
                </a:cubicBezTo>
                <a:cubicBezTo>
                  <a:pt x="1648" y="516"/>
                  <a:pt x="1647" y="516"/>
                  <a:pt x="1647" y="517"/>
                </a:cubicBezTo>
                <a:cubicBezTo>
                  <a:pt x="1647" y="518"/>
                  <a:pt x="1649" y="518"/>
                  <a:pt x="1649" y="518"/>
                </a:cubicBezTo>
                <a:cubicBezTo>
                  <a:pt x="1651" y="518"/>
                  <a:pt x="1652" y="519"/>
                  <a:pt x="1653" y="519"/>
                </a:cubicBezTo>
                <a:cubicBezTo>
                  <a:pt x="1655" y="520"/>
                  <a:pt x="1657" y="520"/>
                  <a:pt x="1658" y="519"/>
                </a:cubicBezTo>
                <a:cubicBezTo>
                  <a:pt x="1659" y="518"/>
                  <a:pt x="1659" y="517"/>
                  <a:pt x="1661" y="517"/>
                </a:cubicBezTo>
                <a:cubicBezTo>
                  <a:pt x="1662" y="517"/>
                  <a:pt x="1663" y="517"/>
                  <a:pt x="1663" y="517"/>
                </a:cubicBezTo>
                <a:cubicBezTo>
                  <a:pt x="1664" y="517"/>
                  <a:pt x="1665" y="517"/>
                  <a:pt x="1666" y="517"/>
                </a:cubicBezTo>
                <a:cubicBezTo>
                  <a:pt x="1667" y="517"/>
                  <a:pt x="1668" y="518"/>
                  <a:pt x="1670" y="518"/>
                </a:cubicBezTo>
                <a:cubicBezTo>
                  <a:pt x="1670" y="518"/>
                  <a:pt x="1673" y="518"/>
                  <a:pt x="1673" y="518"/>
                </a:cubicBezTo>
                <a:cubicBezTo>
                  <a:pt x="1674" y="518"/>
                  <a:pt x="1674" y="517"/>
                  <a:pt x="1674" y="517"/>
                </a:cubicBezTo>
                <a:cubicBezTo>
                  <a:pt x="1673" y="516"/>
                  <a:pt x="1673" y="516"/>
                  <a:pt x="1672" y="516"/>
                </a:cubicBezTo>
                <a:cubicBezTo>
                  <a:pt x="1672" y="516"/>
                  <a:pt x="1672" y="515"/>
                  <a:pt x="1672" y="515"/>
                </a:cubicBezTo>
                <a:cubicBezTo>
                  <a:pt x="1671" y="514"/>
                  <a:pt x="1670" y="515"/>
                  <a:pt x="1669" y="515"/>
                </a:cubicBezTo>
                <a:cubicBezTo>
                  <a:pt x="1669" y="514"/>
                  <a:pt x="1669" y="514"/>
                  <a:pt x="1670" y="514"/>
                </a:cubicBezTo>
                <a:cubicBezTo>
                  <a:pt x="1670" y="513"/>
                  <a:pt x="1670" y="513"/>
                  <a:pt x="1670" y="513"/>
                </a:cubicBezTo>
                <a:cubicBezTo>
                  <a:pt x="1671" y="511"/>
                  <a:pt x="1672" y="512"/>
                  <a:pt x="1673" y="512"/>
                </a:cubicBezTo>
                <a:cubicBezTo>
                  <a:pt x="1673" y="512"/>
                  <a:pt x="1674" y="512"/>
                  <a:pt x="1675" y="513"/>
                </a:cubicBezTo>
                <a:cubicBezTo>
                  <a:pt x="1675" y="513"/>
                  <a:pt x="1677" y="513"/>
                  <a:pt x="1677" y="513"/>
                </a:cubicBezTo>
                <a:cubicBezTo>
                  <a:pt x="1678" y="513"/>
                  <a:pt x="1677" y="514"/>
                  <a:pt x="1677" y="514"/>
                </a:cubicBezTo>
                <a:cubicBezTo>
                  <a:pt x="1676" y="514"/>
                  <a:pt x="1675" y="514"/>
                  <a:pt x="1675" y="516"/>
                </a:cubicBezTo>
                <a:cubicBezTo>
                  <a:pt x="1675" y="517"/>
                  <a:pt x="1676" y="516"/>
                  <a:pt x="1677" y="516"/>
                </a:cubicBezTo>
                <a:cubicBezTo>
                  <a:pt x="1677" y="516"/>
                  <a:pt x="1677" y="516"/>
                  <a:pt x="1678" y="516"/>
                </a:cubicBezTo>
                <a:cubicBezTo>
                  <a:pt x="1678" y="516"/>
                  <a:pt x="1678" y="516"/>
                  <a:pt x="1678" y="517"/>
                </a:cubicBezTo>
                <a:cubicBezTo>
                  <a:pt x="1679" y="519"/>
                  <a:pt x="1680" y="516"/>
                  <a:pt x="1680" y="515"/>
                </a:cubicBezTo>
                <a:cubicBezTo>
                  <a:pt x="1681" y="515"/>
                  <a:pt x="1681" y="515"/>
                  <a:pt x="1682" y="514"/>
                </a:cubicBezTo>
                <a:cubicBezTo>
                  <a:pt x="1682" y="514"/>
                  <a:pt x="1682" y="512"/>
                  <a:pt x="1683" y="513"/>
                </a:cubicBezTo>
                <a:cubicBezTo>
                  <a:pt x="1684" y="513"/>
                  <a:pt x="1683" y="514"/>
                  <a:pt x="1683" y="514"/>
                </a:cubicBezTo>
                <a:cubicBezTo>
                  <a:pt x="1682" y="515"/>
                  <a:pt x="1682" y="515"/>
                  <a:pt x="1682" y="516"/>
                </a:cubicBezTo>
                <a:cubicBezTo>
                  <a:pt x="1682" y="518"/>
                  <a:pt x="1682" y="519"/>
                  <a:pt x="1683" y="520"/>
                </a:cubicBezTo>
                <a:cubicBezTo>
                  <a:pt x="1684" y="521"/>
                  <a:pt x="1685" y="522"/>
                  <a:pt x="1686" y="523"/>
                </a:cubicBezTo>
                <a:cubicBezTo>
                  <a:pt x="1687" y="524"/>
                  <a:pt x="1687" y="524"/>
                  <a:pt x="1688" y="525"/>
                </a:cubicBezTo>
                <a:cubicBezTo>
                  <a:pt x="1689" y="525"/>
                  <a:pt x="1690" y="525"/>
                  <a:pt x="1690" y="525"/>
                </a:cubicBezTo>
                <a:cubicBezTo>
                  <a:pt x="1691" y="526"/>
                  <a:pt x="1691" y="526"/>
                  <a:pt x="1692" y="527"/>
                </a:cubicBezTo>
                <a:cubicBezTo>
                  <a:pt x="1693" y="527"/>
                  <a:pt x="1695" y="527"/>
                  <a:pt x="1696" y="528"/>
                </a:cubicBezTo>
                <a:cubicBezTo>
                  <a:pt x="1698" y="528"/>
                  <a:pt x="1699" y="529"/>
                  <a:pt x="1700" y="529"/>
                </a:cubicBezTo>
                <a:cubicBezTo>
                  <a:pt x="1702" y="529"/>
                  <a:pt x="1704" y="529"/>
                  <a:pt x="1705" y="529"/>
                </a:cubicBezTo>
                <a:cubicBezTo>
                  <a:pt x="1706" y="529"/>
                  <a:pt x="1708" y="530"/>
                  <a:pt x="1709" y="529"/>
                </a:cubicBezTo>
                <a:cubicBezTo>
                  <a:pt x="1709" y="528"/>
                  <a:pt x="1707" y="528"/>
                  <a:pt x="1706" y="528"/>
                </a:cubicBezTo>
                <a:cubicBezTo>
                  <a:pt x="1705" y="527"/>
                  <a:pt x="1704" y="526"/>
                  <a:pt x="1703" y="526"/>
                </a:cubicBezTo>
                <a:cubicBezTo>
                  <a:pt x="1702" y="526"/>
                  <a:pt x="1701" y="526"/>
                  <a:pt x="1700" y="526"/>
                </a:cubicBezTo>
                <a:cubicBezTo>
                  <a:pt x="1699" y="526"/>
                  <a:pt x="1700" y="525"/>
                  <a:pt x="1701" y="525"/>
                </a:cubicBezTo>
                <a:cubicBezTo>
                  <a:pt x="1702" y="524"/>
                  <a:pt x="1704" y="524"/>
                  <a:pt x="1705" y="524"/>
                </a:cubicBezTo>
                <a:cubicBezTo>
                  <a:pt x="1706" y="524"/>
                  <a:pt x="1706" y="525"/>
                  <a:pt x="1707" y="525"/>
                </a:cubicBezTo>
                <a:cubicBezTo>
                  <a:pt x="1708" y="525"/>
                  <a:pt x="1708" y="525"/>
                  <a:pt x="1709" y="525"/>
                </a:cubicBezTo>
                <a:cubicBezTo>
                  <a:pt x="1710" y="525"/>
                  <a:pt x="1711" y="525"/>
                  <a:pt x="1711" y="525"/>
                </a:cubicBezTo>
                <a:cubicBezTo>
                  <a:pt x="1712" y="526"/>
                  <a:pt x="1713" y="526"/>
                  <a:pt x="1713" y="526"/>
                </a:cubicBezTo>
                <a:cubicBezTo>
                  <a:pt x="1714" y="526"/>
                  <a:pt x="1715" y="526"/>
                  <a:pt x="1715" y="526"/>
                </a:cubicBezTo>
                <a:cubicBezTo>
                  <a:pt x="1716" y="526"/>
                  <a:pt x="1716" y="525"/>
                  <a:pt x="1717" y="525"/>
                </a:cubicBezTo>
                <a:cubicBezTo>
                  <a:pt x="1719" y="525"/>
                  <a:pt x="1719" y="526"/>
                  <a:pt x="1720" y="527"/>
                </a:cubicBezTo>
                <a:cubicBezTo>
                  <a:pt x="1721" y="528"/>
                  <a:pt x="1722" y="528"/>
                  <a:pt x="1723" y="528"/>
                </a:cubicBezTo>
                <a:cubicBezTo>
                  <a:pt x="1723" y="528"/>
                  <a:pt x="1724" y="529"/>
                  <a:pt x="1724" y="529"/>
                </a:cubicBezTo>
                <a:cubicBezTo>
                  <a:pt x="1726" y="530"/>
                  <a:pt x="1728" y="529"/>
                  <a:pt x="1729" y="530"/>
                </a:cubicBezTo>
                <a:cubicBezTo>
                  <a:pt x="1731" y="530"/>
                  <a:pt x="1732" y="530"/>
                  <a:pt x="1734" y="530"/>
                </a:cubicBezTo>
                <a:cubicBezTo>
                  <a:pt x="1736" y="530"/>
                  <a:pt x="1737" y="530"/>
                  <a:pt x="1739" y="530"/>
                </a:cubicBezTo>
                <a:cubicBezTo>
                  <a:pt x="1741" y="531"/>
                  <a:pt x="1743" y="531"/>
                  <a:pt x="1745" y="530"/>
                </a:cubicBezTo>
                <a:cubicBezTo>
                  <a:pt x="1748" y="529"/>
                  <a:pt x="1751" y="528"/>
                  <a:pt x="1754" y="529"/>
                </a:cubicBezTo>
                <a:cubicBezTo>
                  <a:pt x="1756" y="529"/>
                  <a:pt x="1757" y="529"/>
                  <a:pt x="1758" y="530"/>
                </a:cubicBezTo>
                <a:cubicBezTo>
                  <a:pt x="1759" y="531"/>
                  <a:pt x="1760" y="532"/>
                  <a:pt x="1761" y="532"/>
                </a:cubicBezTo>
                <a:cubicBezTo>
                  <a:pt x="1763" y="532"/>
                  <a:pt x="1764" y="533"/>
                  <a:pt x="1765" y="534"/>
                </a:cubicBezTo>
                <a:cubicBezTo>
                  <a:pt x="1767" y="534"/>
                  <a:pt x="1768" y="534"/>
                  <a:pt x="1770" y="534"/>
                </a:cubicBezTo>
                <a:cubicBezTo>
                  <a:pt x="1771" y="534"/>
                  <a:pt x="1772" y="537"/>
                  <a:pt x="1773" y="536"/>
                </a:cubicBezTo>
                <a:cubicBezTo>
                  <a:pt x="1773" y="536"/>
                  <a:pt x="1773" y="535"/>
                  <a:pt x="1773" y="535"/>
                </a:cubicBezTo>
                <a:cubicBezTo>
                  <a:pt x="1774" y="535"/>
                  <a:pt x="1774" y="534"/>
                  <a:pt x="1775" y="534"/>
                </a:cubicBezTo>
                <a:cubicBezTo>
                  <a:pt x="1775" y="534"/>
                  <a:pt x="1776" y="534"/>
                  <a:pt x="1776" y="534"/>
                </a:cubicBezTo>
                <a:cubicBezTo>
                  <a:pt x="1777" y="535"/>
                  <a:pt x="1777" y="536"/>
                  <a:pt x="1778" y="536"/>
                </a:cubicBezTo>
                <a:cubicBezTo>
                  <a:pt x="1778" y="535"/>
                  <a:pt x="1779" y="534"/>
                  <a:pt x="1779" y="534"/>
                </a:cubicBezTo>
                <a:cubicBezTo>
                  <a:pt x="1780" y="533"/>
                  <a:pt x="1783" y="532"/>
                  <a:pt x="1781" y="531"/>
                </a:cubicBezTo>
                <a:cubicBezTo>
                  <a:pt x="1780" y="530"/>
                  <a:pt x="1780" y="529"/>
                  <a:pt x="1779" y="529"/>
                </a:cubicBezTo>
                <a:cubicBezTo>
                  <a:pt x="1778" y="528"/>
                  <a:pt x="1778" y="528"/>
                  <a:pt x="1777" y="528"/>
                </a:cubicBezTo>
                <a:cubicBezTo>
                  <a:pt x="1777" y="528"/>
                  <a:pt x="1777" y="527"/>
                  <a:pt x="1776" y="527"/>
                </a:cubicBezTo>
                <a:cubicBezTo>
                  <a:pt x="1777" y="528"/>
                  <a:pt x="1778" y="528"/>
                  <a:pt x="1779" y="528"/>
                </a:cubicBezTo>
                <a:cubicBezTo>
                  <a:pt x="1781" y="529"/>
                  <a:pt x="1782" y="529"/>
                  <a:pt x="1783" y="530"/>
                </a:cubicBezTo>
                <a:cubicBezTo>
                  <a:pt x="1784" y="530"/>
                  <a:pt x="1785" y="531"/>
                  <a:pt x="1786" y="532"/>
                </a:cubicBezTo>
                <a:cubicBezTo>
                  <a:pt x="1788" y="532"/>
                  <a:pt x="1789" y="532"/>
                  <a:pt x="1790" y="533"/>
                </a:cubicBezTo>
                <a:cubicBezTo>
                  <a:pt x="1791" y="534"/>
                  <a:pt x="1792" y="535"/>
                  <a:pt x="1793" y="535"/>
                </a:cubicBezTo>
                <a:cubicBezTo>
                  <a:pt x="1794" y="536"/>
                  <a:pt x="1796" y="536"/>
                  <a:pt x="1796" y="537"/>
                </a:cubicBezTo>
                <a:cubicBezTo>
                  <a:pt x="1797" y="538"/>
                  <a:pt x="1796" y="539"/>
                  <a:pt x="1797" y="539"/>
                </a:cubicBezTo>
                <a:cubicBezTo>
                  <a:pt x="1798" y="540"/>
                  <a:pt x="1799" y="539"/>
                  <a:pt x="1799" y="539"/>
                </a:cubicBezTo>
                <a:cubicBezTo>
                  <a:pt x="1800" y="539"/>
                  <a:pt x="1801" y="539"/>
                  <a:pt x="1801" y="539"/>
                </a:cubicBezTo>
                <a:cubicBezTo>
                  <a:pt x="1802" y="536"/>
                  <a:pt x="1800" y="535"/>
                  <a:pt x="1798" y="533"/>
                </a:cubicBezTo>
                <a:cubicBezTo>
                  <a:pt x="1796" y="532"/>
                  <a:pt x="1795" y="529"/>
                  <a:pt x="1792" y="528"/>
                </a:cubicBezTo>
                <a:cubicBezTo>
                  <a:pt x="1791" y="528"/>
                  <a:pt x="1789" y="529"/>
                  <a:pt x="1788" y="528"/>
                </a:cubicBezTo>
                <a:cubicBezTo>
                  <a:pt x="1787" y="528"/>
                  <a:pt x="1787" y="527"/>
                  <a:pt x="1787" y="527"/>
                </a:cubicBezTo>
                <a:cubicBezTo>
                  <a:pt x="1786" y="526"/>
                  <a:pt x="1786" y="526"/>
                  <a:pt x="1785" y="526"/>
                </a:cubicBezTo>
                <a:cubicBezTo>
                  <a:pt x="1785" y="526"/>
                  <a:pt x="1782" y="525"/>
                  <a:pt x="1783" y="524"/>
                </a:cubicBezTo>
                <a:cubicBezTo>
                  <a:pt x="1785" y="526"/>
                  <a:pt x="1788" y="525"/>
                  <a:pt x="1791" y="525"/>
                </a:cubicBezTo>
                <a:cubicBezTo>
                  <a:pt x="1792" y="525"/>
                  <a:pt x="1794" y="525"/>
                  <a:pt x="1795" y="526"/>
                </a:cubicBezTo>
                <a:cubicBezTo>
                  <a:pt x="1796" y="526"/>
                  <a:pt x="1798" y="527"/>
                  <a:pt x="1799" y="527"/>
                </a:cubicBezTo>
                <a:cubicBezTo>
                  <a:pt x="1801" y="527"/>
                  <a:pt x="1803" y="527"/>
                  <a:pt x="1804" y="527"/>
                </a:cubicBezTo>
                <a:cubicBezTo>
                  <a:pt x="1805" y="527"/>
                  <a:pt x="1806" y="527"/>
                  <a:pt x="1807" y="527"/>
                </a:cubicBezTo>
                <a:cubicBezTo>
                  <a:pt x="1808" y="528"/>
                  <a:pt x="1808" y="528"/>
                  <a:pt x="1809" y="529"/>
                </a:cubicBezTo>
                <a:cubicBezTo>
                  <a:pt x="1810" y="529"/>
                  <a:pt x="1812" y="529"/>
                  <a:pt x="1813" y="529"/>
                </a:cubicBezTo>
                <a:cubicBezTo>
                  <a:pt x="1814" y="529"/>
                  <a:pt x="1816" y="529"/>
                  <a:pt x="1817" y="529"/>
                </a:cubicBezTo>
                <a:cubicBezTo>
                  <a:pt x="1819" y="529"/>
                  <a:pt x="1820" y="530"/>
                  <a:pt x="1821" y="531"/>
                </a:cubicBezTo>
                <a:cubicBezTo>
                  <a:pt x="1822" y="532"/>
                  <a:pt x="1822" y="534"/>
                  <a:pt x="1825" y="534"/>
                </a:cubicBezTo>
                <a:cubicBezTo>
                  <a:pt x="1827" y="534"/>
                  <a:pt x="1829" y="533"/>
                  <a:pt x="1830" y="533"/>
                </a:cubicBezTo>
                <a:cubicBezTo>
                  <a:pt x="1832" y="532"/>
                  <a:pt x="1834" y="533"/>
                  <a:pt x="1836" y="533"/>
                </a:cubicBezTo>
                <a:cubicBezTo>
                  <a:pt x="1838" y="533"/>
                  <a:pt x="1839" y="533"/>
                  <a:pt x="1841" y="533"/>
                </a:cubicBezTo>
                <a:cubicBezTo>
                  <a:pt x="1842" y="533"/>
                  <a:pt x="1842" y="533"/>
                  <a:pt x="1843" y="532"/>
                </a:cubicBezTo>
                <a:cubicBezTo>
                  <a:pt x="1844" y="532"/>
                  <a:pt x="1844" y="532"/>
                  <a:pt x="1845" y="531"/>
                </a:cubicBezTo>
                <a:cubicBezTo>
                  <a:pt x="1846" y="530"/>
                  <a:pt x="1846" y="528"/>
                  <a:pt x="1845" y="527"/>
                </a:cubicBezTo>
                <a:cubicBezTo>
                  <a:pt x="1845" y="525"/>
                  <a:pt x="1844" y="523"/>
                  <a:pt x="1843" y="521"/>
                </a:cubicBezTo>
                <a:cubicBezTo>
                  <a:pt x="1842" y="520"/>
                  <a:pt x="1841" y="518"/>
                  <a:pt x="1840" y="517"/>
                </a:cubicBezTo>
                <a:cubicBezTo>
                  <a:pt x="1838" y="516"/>
                  <a:pt x="1838" y="516"/>
                  <a:pt x="1836" y="517"/>
                </a:cubicBezTo>
                <a:cubicBezTo>
                  <a:pt x="1835" y="518"/>
                  <a:pt x="1834" y="517"/>
                  <a:pt x="1833" y="516"/>
                </a:cubicBezTo>
                <a:cubicBezTo>
                  <a:pt x="1832" y="514"/>
                  <a:pt x="1831" y="515"/>
                  <a:pt x="1829" y="515"/>
                </a:cubicBezTo>
                <a:cubicBezTo>
                  <a:pt x="1828" y="515"/>
                  <a:pt x="1828" y="515"/>
                  <a:pt x="1828" y="514"/>
                </a:cubicBezTo>
                <a:cubicBezTo>
                  <a:pt x="1827" y="513"/>
                  <a:pt x="1826" y="513"/>
                  <a:pt x="1826" y="513"/>
                </a:cubicBezTo>
                <a:cubicBezTo>
                  <a:pt x="1827" y="513"/>
                  <a:pt x="1828" y="514"/>
                  <a:pt x="1829" y="513"/>
                </a:cubicBezTo>
                <a:cubicBezTo>
                  <a:pt x="1830" y="513"/>
                  <a:pt x="1830" y="511"/>
                  <a:pt x="1831" y="511"/>
                </a:cubicBezTo>
                <a:cubicBezTo>
                  <a:pt x="1831" y="511"/>
                  <a:pt x="1832" y="512"/>
                  <a:pt x="1832" y="512"/>
                </a:cubicBezTo>
                <a:cubicBezTo>
                  <a:pt x="1832" y="512"/>
                  <a:pt x="1833" y="513"/>
                  <a:pt x="1833" y="513"/>
                </a:cubicBezTo>
                <a:cubicBezTo>
                  <a:pt x="1835" y="514"/>
                  <a:pt x="1835" y="513"/>
                  <a:pt x="1835" y="511"/>
                </a:cubicBezTo>
                <a:cubicBezTo>
                  <a:pt x="1835" y="510"/>
                  <a:pt x="1836" y="510"/>
                  <a:pt x="1837" y="509"/>
                </a:cubicBezTo>
                <a:cubicBezTo>
                  <a:pt x="1837" y="509"/>
                  <a:pt x="1838" y="508"/>
                  <a:pt x="1838" y="508"/>
                </a:cubicBezTo>
                <a:cubicBezTo>
                  <a:pt x="1837" y="507"/>
                  <a:pt x="1837" y="508"/>
                  <a:pt x="1837" y="507"/>
                </a:cubicBezTo>
                <a:cubicBezTo>
                  <a:pt x="1836" y="506"/>
                  <a:pt x="1837" y="507"/>
                  <a:pt x="1838" y="506"/>
                </a:cubicBezTo>
                <a:cubicBezTo>
                  <a:pt x="1838" y="505"/>
                  <a:pt x="1836" y="505"/>
                  <a:pt x="1836" y="505"/>
                </a:cubicBezTo>
                <a:cubicBezTo>
                  <a:pt x="1836" y="503"/>
                  <a:pt x="1838" y="504"/>
                  <a:pt x="1838" y="505"/>
                </a:cubicBezTo>
                <a:cubicBezTo>
                  <a:pt x="1839" y="506"/>
                  <a:pt x="1840" y="506"/>
                  <a:pt x="1841" y="506"/>
                </a:cubicBezTo>
                <a:cubicBezTo>
                  <a:pt x="1842" y="506"/>
                  <a:pt x="1843" y="505"/>
                  <a:pt x="1843" y="506"/>
                </a:cubicBezTo>
                <a:cubicBezTo>
                  <a:pt x="1843" y="506"/>
                  <a:pt x="1842" y="506"/>
                  <a:pt x="1842" y="507"/>
                </a:cubicBezTo>
                <a:cubicBezTo>
                  <a:pt x="1841" y="507"/>
                  <a:pt x="1840" y="506"/>
                  <a:pt x="1840" y="507"/>
                </a:cubicBezTo>
                <a:cubicBezTo>
                  <a:pt x="1839" y="507"/>
                  <a:pt x="1839" y="508"/>
                  <a:pt x="1839" y="508"/>
                </a:cubicBezTo>
                <a:cubicBezTo>
                  <a:pt x="1838" y="509"/>
                  <a:pt x="1837" y="509"/>
                  <a:pt x="1837" y="509"/>
                </a:cubicBezTo>
                <a:cubicBezTo>
                  <a:pt x="1836" y="510"/>
                  <a:pt x="1837" y="511"/>
                  <a:pt x="1837" y="511"/>
                </a:cubicBezTo>
                <a:cubicBezTo>
                  <a:pt x="1838" y="511"/>
                  <a:pt x="1838" y="511"/>
                  <a:pt x="1838" y="511"/>
                </a:cubicBezTo>
                <a:cubicBezTo>
                  <a:pt x="1839" y="512"/>
                  <a:pt x="1839" y="512"/>
                  <a:pt x="1839" y="512"/>
                </a:cubicBezTo>
                <a:cubicBezTo>
                  <a:pt x="1839" y="513"/>
                  <a:pt x="1839" y="513"/>
                  <a:pt x="1840" y="513"/>
                </a:cubicBezTo>
                <a:cubicBezTo>
                  <a:pt x="1841" y="512"/>
                  <a:pt x="1841" y="512"/>
                  <a:pt x="1842" y="512"/>
                </a:cubicBezTo>
                <a:cubicBezTo>
                  <a:pt x="1842" y="511"/>
                  <a:pt x="1843" y="512"/>
                  <a:pt x="1843" y="512"/>
                </a:cubicBezTo>
                <a:cubicBezTo>
                  <a:pt x="1844" y="513"/>
                  <a:pt x="1844" y="513"/>
                  <a:pt x="1845" y="514"/>
                </a:cubicBezTo>
                <a:cubicBezTo>
                  <a:pt x="1845" y="515"/>
                  <a:pt x="1846" y="516"/>
                  <a:pt x="1846" y="516"/>
                </a:cubicBezTo>
                <a:cubicBezTo>
                  <a:pt x="1846" y="517"/>
                  <a:pt x="1846" y="518"/>
                  <a:pt x="1847" y="517"/>
                </a:cubicBezTo>
                <a:cubicBezTo>
                  <a:pt x="1848" y="516"/>
                  <a:pt x="1847" y="515"/>
                  <a:pt x="1849" y="515"/>
                </a:cubicBezTo>
                <a:cubicBezTo>
                  <a:pt x="1850" y="516"/>
                  <a:pt x="1848" y="516"/>
                  <a:pt x="1848" y="517"/>
                </a:cubicBezTo>
                <a:cubicBezTo>
                  <a:pt x="1848" y="518"/>
                  <a:pt x="1849" y="518"/>
                  <a:pt x="1849" y="519"/>
                </a:cubicBezTo>
                <a:cubicBezTo>
                  <a:pt x="1850" y="520"/>
                  <a:pt x="1850" y="520"/>
                  <a:pt x="1852" y="521"/>
                </a:cubicBezTo>
                <a:cubicBezTo>
                  <a:pt x="1853" y="521"/>
                  <a:pt x="1854" y="522"/>
                  <a:pt x="1856" y="521"/>
                </a:cubicBezTo>
                <a:cubicBezTo>
                  <a:pt x="1856" y="521"/>
                  <a:pt x="1857" y="520"/>
                  <a:pt x="1857" y="520"/>
                </a:cubicBezTo>
                <a:cubicBezTo>
                  <a:pt x="1858" y="520"/>
                  <a:pt x="1859" y="519"/>
                  <a:pt x="1860" y="519"/>
                </a:cubicBezTo>
                <a:cubicBezTo>
                  <a:pt x="1861" y="519"/>
                  <a:pt x="1863" y="520"/>
                  <a:pt x="1864" y="520"/>
                </a:cubicBezTo>
                <a:cubicBezTo>
                  <a:pt x="1865" y="521"/>
                  <a:pt x="1865" y="523"/>
                  <a:pt x="1866" y="524"/>
                </a:cubicBezTo>
                <a:cubicBezTo>
                  <a:pt x="1866" y="525"/>
                  <a:pt x="1866" y="527"/>
                  <a:pt x="1867" y="528"/>
                </a:cubicBezTo>
                <a:cubicBezTo>
                  <a:pt x="1867" y="529"/>
                  <a:pt x="1866" y="530"/>
                  <a:pt x="1866" y="531"/>
                </a:cubicBezTo>
                <a:cubicBezTo>
                  <a:pt x="1867" y="532"/>
                  <a:pt x="1867" y="533"/>
                  <a:pt x="1867" y="534"/>
                </a:cubicBezTo>
                <a:cubicBezTo>
                  <a:pt x="1867" y="535"/>
                  <a:pt x="1867" y="536"/>
                  <a:pt x="1866" y="537"/>
                </a:cubicBezTo>
                <a:cubicBezTo>
                  <a:pt x="1866" y="538"/>
                  <a:pt x="1866" y="539"/>
                  <a:pt x="1867" y="538"/>
                </a:cubicBezTo>
                <a:cubicBezTo>
                  <a:pt x="1868" y="537"/>
                  <a:pt x="1868" y="537"/>
                  <a:pt x="1868" y="537"/>
                </a:cubicBezTo>
                <a:cubicBezTo>
                  <a:pt x="1869" y="537"/>
                  <a:pt x="1869" y="537"/>
                  <a:pt x="1870" y="537"/>
                </a:cubicBezTo>
                <a:cubicBezTo>
                  <a:pt x="1870" y="536"/>
                  <a:pt x="1867" y="535"/>
                  <a:pt x="1868" y="534"/>
                </a:cubicBezTo>
                <a:cubicBezTo>
                  <a:pt x="1869" y="534"/>
                  <a:pt x="1870" y="534"/>
                  <a:pt x="1871" y="534"/>
                </a:cubicBezTo>
                <a:cubicBezTo>
                  <a:pt x="1871" y="534"/>
                  <a:pt x="1871" y="534"/>
                  <a:pt x="1872" y="533"/>
                </a:cubicBezTo>
                <a:cubicBezTo>
                  <a:pt x="1872" y="533"/>
                  <a:pt x="1873" y="532"/>
                  <a:pt x="1873" y="533"/>
                </a:cubicBezTo>
                <a:cubicBezTo>
                  <a:pt x="1874" y="533"/>
                  <a:pt x="1874" y="533"/>
                  <a:pt x="1874" y="534"/>
                </a:cubicBezTo>
                <a:cubicBezTo>
                  <a:pt x="1874" y="535"/>
                  <a:pt x="1876" y="537"/>
                  <a:pt x="1877" y="536"/>
                </a:cubicBezTo>
                <a:cubicBezTo>
                  <a:pt x="1877" y="535"/>
                  <a:pt x="1877" y="535"/>
                  <a:pt x="1877" y="535"/>
                </a:cubicBezTo>
                <a:cubicBezTo>
                  <a:pt x="1878" y="534"/>
                  <a:pt x="1878" y="535"/>
                  <a:pt x="1879" y="535"/>
                </a:cubicBezTo>
                <a:cubicBezTo>
                  <a:pt x="1880" y="535"/>
                  <a:pt x="1881" y="535"/>
                  <a:pt x="1881" y="535"/>
                </a:cubicBezTo>
                <a:cubicBezTo>
                  <a:pt x="1882" y="536"/>
                  <a:pt x="1882" y="537"/>
                  <a:pt x="1882" y="537"/>
                </a:cubicBezTo>
                <a:cubicBezTo>
                  <a:pt x="1883" y="538"/>
                  <a:pt x="1884" y="538"/>
                  <a:pt x="1884" y="539"/>
                </a:cubicBezTo>
                <a:cubicBezTo>
                  <a:pt x="1883" y="539"/>
                  <a:pt x="1883" y="540"/>
                  <a:pt x="1882" y="540"/>
                </a:cubicBezTo>
                <a:cubicBezTo>
                  <a:pt x="1882" y="540"/>
                  <a:pt x="1881" y="540"/>
                  <a:pt x="1881" y="540"/>
                </a:cubicBezTo>
                <a:cubicBezTo>
                  <a:pt x="1881" y="539"/>
                  <a:pt x="1880" y="540"/>
                  <a:pt x="1880" y="540"/>
                </a:cubicBezTo>
                <a:cubicBezTo>
                  <a:pt x="1879" y="540"/>
                  <a:pt x="1879" y="539"/>
                  <a:pt x="1878" y="539"/>
                </a:cubicBezTo>
                <a:cubicBezTo>
                  <a:pt x="1878" y="539"/>
                  <a:pt x="1877" y="540"/>
                  <a:pt x="1877" y="541"/>
                </a:cubicBezTo>
                <a:cubicBezTo>
                  <a:pt x="1876" y="541"/>
                  <a:pt x="1876" y="541"/>
                  <a:pt x="1876" y="542"/>
                </a:cubicBezTo>
                <a:cubicBezTo>
                  <a:pt x="1876" y="542"/>
                  <a:pt x="1877" y="542"/>
                  <a:pt x="1877" y="542"/>
                </a:cubicBezTo>
                <a:cubicBezTo>
                  <a:pt x="1878" y="542"/>
                  <a:pt x="1878" y="542"/>
                  <a:pt x="1879" y="543"/>
                </a:cubicBezTo>
                <a:cubicBezTo>
                  <a:pt x="1879" y="544"/>
                  <a:pt x="1879" y="545"/>
                  <a:pt x="1880" y="544"/>
                </a:cubicBezTo>
                <a:cubicBezTo>
                  <a:pt x="1880" y="541"/>
                  <a:pt x="1884" y="546"/>
                  <a:pt x="1886" y="545"/>
                </a:cubicBezTo>
                <a:cubicBezTo>
                  <a:pt x="1886" y="545"/>
                  <a:pt x="1887" y="544"/>
                  <a:pt x="1887" y="543"/>
                </a:cubicBezTo>
                <a:cubicBezTo>
                  <a:pt x="1888" y="543"/>
                  <a:pt x="1889" y="542"/>
                  <a:pt x="1889" y="542"/>
                </a:cubicBezTo>
                <a:cubicBezTo>
                  <a:pt x="1890" y="541"/>
                  <a:pt x="1890" y="540"/>
                  <a:pt x="1889" y="540"/>
                </a:cubicBezTo>
                <a:cubicBezTo>
                  <a:pt x="1889" y="539"/>
                  <a:pt x="1891" y="540"/>
                  <a:pt x="1891" y="540"/>
                </a:cubicBezTo>
                <a:cubicBezTo>
                  <a:pt x="1892" y="541"/>
                  <a:pt x="1893" y="541"/>
                  <a:pt x="1894" y="541"/>
                </a:cubicBezTo>
                <a:cubicBezTo>
                  <a:pt x="1894" y="543"/>
                  <a:pt x="1891" y="541"/>
                  <a:pt x="1890" y="542"/>
                </a:cubicBezTo>
                <a:cubicBezTo>
                  <a:pt x="1889" y="542"/>
                  <a:pt x="1890" y="543"/>
                  <a:pt x="1889" y="543"/>
                </a:cubicBezTo>
                <a:cubicBezTo>
                  <a:pt x="1889" y="543"/>
                  <a:pt x="1889" y="543"/>
                  <a:pt x="1888" y="543"/>
                </a:cubicBezTo>
                <a:cubicBezTo>
                  <a:pt x="1887" y="544"/>
                  <a:pt x="1887" y="546"/>
                  <a:pt x="1889" y="547"/>
                </a:cubicBezTo>
                <a:cubicBezTo>
                  <a:pt x="1890" y="548"/>
                  <a:pt x="1891" y="548"/>
                  <a:pt x="1891" y="549"/>
                </a:cubicBezTo>
                <a:cubicBezTo>
                  <a:pt x="1892" y="550"/>
                  <a:pt x="1892" y="550"/>
                  <a:pt x="1894" y="551"/>
                </a:cubicBezTo>
                <a:cubicBezTo>
                  <a:pt x="1895" y="551"/>
                  <a:pt x="1896" y="551"/>
                  <a:pt x="1897" y="551"/>
                </a:cubicBezTo>
                <a:cubicBezTo>
                  <a:pt x="1898" y="551"/>
                  <a:pt x="1899" y="551"/>
                  <a:pt x="1901" y="552"/>
                </a:cubicBezTo>
                <a:cubicBezTo>
                  <a:pt x="1902" y="552"/>
                  <a:pt x="1903" y="553"/>
                  <a:pt x="1904" y="554"/>
                </a:cubicBezTo>
                <a:cubicBezTo>
                  <a:pt x="1905" y="555"/>
                  <a:pt x="1907" y="555"/>
                  <a:pt x="1908" y="556"/>
                </a:cubicBezTo>
                <a:cubicBezTo>
                  <a:pt x="1909" y="557"/>
                  <a:pt x="1907" y="558"/>
                  <a:pt x="1906" y="559"/>
                </a:cubicBezTo>
                <a:cubicBezTo>
                  <a:pt x="1905" y="560"/>
                  <a:pt x="1905" y="561"/>
                  <a:pt x="1904" y="563"/>
                </a:cubicBezTo>
                <a:cubicBezTo>
                  <a:pt x="1903" y="565"/>
                  <a:pt x="1901" y="565"/>
                  <a:pt x="1898" y="564"/>
                </a:cubicBezTo>
                <a:cubicBezTo>
                  <a:pt x="1897" y="564"/>
                  <a:pt x="1895" y="565"/>
                  <a:pt x="1893" y="564"/>
                </a:cubicBezTo>
                <a:cubicBezTo>
                  <a:pt x="1893" y="563"/>
                  <a:pt x="1893" y="563"/>
                  <a:pt x="1892" y="563"/>
                </a:cubicBezTo>
                <a:cubicBezTo>
                  <a:pt x="1891" y="563"/>
                  <a:pt x="1890" y="564"/>
                  <a:pt x="1890" y="564"/>
                </a:cubicBezTo>
                <a:cubicBezTo>
                  <a:pt x="1889" y="565"/>
                  <a:pt x="1888" y="564"/>
                  <a:pt x="1888" y="565"/>
                </a:cubicBezTo>
                <a:cubicBezTo>
                  <a:pt x="1887" y="565"/>
                  <a:pt x="1887" y="566"/>
                  <a:pt x="1887" y="566"/>
                </a:cubicBezTo>
                <a:cubicBezTo>
                  <a:pt x="1887" y="567"/>
                  <a:pt x="1888" y="567"/>
                  <a:pt x="1888" y="568"/>
                </a:cubicBezTo>
                <a:cubicBezTo>
                  <a:pt x="1889" y="569"/>
                  <a:pt x="1889" y="569"/>
                  <a:pt x="1888" y="570"/>
                </a:cubicBezTo>
                <a:cubicBezTo>
                  <a:pt x="1888" y="571"/>
                  <a:pt x="1888" y="571"/>
                  <a:pt x="1887" y="572"/>
                </a:cubicBezTo>
                <a:cubicBezTo>
                  <a:pt x="1887" y="573"/>
                  <a:pt x="1887" y="573"/>
                  <a:pt x="1887" y="574"/>
                </a:cubicBezTo>
                <a:cubicBezTo>
                  <a:pt x="1886" y="574"/>
                  <a:pt x="1885" y="575"/>
                  <a:pt x="1886" y="576"/>
                </a:cubicBezTo>
                <a:cubicBezTo>
                  <a:pt x="1886" y="577"/>
                  <a:pt x="1887" y="577"/>
                  <a:pt x="1888" y="577"/>
                </a:cubicBezTo>
                <a:cubicBezTo>
                  <a:pt x="1889" y="577"/>
                  <a:pt x="1890" y="576"/>
                  <a:pt x="1892" y="576"/>
                </a:cubicBezTo>
                <a:cubicBezTo>
                  <a:pt x="1894" y="576"/>
                  <a:pt x="1895" y="576"/>
                  <a:pt x="1897" y="575"/>
                </a:cubicBezTo>
                <a:cubicBezTo>
                  <a:pt x="1898" y="574"/>
                  <a:pt x="1898" y="573"/>
                  <a:pt x="1900" y="573"/>
                </a:cubicBezTo>
                <a:cubicBezTo>
                  <a:pt x="1901" y="572"/>
                  <a:pt x="1902" y="571"/>
                  <a:pt x="1903" y="571"/>
                </a:cubicBezTo>
                <a:cubicBezTo>
                  <a:pt x="1905" y="571"/>
                  <a:pt x="1906" y="571"/>
                  <a:pt x="1907" y="570"/>
                </a:cubicBezTo>
                <a:cubicBezTo>
                  <a:pt x="1908" y="570"/>
                  <a:pt x="1909" y="570"/>
                  <a:pt x="1910" y="569"/>
                </a:cubicBezTo>
                <a:cubicBezTo>
                  <a:pt x="1911" y="568"/>
                  <a:pt x="1910" y="567"/>
                  <a:pt x="1911" y="566"/>
                </a:cubicBezTo>
                <a:cubicBezTo>
                  <a:pt x="1912" y="564"/>
                  <a:pt x="1913" y="566"/>
                  <a:pt x="1914" y="567"/>
                </a:cubicBezTo>
                <a:cubicBezTo>
                  <a:pt x="1914" y="567"/>
                  <a:pt x="1915" y="569"/>
                  <a:pt x="1916" y="569"/>
                </a:cubicBezTo>
                <a:cubicBezTo>
                  <a:pt x="1917" y="569"/>
                  <a:pt x="1918" y="569"/>
                  <a:pt x="1919" y="568"/>
                </a:cubicBezTo>
                <a:cubicBezTo>
                  <a:pt x="1921" y="568"/>
                  <a:pt x="1920" y="566"/>
                  <a:pt x="1920" y="565"/>
                </a:cubicBezTo>
                <a:cubicBezTo>
                  <a:pt x="1921" y="563"/>
                  <a:pt x="1922" y="564"/>
                  <a:pt x="1923" y="564"/>
                </a:cubicBezTo>
                <a:cubicBezTo>
                  <a:pt x="1924" y="564"/>
                  <a:pt x="1927" y="562"/>
                  <a:pt x="1927" y="563"/>
                </a:cubicBezTo>
                <a:cubicBezTo>
                  <a:pt x="1928" y="564"/>
                  <a:pt x="1926" y="564"/>
                  <a:pt x="1926" y="564"/>
                </a:cubicBezTo>
                <a:cubicBezTo>
                  <a:pt x="1925" y="565"/>
                  <a:pt x="1925" y="565"/>
                  <a:pt x="1925" y="565"/>
                </a:cubicBezTo>
                <a:cubicBezTo>
                  <a:pt x="1925" y="565"/>
                  <a:pt x="1924" y="565"/>
                  <a:pt x="1924" y="565"/>
                </a:cubicBezTo>
                <a:cubicBezTo>
                  <a:pt x="1923" y="565"/>
                  <a:pt x="1921" y="566"/>
                  <a:pt x="1921" y="567"/>
                </a:cubicBezTo>
                <a:cubicBezTo>
                  <a:pt x="1920" y="569"/>
                  <a:pt x="1923" y="568"/>
                  <a:pt x="1924" y="568"/>
                </a:cubicBezTo>
                <a:cubicBezTo>
                  <a:pt x="1925" y="568"/>
                  <a:pt x="1926" y="567"/>
                  <a:pt x="1927" y="568"/>
                </a:cubicBezTo>
                <a:cubicBezTo>
                  <a:pt x="1928" y="570"/>
                  <a:pt x="1926" y="570"/>
                  <a:pt x="1925" y="571"/>
                </a:cubicBezTo>
                <a:cubicBezTo>
                  <a:pt x="1925" y="571"/>
                  <a:pt x="1924" y="571"/>
                  <a:pt x="1923" y="572"/>
                </a:cubicBezTo>
                <a:cubicBezTo>
                  <a:pt x="1923" y="572"/>
                  <a:pt x="1922" y="572"/>
                  <a:pt x="1923" y="573"/>
                </a:cubicBezTo>
                <a:cubicBezTo>
                  <a:pt x="1923" y="573"/>
                  <a:pt x="1924" y="573"/>
                  <a:pt x="1925" y="573"/>
                </a:cubicBezTo>
                <a:cubicBezTo>
                  <a:pt x="1926" y="573"/>
                  <a:pt x="1926" y="574"/>
                  <a:pt x="1927" y="574"/>
                </a:cubicBezTo>
                <a:cubicBezTo>
                  <a:pt x="1928" y="573"/>
                  <a:pt x="1928" y="573"/>
                  <a:pt x="1928" y="572"/>
                </a:cubicBezTo>
                <a:cubicBezTo>
                  <a:pt x="1928" y="571"/>
                  <a:pt x="1928" y="570"/>
                  <a:pt x="1929" y="571"/>
                </a:cubicBezTo>
                <a:cubicBezTo>
                  <a:pt x="1930" y="571"/>
                  <a:pt x="1930" y="573"/>
                  <a:pt x="1929" y="574"/>
                </a:cubicBezTo>
                <a:cubicBezTo>
                  <a:pt x="1929" y="575"/>
                  <a:pt x="1928" y="575"/>
                  <a:pt x="1929" y="576"/>
                </a:cubicBezTo>
                <a:cubicBezTo>
                  <a:pt x="1929" y="576"/>
                  <a:pt x="1929" y="577"/>
                  <a:pt x="1930" y="577"/>
                </a:cubicBezTo>
                <a:cubicBezTo>
                  <a:pt x="1930" y="578"/>
                  <a:pt x="1931" y="579"/>
                  <a:pt x="1932" y="580"/>
                </a:cubicBezTo>
                <a:cubicBezTo>
                  <a:pt x="1932" y="581"/>
                  <a:pt x="1933" y="581"/>
                  <a:pt x="1934" y="581"/>
                </a:cubicBezTo>
                <a:cubicBezTo>
                  <a:pt x="1934" y="582"/>
                  <a:pt x="1935" y="581"/>
                  <a:pt x="1936" y="581"/>
                </a:cubicBezTo>
                <a:cubicBezTo>
                  <a:pt x="1937" y="582"/>
                  <a:pt x="1938" y="582"/>
                  <a:pt x="1938" y="582"/>
                </a:cubicBezTo>
                <a:cubicBezTo>
                  <a:pt x="1939" y="582"/>
                  <a:pt x="1939" y="582"/>
                  <a:pt x="1940" y="582"/>
                </a:cubicBezTo>
                <a:cubicBezTo>
                  <a:pt x="1941" y="582"/>
                  <a:pt x="1944" y="583"/>
                  <a:pt x="1944" y="581"/>
                </a:cubicBezTo>
                <a:cubicBezTo>
                  <a:pt x="1944" y="580"/>
                  <a:pt x="1942" y="579"/>
                  <a:pt x="1942" y="578"/>
                </a:cubicBezTo>
                <a:cubicBezTo>
                  <a:pt x="1941" y="577"/>
                  <a:pt x="1941" y="577"/>
                  <a:pt x="1940" y="577"/>
                </a:cubicBezTo>
                <a:cubicBezTo>
                  <a:pt x="1939" y="577"/>
                  <a:pt x="1939" y="576"/>
                  <a:pt x="1940" y="575"/>
                </a:cubicBezTo>
                <a:cubicBezTo>
                  <a:pt x="1940" y="575"/>
                  <a:pt x="1941" y="575"/>
                  <a:pt x="1942" y="575"/>
                </a:cubicBezTo>
                <a:cubicBezTo>
                  <a:pt x="1943" y="575"/>
                  <a:pt x="1943" y="576"/>
                  <a:pt x="1944" y="576"/>
                </a:cubicBezTo>
                <a:cubicBezTo>
                  <a:pt x="1945" y="577"/>
                  <a:pt x="1948" y="577"/>
                  <a:pt x="1947" y="579"/>
                </a:cubicBezTo>
                <a:cubicBezTo>
                  <a:pt x="1947" y="580"/>
                  <a:pt x="1946" y="580"/>
                  <a:pt x="1946" y="581"/>
                </a:cubicBezTo>
                <a:cubicBezTo>
                  <a:pt x="1946" y="582"/>
                  <a:pt x="1946" y="582"/>
                  <a:pt x="1945" y="583"/>
                </a:cubicBezTo>
                <a:cubicBezTo>
                  <a:pt x="1944" y="584"/>
                  <a:pt x="1945" y="586"/>
                  <a:pt x="1944" y="587"/>
                </a:cubicBezTo>
                <a:cubicBezTo>
                  <a:pt x="1944" y="588"/>
                  <a:pt x="1945" y="589"/>
                  <a:pt x="1946" y="590"/>
                </a:cubicBezTo>
                <a:cubicBezTo>
                  <a:pt x="1947" y="590"/>
                  <a:pt x="1949" y="590"/>
                  <a:pt x="1949" y="590"/>
                </a:cubicBezTo>
                <a:cubicBezTo>
                  <a:pt x="1950" y="591"/>
                  <a:pt x="1949" y="592"/>
                  <a:pt x="1950" y="593"/>
                </a:cubicBezTo>
                <a:cubicBezTo>
                  <a:pt x="1950" y="593"/>
                  <a:pt x="1951" y="592"/>
                  <a:pt x="1951" y="592"/>
                </a:cubicBezTo>
                <a:cubicBezTo>
                  <a:pt x="1951" y="591"/>
                  <a:pt x="1952" y="590"/>
                  <a:pt x="1953" y="590"/>
                </a:cubicBezTo>
                <a:cubicBezTo>
                  <a:pt x="1953" y="590"/>
                  <a:pt x="1954" y="589"/>
                  <a:pt x="1954" y="589"/>
                </a:cubicBezTo>
                <a:cubicBezTo>
                  <a:pt x="1955" y="588"/>
                  <a:pt x="1955" y="588"/>
                  <a:pt x="1956" y="587"/>
                </a:cubicBezTo>
                <a:cubicBezTo>
                  <a:pt x="1957" y="586"/>
                  <a:pt x="1959" y="588"/>
                  <a:pt x="1959" y="590"/>
                </a:cubicBezTo>
                <a:cubicBezTo>
                  <a:pt x="1958" y="591"/>
                  <a:pt x="1958" y="594"/>
                  <a:pt x="1960" y="594"/>
                </a:cubicBezTo>
                <a:cubicBezTo>
                  <a:pt x="1961" y="594"/>
                  <a:pt x="1961" y="594"/>
                  <a:pt x="1961" y="594"/>
                </a:cubicBezTo>
                <a:cubicBezTo>
                  <a:pt x="1962" y="594"/>
                  <a:pt x="1962" y="594"/>
                  <a:pt x="1962" y="594"/>
                </a:cubicBezTo>
                <a:cubicBezTo>
                  <a:pt x="1963" y="595"/>
                  <a:pt x="1963" y="596"/>
                  <a:pt x="1963" y="597"/>
                </a:cubicBezTo>
                <a:cubicBezTo>
                  <a:pt x="1963" y="598"/>
                  <a:pt x="1963" y="598"/>
                  <a:pt x="1963" y="598"/>
                </a:cubicBezTo>
                <a:cubicBezTo>
                  <a:pt x="1964" y="600"/>
                  <a:pt x="1963" y="601"/>
                  <a:pt x="1963" y="603"/>
                </a:cubicBezTo>
                <a:cubicBezTo>
                  <a:pt x="1963" y="604"/>
                  <a:pt x="1964" y="603"/>
                  <a:pt x="1964" y="604"/>
                </a:cubicBezTo>
                <a:cubicBezTo>
                  <a:pt x="1965" y="605"/>
                  <a:pt x="1964" y="605"/>
                  <a:pt x="1965" y="606"/>
                </a:cubicBezTo>
                <a:cubicBezTo>
                  <a:pt x="1966" y="606"/>
                  <a:pt x="1967" y="606"/>
                  <a:pt x="1968" y="607"/>
                </a:cubicBezTo>
                <a:cubicBezTo>
                  <a:pt x="1969" y="608"/>
                  <a:pt x="1971" y="610"/>
                  <a:pt x="1970" y="611"/>
                </a:cubicBezTo>
                <a:cubicBezTo>
                  <a:pt x="1969" y="612"/>
                  <a:pt x="1968" y="612"/>
                  <a:pt x="1969" y="613"/>
                </a:cubicBezTo>
                <a:cubicBezTo>
                  <a:pt x="1970" y="614"/>
                  <a:pt x="1972" y="614"/>
                  <a:pt x="1973" y="615"/>
                </a:cubicBezTo>
                <a:cubicBezTo>
                  <a:pt x="1974" y="617"/>
                  <a:pt x="1973" y="618"/>
                  <a:pt x="1973" y="620"/>
                </a:cubicBezTo>
                <a:cubicBezTo>
                  <a:pt x="1974" y="622"/>
                  <a:pt x="1975" y="625"/>
                  <a:pt x="1977" y="626"/>
                </a:cubicBezTo>
                <a:cubicBezTo>
                  <a:pt x="1978" y="626"/>
                  <a:pt x="1978" y="627"/>
                  <a:pt x="1978" y="628"/>
                </a:cubicBezTo>
                <a:cubicBezTo>
                  <a:pt x="1978" y="629"/>
                  <a:pt x="1977" y="629"/>
                  <a:pt x="1977" y="629"/>
                </a:cubicBezTo>
                <a:cubicBezTo>
                  <a:pt x="1977" y="630"/>
                  <a:pt x="1977" y="631"/>
                  <a:pt x="1976" y="631"/>
                </a:cubicBezTo>
                <a:cubicBezTo>
                  <a:pt x="1976" y="632"/>
                  <a:pt x="1975" y="633"/>
                  <a:pt x="1974" y="634"/>
                </a:cubicBezTo>
                <a:cubicBezTo>
                  <a:pt x="1972" y="636"/>
                  <a:pt x="1970" y="638"/>
                  <a:pt x="1969" y="639"/>
                </a:cubicBezTo>
                <a:cubicBezTo>
                  <a:pt x="1968" y="640"/>
                  <a:pt x="1967" y="640"/>
                  <a:pt x="1966" y="641"/>
                </a:cubicBezTo>
                <a:cubicBezTo>
                  <a:pt x="1966" y="641"/>
                  <a:pt x="1965" y="642"/>
                  <a:pt x="1964" y="643"/>
                </a:cubicBezTo>
                <a:cubicBezTo>
                  <a:pt x="1963" y="644"/>
                  <a:pt x="1963" y="644"/>
                  <a:pt x="1962" y="645"/>
                </a:cubicBezTo>
                <a:cubicBezTo>
                  <a:pt x="1962" y="646"/>
                  <a:pt x="1966" y="646"/>
                  <a:pt x="1967" y="646"/>
                </a:cubicBezTo>
                <a:cubicBezTo>
                  <a:pt x="1968" y="646"/>
                  <a:pt x="1969" y="647"/>
                  <a:pt x="1971" y="647"/>
                </a:cubicBezTo>
                <a:cubicBezTo>
                  <a:pt x="1972" y="647"/>
                  <a:pt x="1974" y="647"/>
                  <a:pt x="1975" y="647"/>
                </a:cubicBezTo>
                <a:cubicBezTo>
                  <a:pt x="1976" y="646"/>
                  <a:pt x="1978" y="646"/>
                  <a:pt x="1979" y="647"/>
                </a:cubicBezTo>
                <a:cubicBezTo>
                  <a:pt x="1981" y="647"/>
                  <a:pt x="1983" y="648"/>
                  <a:pt x="1986" y="648"/>
                </a:cubicBezTo>
                <a:cubicBezTo>
                  <a:pt x="1987" y="649"/>
                  <a:pt x="1987" y="648"/>
                  <a:pt x="1988" y="649"/>
                </a:cubicBezTo>
                <a:cubicBezTo>
                  <a:pt x="1989" y="649"/>
                  <a:pt x="1989" y="649"/>
                  <a:pt x="1990" y="649"/>
                </a:cubicBezTo>
                <a:cubicBezTo>
                  <a:pt x="1991" y="650"/>
                  <a:pt x="1993" y="650"/>
                  <a:pt x="1994" y="650"/>
                </a:cubicBezTo>
                <a:cubicBezTo>
                  <a:pt x="1997" y="650"/>
                  <a:pt x="1997" y="647"/>
                  <a:pt x="1997" y="645"/>
                </a:cubicBezTo>
                <a:cubicBezTo>
                  <a:pt x="1997" y="644"/>
                  <a:pt x="1998" y="643"/>
                  <a:pt x="1998" y="642"/>
                </a:cubicBezTo>
                <a:cubicBezTo>
                  <a:pt x="1999" y="642"/>
                  <a:pt x="2000" y="641"/>
                  <a:pt x="2000" y="640"/>
                </a:cubicBezTo>
                <a:cubicBezTo>
                  <a:pt x="2001" y="640"/>
                  <a:pt x="2001" y="639"/>
                  <a:pt x="2000" y="638"/>
                </a:cubicBezTo>
                <a:cubicBezTo>
                  <a:pt x="2000" y="637"/>
                  <a:pt x="1999" y="637"/>
                  <a:pt x="1999" y="637"/>
                </a:cubicBezTo>
                <a:cubicBezTo>
                  <a:pt x="1998" y="635"/>
                  <a:pt x="2002" y="636"/>
                  <a:pt x="2003" y="636"/>
                </a:cubicBezTo>
                <a:cubicBezTo>
                  <a:pt x="2004" y="636"/>
                  <a:pt x="2005" y="636"/>
                  <a:pt x="2007" y="637"/>
                </a:cubicBezTo>
                <a:cubicBezTo>
                  <a:pt x="2008" y="637"/>
                  <a:pt x="2009" y="638"/>
                  <a:pt x="2010" y="639"/>
                </a:cubicBezTo>
                <a:cubicBezTo>
                  <a:pt x="2011" y="640"/>
                  <a:pt x="2011" y="641"/>
                  <a:pt x="2011" y="643"/>
                </a:cubicBezTo>
                <a:cubicBezTo>
                  <a:pt x="2012" y="644"/>
                  <a:pt x="2013" y="645"/>
                  <a:pt x="2014" y="645"/>
                </a:cubicBezTo>
                <a:cubicBezTo>
                  <a:pt x="2015" y="646"/>
                  <a:pt x="2017" y="646"/>
                  <a:pt x="2019" y="646"/>
                </a:cubicBezTo>
                <a:cubicBezTo>
                  <a:pt x="2021" y="646"/>
                  <a:pt x="2024" y="647"/>
                  <a:pt x="2027" y="648"/>
                </a:cubicBezTo>
                <a:cubicBezTo>
                  <a:pt x="2027" y="648"/>
                  <a:pt x="2028" y="649"/>
                  <a:pt x="2028" y="649"/>
                </a:cubicBezTo>
                <a:cubicBezTo>
                  <a:pt x="2029" y="649"/>
                  <a:pt x="2030" y="649"/>
                  <a:pt x="2031" y="649"/>
                </a:cubicBezTo>
                <a:cubicBezTo>
                  <a:pt x="2032" y="649"/>
                  <a:pt x="2032" y="650"/>
                  <a:pt x="2033" y="650"/>
                </a:cubicBezTo>
                <a:cubicBezTo>
                  <a:pt x="2034" y="651"/>
                  <a:pt x="2035" y="651"/>
                  <a:pt x="2035" y="652"/>
                </a:cubicBezTo>
                <a:cubicBezTo>
                  <a:pt x="2036" y="652"/>
                  <a:pt x="2036" y="653"/>
                  <a:pt x="2037" y="652"/>
                </a:cubicBezTo>
                <a:cubicBezTo>
                  <a:pt x="2038" y="652"/>
                  <a:pt x="2038" y="650"/>
                  <a:pt x="2040" y="650"/>
                </a:cubicBezTo>
                <a:cubicBezTo>
                  <a:pt x="2040" y="651"/>
                  <a:pt x="2039" y="652"/>
                  <a:pt x="2039" y="653"/>
                </a:cubicBezTo>
                <a:cubicBezTo>
                  <a:pt x="2038" y="654"/>
                  <a:pt x="2038" y="654"/>
                  <a:pt x="2037" y="655"/>
                </a:cubicBezTo>
                <a:cubicBezTo>
                  <a:pt x="2037" y="655"/>
                  <a:pt x="2035" y="656"/>
                  <a:pt x="2036" y="657"/>
                </a:cubicBezTo>
                <a:cubicBezTo>
                  <a:pt x="2037" y="657"/>
                  <a:pt x="2038" y="656"/>
                  <a:pt x="2039" y="656"/>
                </a:cubicBezTo>
                <a:cubicBezTo>
                  <a:pt x="2040" y="656"/>
                  <a:pt x="2040" y="656"/>
                  <a:pt x="2040" y="656"/>
                </a:cubicBezTo>
                <a:cubicBezTo>
                  <a:pt x="2041" y="655"/>
                  <a:pt x="2042" y="655"/>
                  <a:pt x="2041" y="656"/>
                </a:cubicBezTo>
                <a:cubicBezTo>
                  <a:pt x="2041" y="658"/>
                  <a:pt x="2040" y="658"/>
                  <a:pt x="2038" y="658"/>
                </a:cubicBezTo>
                <a:cubicBezTo>
                  <a:pt x="2037" y="659"/>
                  <a:pt x="2036" y="659"/>
                  <a:pt x="2035" y="661"/>
                </a:cubicBezTo>
                <a:cubicBezTo>
                  <a:pt x="2034" y="662"/>
                  <a:pt x="2033" y="664"/>
                  <a:pt x="2032" y="664"/>
                </a:cubicBezTo>
                <a:cubicBezTo>
                  <a:pt x="2031" y="664"/>
                  <a:pt x="2030" y="662"/>
                  <a:pt x="2029" y="662"/>
                </a:cubicBezTo>
                <a:cubicBezTo>
                  <a:pt x="2028" y="661"/>
                  <a:pt x="2026" y="661"/>
                  <a:pt x="2025" y="661"/>
                </a:cubicBezTo>
                <a:cubicBezTo>
                  <a:pt x="2024" y="662"/>
                  <a:pt x="2023" y="661"/>
                  <a:pt x="2022" y="662"/>
                </a:cubicBezTo>
                <a:cubicBezTo>
                  <a:pt x="2022" y="662"/>
                  <a:pt x="2021" y="662"/>
                  <a:pt x="2021" y="663"/>
                </a:cubicBezTo>
                <a:cubicBezTo>
                  <a:pt x="2020" y="663"/>
                  <a:pt x="2019" y="663"/>
                  <a:pt x="2018" y="663"/>
                </a:cubicBezTo>
                <a:cubicBezTo>
                  <a:pt x="2017" y="663"/>
                  <a:pt x="2015" y="663"/>
                  <a:pt x="2015" y="663"/>
                </a:cubicBezTo>
                <a:cubicBezTo>
                  <a:pt x="2015" y="662"/>
                  <a:pt x="2015" y="662"/>
                  <a:pt x="2014" y="661"/>
                </a:cubicBezTo>
                <a:cubicBezTo>
                  <a:pt x="2014" y="661"/>
                  <a:pt x="2014" y="661"/>
                  <a:pt x="2013" y="661"/>
                </a:cubicBezTo>
                <a:cubicBezTo>
                  <a:pt x="2013" y="661"/>
                  <a:pt x="2013" y="661"/>
                  <a:pt x="2012" y="660"/>
                </a:cubicBezTo>
                <a:cubicBezTo>
                  <a:pt x="2011" y="658"/>
                  <a:pt x="2011" y="661"/>
                  <a:pt x="2010" y="662"/>
                </a:cubicBezTo>
                <a:cubicBezTo>
                  <a:pt x="2010" y="664"/>
                  <a:pt x="2009" y="665"/>
                  <a:pt x="2008" y="665"/>
                </a:cubicBezTo>
                <a:cubicBezTo>
                  <a:pt x="2006" y="666"/>
                  <a:pt x="2005" y="667"/>
                  <a:pt x="2004" y="668"/>
                </a:cubicBezTo>
                <a:cubicBezTo>
                  <a:pt x="2003" y="668"/>
                  <a:pt x="2002" y="671"/>
                  <a:pt x="2001" y="671"/>
                </a:cubicBezTo>
                <a:cubicBezTo>
                  <a:pt x="2001" y="669"/>
                  <a:pt x="2003" y="669"/>
                  <a:pt x="2002" y="668"/>
                </a:cubicBezTo>
                <a:cubicBezTo>
                  <a:pt x="2001" y="666"/>
                  <a:pt x="1999" y="669"/>
                  <a:pt x="1999" y="668"/>
                </a:cubicBezTo>
                <a:cubicBezTo>
                  <a:pt x="1998" y="667"/>
                  <a:pt x="2000" y="666"/>
                  <a:pt x="2001" y="665"/>
                </a:cubicBezTo>
                <a:cubicBezTo>
                  <a:pt x="2002" y="663"/>
                  <a:pt x="2000" y="663"/>
                  <a:pt x="2000" y="661"/>
                </a:cubicBezTo>
                <a:cubicBezTo>
                  <a:pt x="2001" y="660"/>
                  <a:pt x="2003" y="659"/>
                  <a:pt x="2001" y="658"/>
                </a:cubicBezTo>
                <a:cubicBezTo>
                  <a:pt x="2000" y="658"/>
                  <a:pt x="2000" y="658"/>
                  <a:pt x="1999" y="657"/>
                </a:cubicBezTo>
                <a:cubicBezTo>
                  <a:pt x="1999" y="657"/>
                  <a:pt x="1999" y="656"/>
                  <a:pt x="1998" y="655"/>
                </a:cubicBezTo>
                <a:cubicBezTo>
                  <a:pt x="1998" y="654"/>
                  <a:pt x="1998" y="653"/>
                  <a:pt x="1996" y="651"/>
                </a:cubicBezTo>
                <a:cubicBezTo>
                  <a:pt x="1994" y="650"/>
                  <a:pt x="1992" y="651"/>
                  <a:pt x="1990" y="650"/>
                </a:cubicBezTo>
                <a:cubicBezTo>
                  <a:pt x="1989" y="650"/>
                  <a:pt x="1988" y="649"/>
                  <a:pt x="1986" y="649"/>
                </a:cubicBezTo>
                <a:cubicBezTo>
                  <a:pt x="1985" y="649"/>
                  <a:pt x="1983" y="648"/>
                  <a:pt x="1982" y="648"/>
                </a:cubicBezTo>
                <a:cubicBezTo>
                  <a:pt x="1979" y="647"/>
                  <a:pt x="1976" y="647"/>
                  <a:pt x="1973" y="648"/>
                </a:cubicBezTo>
                <a:cubicBezTo>
                  <a:pt x="1972" y="648"/>
                  <a:pt x="1970" y="648"/>
                  <a:pt x="1969" y="647"/>
                </a:cubicBezTo>
                <a:cubicBezTo>
                  <a:pt x="1967" y="647"/>
                  <a:pt x="1966" y="646"/>
                  <a:pt x="1965" y="646"/>
                </a:cubicBezTo>
                <a:cubicBezTo>
                  <a:pt x="1964" y="646"/>
                  <a:pt x="1963" y="646"/>
                  <a:pt x="1963" y="646"/>
                </a:cubicBezTo>
                <a:cubicBezTo>
                  <a:pt x="1962" y="646"/>
                  <a:pt x="1961" y="646"/>
                  <a:pt x="1960" y="646"/>
                </a:cubicBezTo>
                <a:cubicBezTo>
                  <a:pt x="1958" y="647"/>
                  <a:pt x="1957" y="649"/>
                  <a:pt x="1955" y="650"/>
                </a:cubicBezTo>
                <a:cubicBezTo>
                  <a:pt x="1954" y="651"/>
                  <a:pt x="1953" y="651"/>
                  <a:pt x="1953" y="652"/>
                </a:cubicBezTo>
                <a:cubicBezTo>
                  <a:pt x="1951" y="653"/>
                  <a:pt x="1949" y="654"/>
                  <a:pt x="1947" y="656"/>
                </a:cubicBezTo>
                <a:cubicBezTo>
                  <a:pt x="1945" y="656"/>
                  <a:pt x="1943" y="658"/>
                  <a:pt x="1942" y="659"/>
                </a:cubicBezTo>
                <a:cubicBezTo>
                  <a:pt x="1941" y="660"/>
                  <a:pt x="1940" y="662"/>
                  <a:pt x="1939" y="663"/>
                </a:cubicBezTo>
                <a:cubicBezTo>
                  <a:pt x="1937" y="664"/>
                  <a:pt x="1936" y="665"/>
                  <a:pt x="1935" y="665"/>
                </a:cubicBezTo>
                <a:cubicBezTo>
                  <a:pt x="1933" y="666"/>
                  <a:pt x="1932" y="667"/>
                  <a:pt x="1934" y="668"/>
                </a:cubicBezTo>
                <a:cubicBezTo>
                  <a:pt x="1935" y="670"/>
                  <a:pt x="1936" y="670"/>
                  <a:pt x="1937" y="672"/>
                </a:cubicBezTo>
                <a:cubicBezTo>
                  <a:pt x="1938" y="673"/>
                  <a:pt x="1939" y="674"/>
                  <a:pt x="1940" y="675"/>
                </a:cubicBezTo>
                <a:cubicBezTo>
                  <a:pt x="1942" y="676"/>
                  <a:pt x="1943" y="676"/>
                  <a:pt x="1945" y="677"/>
                </a:cubicBezTo>
                <a:cubicBezTo>
                  <a:pt x="1946" y="677"/>
                  <a:pt x="1946" y="678"/>
                  <a:pt x="1946" y="678"/>
                </a:cubicBezTo>
                <a:cubicBezTo>
                  <a:pt x="1947" y="679"/>
                  <a:pt x="1947" y="679"/>
                  <a:pt x="1947" y="680"/>
                </a:cubicBezTo>
                <a:cubicBezTo>
                  <a:pt x="1947" y="680"/>
                  <a:pt x="1948" y="680"/>
                  <a:pt x="1948" y="680"/>
                </a:cubicBezTo>
                <a:cubicBezTo>
                  <a:pt x="1948" y="681"/>
                  <a:pt x="1948" y="682"/>
                  <a:pt x="1948" y="682"/>
                </a:cubicBezTo>
                <a:cubicBezTo>
                  <a:pt x="1948" y="683"/>
                  <a:pt x="1949" y="684"/>
                  <a:pt x="1949" y="685"/>
                </a:cubicBezTo>
                <a:cubicBezTo>
                  <a:pt x="1950" y="685"/>
                  <a:pt x="1953" y="687"/>
                  <a:pt x="1951" y="688"/>
                </a:cubicBezTo>
                <a:cubicBezTo>
                  <a:pt x="1951" y="689"/>
                  <a:pt x="1950" y="688"/>
                  <a:pt x="1949" y="688"/>
                </a:cubicBezTo>
                <a:cubicBezTo>
                  <a:pt x="1948" y="688"/>
                  <a:pt x="1948" y="688"/>
                  <a:pt x="1947" y="688"/>
                </a:cubicBezTo>
                <a:cubicBezTo>
                  <a:pt x="1946" y="688"/>
                  <a:pt x="1945" y="687"/>
                  <a:pt x="1944" y="687"/>
                </a:cubicBezTo>
                <a:cubicBezTo>
                  <a:pt x="1943" y="687"/>
                  <a:pt x="1942" y="687"/>
                  <a:pt x="1941" y="687"/>
                </a:cubicBezTo>
                <a:cubicBezTo>
                  <a:pt x="1940" y="687"/>
                  <a:pt x="1940" y="687"/>
                  <a:pt x="1939" y="687"/>
                </a:cubicBezTo>
                <a:cubicBezTo>
                  <a:pt x="1939" y="687"/>
                  <a:pt x="1938" y="687"/>
                  <a:pt x="1937" y="688"/>
                </a:cubicBezTo>
                <a:cubicBezTo>
                  <a:pt x="1937" y="688"/>
                  <a:pt x="1936" y="688"/>
                  <a:pt x="1936" y="689"/>
                </a:cubicBezTo>
                <a:cubicBezTo>
                  <a:pt x="1934" y="690"/>
                  <a:pt x="1934" y="691"/>
                  <a:pt x="1933" y="692"/>
                </a:cubicBezTo>
                <a:cubicBezTo>
                  <a:pt x="1932" y="693"/>
                  <a:pt x="1932" y="693"/>
                  <a:pt x="1931" y="693"/>
                </a:cubicBezTo>
                <a:cubicBezTo>
                  <a:pt x="1930" y="693"/>
                  <a:pt x="1930" y="693"/>
                  <a:pt x="1929" y="692"/>
                </a:cubicBezTo>
                <a:cubicBezTo>
                  <a:pt x="1928" y="692"/>
                  <a:pt x="1928" y="692"/>
                  <a:pt x="1927" y="691"/>
                </a:cubicBezTo>
                <a:cubicBezTo>
                  <a:pt x="1927" y="690"/>
                  <a:pt x="1927" y="690"/>
                  <a:pt x="1926" y="690"/>
                </a:cubicBezTo>
                <a:cubicBezTo>
                  <a:pt x="1926" y="690"/>
                  <a:pt x="1925" y="690"/>
                  <a:pt x="1924" y="691"/>
                </a:cubicBezTo>
                <a:cubicBezTo>
                  <a:pt x="1924" y="691"/>
                  <a:pt x="1923" y="691"/>
                  <a:pt x="1922" y="691"/>
                </a:cubicBezTo>
                <a:cubicBezTo>
                  <a:pt x="1920" y="691"/>
                  <a:pt x="1920" y="692"/>
                  <a:pt x="1919" y="694"/>
                </a:cubicBezTo>
                <a:cubicBezTo>
                  <a:pt x="1919" y="696"/>
                  <a:pt x="1918" y="695"/>
                  <a:pt x="1916" y="695"/>
                </a:cubicBezTo>
                <a:cubicBezTo>
                  <a:pt x="1914" y="695"/>
                  <a:pt x="1911" y="696"/>
                  <a:pt x="1909" y="695"/>
                </a:cubicBezTo>
                <a:cubicBezTo>
                  <a:pt x="1908" y="694"/>
                  <a:pt x="1908" y="694"/>
                  <a:pt x="1907" y="694"/>
                </a:cubicBezTo>
                <a:cubicBezTo>
                  <a:pt x="1906" y="694"/>
                  <a:pt x="1906" y="694"/>
                  <a:pt x="1905" y="694"/>
                </a:cubicBezTo>
                <a:cubicBezTo>
                  <a:pt x="1904" y="694"/>
                  <a:pt x="1903" y="693"/>
                  <a:pt x="1903" y="694"/>
                </a:cubicBezTo>
                <a:cubicBezTo>
                  <a:pt x="1902" y="694"/>
                  <a:pt x="1903" y="695"/>
                  <a:pt x="1903" y="696"/>
                </a:cubicBezTo>
                <a:cubicBezTo>
                  <a:pt x="1902" y="696"/>
                  <a:pt x="1901" y="696"/>
                  <a:pt x="1901" y="696"/>
                </a:cubicBezTo>
                <a:cubicBezTo>
                  <a:pt x="1900" y="695"/>
                  <a:pt x="1899" y="694"/>
                  <a:pt x="1897" y="694"/>
                </a:cubicBezTo>
                <a:cubicBezTo>
                  <a:pt x="1896" y="694"/>
                  <a:pt x="1894" y="694"/>
                  <a:pt x="1893" y="694"/>
                </a:cubicBezTo>
                <a:cubicBezTo>
                  <a:pt x="1891" y="693"/>
                  <a:pt x="1890" y="692"/>
                  <a:pt x="1889" y="691"/>
                </a:cubicBezTo>
                <a:cubicBezTo>
                  <a:pt x="1887" y="691"/>
                  <a:pt x="1886" y="691"/>
                  <a:pt x="1885" y="690"/>
                </a:cubicBezTo>
                <a:cubicBezTo>
                  <a:pt x="1883" y="690"/>
                  <a:pt x="1882" y="690"/>
                  <a:pt x="1881" y="690"/>
                </a:cubicBezTo>
                <a:cubicBezTo>
                  <a:pt x="1879" y="690"/>
                  <a:pt x="1878" y="690"/>
                  <a:pt x="1877" y="689"/>
                </a:cubicBezTo>
                <a:cubicBezTo>
                  <a:pt x="1876" y="689"/>
                  <a:pt x="1875" y="689"/>
                  <a:pt x="1874" y="689"/>
                </a:cubicBezTo>
                <a:cubicBezTo>
                  <a:pt x="1874" y="690"/>
                  <a:pt x="1873" y="690"/>
                  <a:pt x="1873" y="691"/>
                </a:cubicBezTo>
                <a:cubicBezTo>
                  <a:pt x="1873" y="692"/>
                  <a:pt x="1873" y="692"/>
                  <a:pt x="1872" y="693"/>
                </a:cubicBezTo>
                <a:cubicBezTo>
                  <a:pt x="1872" y="694"/>
                  <a:pt x="1872" y="696"/>
                  <a:pt x="1872" y="697"/>
                </a:cubicBezTo>
                <a:cubicBezTo>
                  <a:pt x="1872" y="699"/>
                  <a:pt x="1870" y="699"/>
                  <a:pt x="1869" y="699"/>
                </a:cubicBezTo>
                <a:cubicBezTo>
                  <a:pt x="1868" y="699"/>
                  <a:pt x="1866" y="700"/>
                  <a:pt x="1865" y="700"/>
                </a:cubicBezTo>
                <a:cubicBezTo>
                  <a:pt x="1862" y="701"/>
                  <a:pt x="1860" y="703"/>
                  <a:pt x="1858" y="705"/>
                </a:cubicBezTo>
                <a:cubicBezTo>
                  <a:pt x="1857" y="706"/>
                  <a:pt x="1856" y="707"/>
                  <a:pt x="1856" y="709"/>
                </a:cubicBezTo>
                <a:cubicBezTo>
                  <a:pt x="1855" y="710"/>
                  <a:pt x="1855" y="711"/>
                  <a:pt x="1854" y="713"/>
                </a:cubicBezTo>
                <a:cubicBezTo>
                  <a:pt x="1854" y="713"/>
                  <a:pt x="1853" y="714"/>
                  <a:pt x="1853" y="715"/>
                </a:cubicBezTo>
                <a:cubicBezTo>
                  <a:pt x="1853" y="717"/>
                  <a:pt x="1854" y="718"/>
                  <a:pt x="1855" y="719"/>
                </a:cubicBezTo>
                <a:cubicBezTo>
                  <a:pt x="1856" y="719"/>
                  <a:pt x="1857" y="720"/>
                  <a:pt x="1858" y="721"/>
                </a:cubicBezTo>
                <a:cubicBezTo>
                  <a:pt x="1859" y="722"/>
                  <a:pt x="1859" y="724"/>
                  <a:pt x="1860" y="725"/>
                </a:cubicBezTo>
                <a:cubicBezTo>
                  <a:pt x="1861" y="726"/>
                  <a:pt x="1863" y="726"/>
                  <a:pt x="1864" y="727"/>
                </a:cubicBezTo>
                <a:cubicBezTo>
                  <a:pt x="1865" y="727"/>
                  <a:pt x="1867" y="728"/>
                  <a:pt x="1868" y="728"/>
                </a:cubicBezTo>
                <a:cubicBezTo>
                  <a:pt x="1870" y="728"/>
                  <a:pt x="1871" y="728"/>
                  <a:pt x="1873" y="728"/>
                </a:cubicBezTo>
                <a:cubicBezTo>
                  <a:pt x="1874" y="728"/>
                  <a:pt x="1875" y="729"/>
                  <a:pt x="1877" y="729"/>
                </a:cubicBezTo>
                <a:cubicBezTo>
                  <a:pt x="1878" y="729"/>
                  <a:pt x="1879" y="729"/>
                  <a:pt x="1880" y="729"/>
                </a:cubicBezTo>
                <a:cubicBezTo>
                  <a:pt x="1881" y="729"/>
                  <a:pt x="1881" y="729"/>
                  <a:pt x="1882" y="730"/>
                </a:cubicBezTo>
                <a:cubicBezTo>
                  <a:pt x="1882" y="730"/>
                  <a:pt x="1885" y="732"/>
                  <a:pt x="1886" y="730"/>
                </a:cubicBezTo>
                <a:cubicBezTo>
                  <a:pt x="1886" y="729"/>
                  <a:pt x="1885" y="729"/>
                  <a:pt x="1886" y="728"/>
                </a:cubicBezTo>
                <a:cubicBezTo>
                  <a:pt x="1886" y="727"/>
                  <a:pt x="1887" y="727"/>
                  <a:pt x="1887" y="727"/>
                </a:cubicBezTo>
                <a:cubicBezTo>
                  <a:pt x="1889" y="728"/>
                  <a:pt x="1889" y="729"/>
                  <a:pt x="1891" y="729"/>
                </a:cubicBezTo>
                <a:cubicBezTo>
                  <a:pt x="1892" y="730"/>
                  <a:pt x="1892" y="729"/>
                  <a:pt x="1893" y="729"/>
                </a:cubicBezTo>
                <a:cubicBezTo>
                  <a:pt x="1894" y="729"/>
                  <a:pt x="1895" y="729"/>
                  <a:pt x="1896" y="728"/>
                </a:cubicBezTo>
                <a:cubicBezTo>
                  <a:pt x="1896" y="728"/>
                  <a:pt x="1894" y="727"/>
                  <a:pt x="1895" y="726"/>
                </a:cubicBezTo>
                <a:cubicBezTo>
                  <a:pt x="1896" y="726"/>
                  <a:pt x="1897" y="727"/>
                  <a:pt x="1897" y="726"/>
                </a:cubicBezTo>
                <a:cubicBezTo>
                  <a:pt x="1896" y="725"/>
                  <a:pt x="1899" y="725"/>
                  <a:pt x="1899" y="725"/>
                </a:cubicBezTo>
                <a:cubicBezTo>
                  <a:pt x="1900" y="725"/>
                  <a:pt x="1900" y="725"/>
                  <a:pt x="1901" y="725"/>
                </a:cubicBezTo>
                <a:cubicBezTo>
                  <a:pt x="1902" y="725"/>
                  <a:pt x="1902" y="725"/>
                  <a:pt x="1903" y="725"/>
                </a:cubicBezTo>
                <a:cubicBezTo>
                  <a:pt x="1903" y="725"/>
                  <a:pt x="1904" y="725"/>
                  <a:pt x="1904" y="725"/>
                </a:cubicBezTo>
                <a:cubicBezTo>
                  <a:pt x="1904" y="725"/>
                  <a:pt x="1905" y="726"/>
                  <a:pt x="1905" y="725"/>
                </a:cubicBezTo>
                <a:cubicBezTo>
                  <a:pt x="1906" y="725"/>
                  <a:pt x="1905" y="724"/>
                  <a:pt x="1904" y="724"/>
                </a:cubicBezTo>
                <a:cubicBezTo>
                  <a:pt x="1904" y="723"/>
                  <a:pt x="1904" y="722"/>
                  <a:pt x="1905" y="722"/>
                </a:cubicBezTo>
                <a:cubicBezTo>
                  <a:pt x="1906" y="722"/>
                  <a:pt x="1906" y="723"/>
                  <a:pt x="1907" y="723"/>
                </a:cubicBezTo>
                <a:cubicBezTo>
                  <a:pt x="1908" y="723"/>
                  <a:pt x="1908" y="722"/>
                  <a:pt x="1907" y="722"/>
                </a:cubicBezTo>
                <a:cubicBezTo>
                  <a:pt x="1906" y="721"/>
                  <a:pt x="1904" y="721"/>
                  <a:pt x="1904" y="719"/>
                </a:cubicBezTo>
                <a:cubicBezTo>
                  <a:pt x="1905" y="717"/>
                  <a:pt x="1907" y="719"/>
                  <a:pt x="1908" y="719"/>
                </a:cubicBezTo>
                <a:cubicBezTo>
                  <a:pt x="1911" y="721"/>
                  <a:pt x="1915" y="721"/>
                  <a:pt x="1918" y="722"/>
                </a:cubicBezTo>
                <a:cubicBezTo>
                  <a:pt x="1920" y="723"/>
                  <a:pt x="1921" y="724"/>
                  <a:pt x="1923" y="724"/>
                </a:cubicBezTo>
                <a:cubicBezTo>
                  <a:pt x="1925" y="724"/>
                  <a:pt x="1926" y="725"/>
                  <a:pt x="1927" y="724"/>
                </a:cubicBezTo>
                <a:cubicBezTo>
                  <a:pt x="1928" y="724"/>
                  <a:pt x="1930" y="724"/>
                  <a:pt x="1931" y="723"/>
                </a:cubicBezTo>
                <a:cubicBezTo>
                  <a:pt x="1932" y="723"/>
                  <a:pt x="1931" y="722"/>
                  <a:pt x="1931" y="722"/>
                </a:cubicBezTo>
                <a:cubicBezTo>
                  <a:pt x="1930" y="721"/>
                  <a:pt x="1930" y="721"/>
                  <a:pt x="1930" y="721"/>
                </a:cubicBezTo>
                <a:cubicBezTo>
                  <a:pt x="1931" y="720"/>
                  <a:pt x="1931" y="720"/>
                  <a:pt x="1931" y="720"/>
                </a:cubicBezTo>
                <a:cubicBezTo>
                  <a:pt x="1932" y="719"/>
                  <a:pt x="1931" y="719"/>
                  <a:pt x="1931" y="719"/>
                </a:cubicBezTo>
                <a:cubicBezTo>
                  <a:pt x="1931" y="718"/>
                  <a:pt x="1931" y="718"/>
                  <a:pt x="1930" y="718"/>
                </a:cubicBezTo>
                <a:cubicBezTo>
                  <a:pt x="1930" y="717"/>
                  <a:pt x="1930" y="717"/>
                  <a:pt x="1930" y="717"/>
                </a:cubicBezTo>
                <a:cubicBezTo>
                  <a:pt x="1929" y="716"/>
                  <a:pt x="1932" y="717"/>
                  <a:pt x="1933" y="716"/>
                </a:cubicBezTo>
                <a:cubicBezTo>
                  <a:pt x="1934" y="716"/>
                  <a:pt x="1934" y="715"/>
                  <a:pt x="1935" y="715"/>
                </a:cubicBezTo>
                <a:cubicBezTo>
                  <a:pt x="1935" y="715"/>
                  <a:pt x="1935" y="716"/>
                  <a:pt x="1936" y="716"/>
                </a:cubicBezTo>
                <a:cubicBezTo>
                  <a:pt x="1936" y="716"/>
                  <a:pt x="1937" y="716"/>
                  <a:pt x="1937" y="716"/>
                </a:cubicBezTo>
                <a:cubicBezTo>
                  <a:pt x="1938" y="715"/>
                  <a:pt x="1938" y="715"/>
                  <a:pt x="1938" y="715"/>
                </a:cubicBezTo>
                <a:cubicBezTo>
                  <a:pt x="1939" y="715"/>
                  <a:pt x="1939" y="716"/>
                  <a:pt x="1939" y="717"/>
                </a:cubicBezTo>
                <a:cubicBezTo>
                  <a:pt x="1940" y="717"/>
                  <a:pt x="1941" y="717"/>
                  <a:pt x="1941" y="718"/>
                </a:cubicBezTo>
                <a:cubicBezTo>
                  <a:pt x="1940" y="719"/>
                  <a:pt x="1940" y="718"/>
                  <a:pt x="1939" y="718"/>
                </a:cubicBezTo>
                <a:cubicBezTo>
                  <a:pt x="1938" y="718"/>
                  <a:pt x="1938" y="719"/>
                  <a:pt x="1938" y="719"/>
                </a:cubicBezTo>
                <a:cubicBezTo>
                  <a:pt x="1939" y="720"/>
                  <a:pt x="1939" y="720"/>
                  <a:pt x="1939" y="720"/>
                </a:cubicBezTo>
                <a:cubicBezTo>
                  <a:pt x="1939" y="721"/>
                  <a:pt x="1939" y="721"/>
                  <a:pt x="1939" y="721"/>
                </a:cubicBezTo>
                <a:cubicBezTo>
                  <a:pt x="1940" y="722"/>
                  <a:pt x="1941" y="722"/>
                  <a:pt x="1941" y="723"/>
                </a:cubicBezTo>
                <a:cubicBezTo>
                  <a:pt x="1940" y="723"/>
                  <a:pt x="1939" y="722"/>
                  <a:pt x="1939" y="723"/>
                </a:cubicBezTo>
                <a:cubicBezTo>
                  <a:pt x="1938" y="724"/>
                  <a:pt x="1940" y="724"/>
                  <a:pt x="1940" y="724"/>
                </a:cubicBezTo>
                <a:cubicBezTo>
                  <a:pt x="1940" y="725"/>
                  <a:pt x="1940" y="726"/>
                  <a:pt x="1940" y="726"/>
                </a:cubicBezTo>
                <a:cubicBezTo>
                  <a:pt x="1941" y="726"/>
                  <a:pt x="1941" y="726"/>
                  <a:pt x="1942" y="725"/>
                </a:cubicBezTo>
                <a:cubicBezTo>
                  <a:pt x="1942" y="724"/>
                  <a:pt x="1942" y="724"/>
                  <a:pt x="1942" y="723"/>
                </a:cubicBezTo>
                <a:cubicBezTo>
                  <a:pt x="1943" y="723"/>
                  <a:pt x="1942" y="722"/>
                  <a:pt x="1943" y="722"/>
                </a:cubicBezTo>
                <a:cubicBezTo>
                  <a:pt x="1944" y="722"/>
                  <a:pt x="1944" y="722"/>
                  <a:pt x="1945" y="722"/>
                </a:cubicBezTo>
                <a:cubicBezTo>
                  <a:pt x="1946" y="723"/>
                  <a:pt x="1945" y="720"/>
                  <a:pt x="1945" y="720"/>
                </a:cubicBezTo>
                <a:cubicBezTo>
                  <a:pt x="1944" y="719"/>
                  <a:pt x="1943" y="719"/>
                  <a:pt x="1944" y="718"/>
                </a:cubicBezTo>
                <a:cubicBezTo>
                  <a:pt x="1944" y="718"/>
                  <a:pt x="1946" y="718"/>
                  <a:pt x="1946" y="718"/>
                </a:cubicBezTo>
                <a:cubicBezTo>
                  <a:pt x="1947" y="719"/>
                  <a:pt x="1947" y="719"/>
                  <a:pt x="1948" y="720"/>
                </a:cubicBezTo>
                <a:cubicBezTo>
                  <a:pt x="1948" y="720"/>
                  <a:pt x="1949" y="720"/>
                  <a:pt x="1949" y="719"/>
                </a:cubicBezTo>
                <a:cubicBezTo>
                  <a:pt x="1949" y="718"/>
                  <a:pt x="1948" y="718"/>
                  <a:pt x="1949" y="717"/>
                </a:cubicBezTo>
                <a:cubicBezTo>
                  <a:pt x="1949" y="716"/>
                  <a:pt x="1950" y="716"/>
                  <a:pt x="1951" y="717"/>
                </a:cubicBezTo>
                <a:cubicBezTo>
                  <a:pt x="1952" y="717"/>
                  <a:pt x="1953" y="719"/>
                  <a:pt x="1953" y="720"/>
                </a:cubicBezTo>
                <a:cubicBezTo>
                  <a:pt x="1952" y="723"/>
                  <a:pt x="1956" y="719"/>
                  <a:pt x="1956" y="720"/>
                </a:cubicBezTo>
                <a:cubicBezTo>
                  <a:pt x="1957" y="721"/>
                  <a:pt x="1955" y="722"/>
                  <a:pt x="1955" y="722"/>
                </a:cubicBezTo>
                <a:cubicBezTo>
                  <a:pt x="1954" y="723"/>
                  <a:pt x="1954" y="723"/>
                  <a:pt x="1954" y="723"/>
                </a:cubicBezTo>
                <a:cubicBezTo>
                  <a:pt x="1953" y="724"/>
                  <a:pt x="1952" y="724"/>
                  <a:pt x="1952" y="724"/>
                </a:cubicBezTo>
                <a:cubicBezTo>
                  <a:pt x="1952" y="725"/>
                  <a:pt x="1953" y="725"/>
                  <a:pt x="1953" y="726"/>
                </a:cubicBezTo>
                <a:cubicBezTo>
                  <a:pt x="1954" y="726"/>
                  <a:pt x="1953" y="727"/>
                  <a:pt x="1954" y="728"/>
                </a:cubicBezTo>
                <a:cubicBezTo>
                  <a:pt x="1954" y="729"/>
                  <a:pt x="1955" y="729"/>
                  <a:pt x="1955" y="729"/>
                </a:cubicBezTo>
                <a:cubicBezTo>
                  <a:pt x="1956" y="729"/>
                  <a:pt x="1956" y="728"/>
                  <a:pt x="1957" y="727"/>
                </a:cubicBezTo>
                <a:cubicBezTo>
                  <a:pt x="1958" y="727"/>
                  <a:pt x="1959" y="728"/>
                  <a:pt x="1960" y="729"/>
                </a:cubicBezTo>
                <a:cubicBezTo>
                  <a:pt x="1961" y="730"/>
                  <a:pt x="1964" y="732"/>
                  <a:pt x="1964" y="734"/>
                </a:cubicBezTo>
                <a:cubicBezTo>
                  <a:pt x="1963" y="735"/>
                  <a:pt x="1963" y="735"/>
                  <a:pt x="1963" y="736"/>
                </a:cubicBezTo>
                <a:cubicBezTo>
                  <a:pt x="1964" y="736"/>
                  <a:pt x="1965" y="736"/>
                  <a:pt x="1965" y="737"/>
                </a:cubicBezTo>
                <a:cubicBezTo>
                  <a:pt x="1966" y="737"/>
                  <a:pt x="1966" y="738"/>
                  <a:pt x="1966" y="738"/>
                </a:cubicBezTo>
                <a:cubicBezTo>
                  <a:pt x="1967" y="739"/>
                  <a:pt x="1968" y="738"/>
                  <a:pt x="1968" y="738"/>
                </a:cubicBezTo>
                <a:cubicBezTo>
                  <a:pt x="1968" y="737"/>
                  <a:pt x="1968" y="736"/>
                  <a:pt x="1969" y="737"/>
                </a:cubicBezTo>
                <a:cubicBezTo>
                  <a:pt x="1969" y="737"/>
                  <a:pt x="1969" y="738"/>
                  <a:pt x="1969" y="739"/>
                </a:cubicBezTo>
                <a:cubicBezTo>
                  <a:pt x="1970" y="739"/>
                  <a:pt x="1971" y="739"/>
                  <a:pt x="1970" y="740"/>
                </a:cubicBezTo>
                <a:cubicBezTo>
                  <a:pt x="1970" y="740"/>
                  <a:pt x="1969" y="740"/>
                  <a:pt x="1969" y="740"/>
                </a:cubicBezTo>
                <a:cubicBezTo>
                  <a:pt x="1969" y="740"/>
                  <a:pt x="1969" y="742"/>
                  <a:pt x="1969" y="742"/>
                </a:cubicBezTo>
                <a:cubicBezTo>
                  <a:pt x="1969" y="743"/>
                  <a:pt x="1969" y="743"/>
                  <a:pt x="1970" y="743"/>
                </a:cubicBezTo>
                <a:cubicBezTo>
                  <a:pt x="1971" y="744"/>
                  <a:pt x="1971" y="745"/>
                  <a:pt x="1972" y="745"/>
                </a:cubicBezTo>
                <a:cubicBezTo>
                  <a:pt x="1973" y="746"/>
                  <a:pt x="1973" y="744"/>
                  <a:pt x="1974" y="744"/>
                </a:cubicBezTo>
                <a:cubicBezTo>
                  <a:pt x="1974" y="743"/>
                  <a:pt x="1975" y="743"/>
                  <a:pt x="1975" y="742"/>
                </a:cubicBezTo>
                <a:cubicBezTo>
                  <a:pt x="1977" y="741"/>
                  <a:pt x="1978" y="742"/>
                  <a:pt x="1978" y="744"/>
                </a:cubicBezTo>
                <a:cubicBezTo>
                  <a:pt x="1977" y="746"/>
                  <a:pt x="1979" y="745"/>
                  <a:pt x="1980" y="746"/>
                </a:cubicBezTo>
                <a:cubicBezTo>
                  <a:pt x="1981" y="746"/>
                  <a:pt x="1981" y="747"/>
                  <a:pt x="1982" y="747"/>
                </a:cubicBezTo>
                <a:cubicBezTo>
                  <a:pt x="1982" y="747"/>
                  <a:pt x="1983" y="747"/>
                  <a:pt x="1984" y="747"/>
                </a:cubicBezTo>
                <a:cubicBezTo>
                  <a:pt x="1984" y="747"/>
                  <a:pt x="1985" y="748"/>
                  <a:pt x="1986" y="747"/>
                </a:cubicBezTo>
                <a:cubicBezTo>
                  <a:pt x="1986" y="747"/>
                  <a:pt x="1986" y="746"/>
                  <a:pt x="1985" y="746"/>
                </a:cubicBezTo>
                <a:cubicBezTo>
                  <a:pt x="1985" y="746"/>
                  <a:pt x="1985" y="745"/>
                  <a:pt x="1985" y="745"/>
                </a:cubicBezTo>
                <a:cubicBezTo>
                  <a:pt x="1985" y="744"/>
                  <a:pt x="1986" y="745"/>
                  <a:pt x="1987" y="745"/>
                </a:cubicBezTo>
                <a:cubicBezTo>
                  <a:pt x="1988" y="746"/>
                  <a:pt x="1988" y="746"/>
                  <a:pt x="1989" y="747"/>
                </a:cubicBezTo>
                <a:cubicBezTo>
                  <a:pt x="1989" y="747"/>
                  <a:pt x="1990" y="747"/>
                  <a:pt x="1991" y="747"/>
                </a:cubicBezTo>
                <a:cubicBezTo>
                  <a:pt x="1992" y="748"/>
                  <a:pt x="1992" y="750"/>
                  <a:pt x="1991" y="751"/>
                </a:cubicBezTo>
                <a:cubicBezTo>
                  <a:pt x="1991" y="751"/>
                  <a:pt x="1991" y="752"/>
                  <a:pt x="1992" y="752"/>
                </a:cubicBezTo>
                <a:cubicBezTo>
                  <a:pt x="1992" y="752"/>
                  <a:pt x="1993" y="751"/>
                  <a:pt x="1993" y="751"/>
                </a:cubicBezTo>
                <a:cubicBezTo>
                  <a:pt x="1993" y="750"/>
                  <a:pt x="1994" y="749"/>
                  <a:pt x="1994" y="749"/>
                </a:cubicBezTo>
                <a:cubicBezTo>
                  <a:pt x="1995" y="749"/>
                  <a:pt x="1996" y="750"/>
                  <a:pt x="1996" y="750"/>
                </a:cubicBezTo>
                <a:cubicBezTo>
                  <a:pt x="1997" y="751"/>
                  <a:pt x="1998" y="750"/>
                  <a:pt x="1998" y="751"/>
                </a:cubicBezTo>
                <a:cubicBezTo>
                  <a:pt x="1998" y="752"/>
                  <a:pt x="1997" y="752"/>
                  <a:pt x="1997" y="753"/>
                </a:cubicBezTo>
                <a:cubicBezTo>
                  <a:pt x="1996" y="753"/>
                  <a:pt x="1996" y="754"/>
                  <a:pt x="1995" y="754"/>
                </a:cubicBezTo>
                <a:cubicBezTo>
                  <a:pt x="1995" y="754"/>
                  <a:pt x="1994" y="754"/>
                  <a:pt x="1993" y="754"/>
                </a:cubicBezTo>
                <a:cubicBezTo>
                  <a:pt x="1992" y="755"/>
                  <a:pt x="1992" y="757"/>
                  <a:pt x="1990" y="757"/>
                </a:cubicBezTo>
                <a:cubicBezTo>
                  <a:pt x="1990" y="757"/>
                  <a:pt x="1989" y="757"/>
                  <a:pt x="1989" y="756"/>
                </a:cubicBezTo>
                <a:cubicBezTo>
                  <a:pt x="1988" y="756"/>
                  <a:pt x="1987" y="756"/>
                  <a:pt x="1986" y="756"/>
                </a:cubicBezTo>
                <a:cubicBezTo>
                  <a:pt x="1985" y="756"/>
                  <a:pt x="1985" y="756"/>
                  <a:pt x="1984" y="756"/>
                </a:cubicBezTo>
                <a:cubicBezTo>
                  <a:pt x="1983" y="756"/>
                  <a:pt x="1983" y="756"/>
                  <a:pt x="1982" y="756"/>
                </a:cubicBezTo>
                <a:cubicBezTo>
                  <a:pt x="1981" y="756"/>
                  <a:pt x="1981" y="756"/>
                  <a:pt x="1981" y="757"/>
                </a:cubicBezTo>
                <a:cubicBezTo>
                  <a:pt x="1981" y="758"/>
                  <a:pt x="1982" y="758"/>
                  <a:pt x="1983" y="758"/>
                </a:cubicBezTo>
                <a:cubicBezTo>
                  <a:pt x="1984" y="759"/>
                  <a:pt x="1985" y="760"/>
                  <a:pt x="1986" y="761"/>
                </a:cubicBezTo>
                <a:cubicBezTo>
                  <a:pt x="1987" y="761"/>
                  <a:pt x="1987" y="762"/>
                  <a:pt x="1987" y="762"/>
                </a:cubicBezTo>
                <a:cubicBezTo>
                  <a:pt x="1988" y="763"/>
                  <a:pt x="1988" y="763"/>
                  <a:pt x="1989" y="764"/>
                </a:cubicBezTo>
                <a:cubicBezTo>
                  <a:pt x="1989" y="764"/>
                  <a:pt x="1989" y="765"/>
                  <a:pt x="1990" y="766"/>
                </a:cubicBezTo>
                <a:cubicBezTo>
                  <a:pt x="1991" y="767"/>
                  <a:pt x="1993" y="766"/>
                  <a:pt x="1995" y="766"/>
                </a:cubicBezTo>
                <a:cubicBezTo>
                  <a:pt x="1995" y="766"/>
                  <a:pt x="1996" y="766"/>
                  <a:pt x="1997" y="767"/>
                </a:cubicBezTo>
                <a:cubicBezTo>
                  <a:pt x="1999" y="767"/>
                  <a:pt x="2000" y="767"/>
                  <a:pt x="2002" y="768"/>
                </a:cubicBezTo>
                <a:cubicBezTo>
                  <a:pt x="2002" y="768"/>
                  <a:pt x="2003" y="768"/>
                  <a:pt x="2003" y="768"/>
                </a:cubicBezTo>
                <a:cubicBezTo>
                  <a:pt x="2004" y="768"/>
                  <a:pt x="2004" y="766"/>
                  <a:pt x="2004" y="765"/>
                </a:cubicBezTo>
                <a:cubicBezTo>
                  <a:pt x="2005" y="765"/>
                  <a:pt x="2005" y="766"/>
                  <a:pt x="2005" y="767"/>
                </a:cubicBezTo>
                <a:cubicBezTo>
                  <a:pt x="2005" y="768"/>
                  <a:pt x="2005" y="768"/>
                  <a:pt x="2004" y="769"/>
                </a:cubicBezTo>
                <a:cubicBezTo>
                  <a:pt x="2003" y="770"/>
                  <a:pt x="2004" y="770"/>
                  <a:pt x="2002" y="770"/>
                </a:cubicBezTo>
                <a:cubicBezTo>
                  <a:pt x="2002" y="770"/>
                  <a:pt x="2001" y="770"/>
                  <a:pt x="2000" y="770"/>
                </a:cubicBezTo>
                <a:cubicBezTo>
                  <a:pt x="2000" y="771"/>
                  <a:pt x="2001" y="771"/>
                  <a:pt x="2002" y="772"/>
                </a:cubicBezTo>
                <a:cubicBezTo>
                  <a:pt x="2003" y="772"/>
                  <a:pt x="2003" y="773"/>
                  <a:pt x="2004" y="773"/>
                </a:cubicBezTo>
                <a:cubicBezTo>
                  <a:pt x="2005" y="774"/>
                  <a:pt x="2007" y="774"/>
                  <a:pt x="2008" y="774"/>
                </a:cubicBezTo>
                <a:cubicBezTo>
                  <a:pt x="2009" y="775"/>
                  <a:pt x="2011" y="775"/>
                  <a:pt x="2012" y="775"/>
                </a:cubicBezTo>
                <a:cubicBezTo>
                  <a:pt x="2013" y="775"/>
                  <a:pt x="2015" y="776"/>
                  <a:pt x="2016" y="776"/>
                </a:cubicBezTo>
                <a:cubicBezTo>
                  <a:pt x="2017" y="776"/>
                  <a:pt x="2029" y="780"/>
                  <a:pt x="2029" y="778"/>
                </a:cubicBezTo>
                <a:cubicBezTo>
                  <a:pt x="2029" y="777"/>
                  <a:pt x="2028" y="777"/>
                  <a:pt x="2029" y="776"/>
                </a:cubicBezTo>
                <a:cubicBezTo>
                  <a:pt x="2029" y="776"/>
                  <a:pt x="2030" y="777"/>
                  <a:pt x="2030" y="777"/>
                </a:cubicBezTo>
                <a:cubicBezTo>
                  <a:pt x="2031" y="777"/>
                  <a:pt x="2032" y="777"/>
                  <a:pt x="2033" y="777"/>
                </a:cubicBezTo>
                <a:cubicBezTo>
                  <a:pt x="2035" y="777"/>
                  <a:pt x="2036" y="778"/>
                  <a:pt x="2035" y="780"/>
                </a:cubicBezTo>
                <a:cubicBezTo>
                  <a:pt x="2035" y="782"/>
                  <a:pt x="2033" y="780"/>
                  <a:pt x="2033" y="781"/>
                </a:cubicBezTo>
                <a:cubicBezTo>
                  <a:pt x="2032" y="782"/>
                  <a:pt x="2034" y="782"/>
                  <a:pt x="2034" y="782"/>
                </a:cubicBezTo>
                <a:cubicBezTo>
                  <a:pt x="2034" y="783"/>
                  <a:pt x="2034" y="784"/>
                  <a:pt x="2035" y="784"/>
                </a:cubicBezTo>
                <a:cubicBezTo>
                  <a:pt x="2035" y="785"/>
                  <a:pt x="2036" y="785"/>
                  <a:pt x="2036" y="785"/>
                </a:cubicBezTo>
                <a:cubicBezTo>
                  <a:pt x="2037" y="784"/>
                  <a:pt x="2037" y="783"/>
                  <a:pt x="2037" y="783"/>
                </a:cubicBezTo>
                <a:cubicBezTo>
                  <a:pt x="2039" y="782"/>
                  <a:pt x="2038" y="784"/>
                  <a:pt x="2038" y="784"/>
                </a:cubicBezTo>
                <a:cubicBezTo>
                  <a:pt x="2038" y="785"/>
                  <a:pt x="2039" y="786"/>
                  <a:pt x="2039" y="787"/>
                </a:cubicBezTo>
                <a:cubicBezTo>
                  <a:pt x="2040" y="788"/>
                  <a:pt x="2040" y="789"/>
                  <a:pt x="2041" y="790"/>
                </a:cubicBezTo>
                <a:cubicBezTo>
                  <a:pt x="2042" y="790"/>
                  <a:pt x="2043" y="790"/>
                  <a:pt x="2044" y="790"/>
                </a:cubicBezTo>
                <a:cubicBezTo>
                  <a:pt x="2045" y="791"/>
                  <a:pt x="2045" y="791"/>
                  <a:pt x="2046" y="792"/>
                </a:cubicBezTo>
                <a:cubicBezTo>
                  <a:pt x="2047" y="792"/>
                  <a:pt x="2047" y="792"/>
                  <a:pt x="2048" y="793"/>
                </a:cubicBezTo>
                <a:cubicBezTo>
                  <a:pt x="2049" y="793"/>
                  <a:pt x="2051" y="793"/>
                  <a:pt x="2052" y="794"/>
                </a:cubicBezTo>
                <a:cubicBezTo>
                  <a:pt x="2054" y="794"/>
                  <a:pt x="2055" y="794"/>
                  <a:pt x="2057" y="795"/>
                </a:cubicBezTo>
                <a:cubicBezTo>
                  <a:pt x="2060" y="796"/>
                  <a:pt x="2063" y="795"/>
                  <a:pt x="2066" y="796"/>
                </a:cubicBezTo>
                <a:cubicBezTo>
                  <a:pt x="2067" y="797"/>
                  <a:pt x="2069" y="797"/>
                  <a:pt x="2070" y="798"/>
                </a:cubicBezTo>
                <a:cubicBezTo>
                  <a:pt x="2072" y="799"/>
                  <a:pt x="2073" y="799"/>
                  <a:pt x="2075" y="800"/>
                </a:cubicBezTo>
                <a:cubicBezTo>
                  <a:pt x="2077" y="800"/>
                  <a:pt x="2078" y="800"/>
                  <a:pt x="2080" y="801"/>
                </a:cubicBezTo>
                <a:cubicBezTo>
                  <a:pt x="2081" y="801"/>
                  <a:pt x="2082" y="802"/>
                  <a:pt x="2084" y="802"/>
                </a:cubicBezTo>
                <a:cubicBezTo>
                  <a:pt x="2087" y="803"/>
                  <a:pt x="2090" y="804"/>
                  <a:pt x="2092" y="805"/>
                </a:cubicBezTo>
                <a:cubicBezTo>
                  <a:pt x="2095" y="806"/>
                  <a:pt x="2097" y="806"/>
                  <a:pt x="2099" y="807"/>
                </a:cubicBezTo>
                <a:cubicBezTo>
                  <a:pt x="2101" y="807"/>
                  <a:pt x="2103" y="807"/>
                  <a:pt x="2105" y="807"/>
                </a:cubicBezTo>
                <a:cubicBezTo>
                  <a:pt x="2106" y="806"/>
                  <a:pt x="2109" y="806"/>
                  <a:pt x="2107" y="805"/>
                </a:cubicBezTo>
                <a:cubicBezTo>
                  <a:pt x="2107" y="804"/>
                  <a:pt x="2106" y="804"/>
                  <a:pt x="2106" y="804"/>
                </a:cubicBezTo>
                <a:cubicBezTo>
                  <a:pt x="2105" y="803"/>
                  <a:pt x="2105" y="803"/>
                  <a:pt x="2104" y="802"/>
                </a:cubicBezTo>
                <a:cubicBezTo>
                  <a:pt x="2104" y="802"/>
                  <a:pt x="2104" y="801"/>
                  <a:pt x="2104" y="800"/>
                </a:cubicBezTo>
                <a:cubicBezTo>
                  <a:pt x="2104" y="800"/>
                  <a:pt x="2104" y="800"/>
                  <a:pt x="2104" y="800"/>
                </a:cubicBezTo>
                <a:cubicBezTo>
                  <a:pt x="2105" y="800"/>
                  <a:pt x="2105" y="800"/>
                  <a:pt x="2105" y="801"/>
                </a:cubicBezTo>
                <a:cubicBezTo>
                  <a:pt x="2106" y="801"/>
                  <a:pt x="2106" y="801"/>
                  <a:pt x="2107" y="800"/>
                </a:cubicBezTo>
                <a:cubicBezTo>
                  <a:pt x="2107" y="800"/>
                  <a:pt x="2107" y="799"/>
                  <a:pt x="2107" y="798"/>
                </a:cubicBezTo>
                <a:cubicBezTo>
                  <a:pt x="2107" y="797"/>
                  <a:pt x="2108" y="797"/>
                  <a:pt x="2108" y="796"/>
                </a:cubicBezTo>
                <a:cubicBezTo>
                  <a:pt x="2107" y="796"/>
                  <a:pt x="2107" y="795"/>
                  <a:pt x="2106" y="795"/>
                </a:cubicBezTo>
                <a:cubicBezTo>
                  <a:pt x="2105" y="795"/>
                  <a:pt x="2104" y="795"/>
                  <a:pt x="2104" y="795"/>
                </a:cubicBezTo>
                <a:cubicBezTo>
                  <a:pt x="2103" y="794"/>
                  <a:pt x="2103" y="794"/>
                  <a:pt x="2103" y="793"/>
                </a:cubicBezTo>
                <a:cubicBezTo>
                  <a:pt x="2102" y="792"/>
                  <a:pt x="2101" y="792"/>
                  <a:pt x="2099" y="792"/>
                </a:cubicBezTo>
                <a:cubicBezTo>
                  <a:pt x="2099" y="793"/>
                  <a:pt x="2098" y="793"/>
                  <a:pt x="2098" y="792"/>
                </a:cubicBezTo>
                <a:cubicBezTo>
                  <a:pt x="2097" y="791"/>
                  <a:pt x="2098" y="791"/>
                  <a:pt x="2099" y="791"/>
                </a:cubicBezTo>
                <a:cubicBezTo>
                  <a:pt x="2101" y="791"/>
                  <a:pt x="2099" y="790"/>
                  <a:pt x="2098" y="789"/>
                </a:cubicBezTo>
                <a:cubicBezTo>
                  <a:pt x="2097" y="789"/>
                  <a:pt x="2097" y="789"/>
                  <a:pt x="2096" y="788"/>
                </a:cubicBezTo>
                <a:cubicBezTo>
                  <a:pt x="2096" y="787"/>
                  <a:pt x="2096" y="787"/>
                  <a:pt x="2096" y="786"/>
                </a:cubicBezTo>
                <a:cubicBezTo>
                  <a:pt x="2096" y="784"/>
                  <a:pt x="2094" y="784"/>
                  <a:pt x="2093" y="783"/>
                </a:cubicBezTo>
                <a:cubicBezTo>
                  <a:pt x="2092" y="783"/>
                  <a:pt x="2092" y="783"/>
                  <a:pt x="2091" y="782"/>
                </a:cubicBezTo>
                <a:cubicBezTo>
                  <a:pt x="2091" y="781"/>
                  <a:pt x="2089" y="780"/>
                  <a:pt x="2088" y="781"/>
                </a:cubicBezTo>
                <a:cubicBezTo>
                  <a:pt x="2088" y="781"/>
                  <a:pt x="2087" y="782"/>
                  <a:pt x="2086" y="782"/>
                </a:cubicBezTo>
                <a:cubicBezTo>
                  <a:pt x="2085" y="781"/>
                  <a:pt x="2084" y="779"/>
                  <a:pt x="2084" y="778"/>
                </a:cubicBezTo>
                <a:cubicBezTo>
                  <a:pt x="2083" y="777"/>
                  <a:pt x="2083" y="777"/>
                  <a:pt x="2082" y="777"/>
                </a:cubicBezTo>
                <a:cubicBezTo>
                  <a:pt x="2080" y="776"/>
                  <a:pt x="2081" y="775"/>
                  <a:pt x="2080" y="773"/>
                </a:cubicBezTo>
                <a:cubicBezTo>
                  <a:pt x="2080" y="772"/>
                  <a:pt x="2078" y="773"/>
                  <a:pt x="2077" y="771"/>
                </a:cubicBezTo>
                <a:cubicBezTo>
                  <a:pt x="2076" y="771"/>
                  <a:pt x="2076" y="770"/>
                  <a:pt x="2075" y="770"/>
                </a:cubicBezTo>
                <a:cubicBezTo>
                  <a:pt x="2074" y="769"/>
                  <a:pt x="2074" y="770"/>
                  <a:pt x="2073" y="770"/>
                </a:cubicBezTo>
                <a:cubicBezTo>
                  <a:pt x="2073" y="770"/>
                  <a:pt x="2072" y="770"/>
                  <a:pt x="2072" y="770"/>
                </a:cubicBezTo>
                <a:cubicBezTo>
                  <a:pt x="2072" y="769"/>
                  <a:pt x="2073" y="769"/>
                  <a:pt x="2073" y="769"/>
                </a:cubicBezTo>
                <a:cubicBezTo>
                  <a:pt x="2073" y="768"/>
                  <a:pt x="2073" y="768"/>
                  <a:pt x="2072" y="767"/>
                </a:cubicBezTo>
                <a:cubicBezTo>
                  <a:pt x="2071" y="767"/>
                  <a:pt x="2071" y="767"/>
                  <a:pt x="2070" y="767"/>
                </a:cubicBezTo>
                <a:cubicBezTo>
                  <a:pt x="2069" y="767"/>
                  <a:pt x="2069" y="766"/>
                  <a:pt x="2068" y="766"/>
                </a:cubicBezTo>
                <a:cubicBezTo>
                  <a:pt x="2068" y="766"/>
                  <a:pt x="2067" y="767"/>
                  <a:pt x="2067" y="768"/>
                </a:cubicBezTo>
                <a:cubicBezTo>
                  <a:pt x="2066" y="768"/>
                  <a:pt x="2066" y="767"/>
                  <a:pt x="2066" y="767"/>
                </a:cubicBezTo>
                <a:cubicBezTo>
                  <a:pt x="2065" y="766"/>
                  <a:pt x="2066" y="765"/>
                  <a:pt x="2064" y="765"/>
                </a:cubicBezTo>
                <a:cubicBezTo>
                  <a:pt x="2063" y="765"/>
                  <a:pt x="2061" y="765"/>
                  <a:pt x="2060" y="763"/>
                </a:cubicBezTo>
                <a:cubicBezTo>
                  <a:pt x="2060" y="762"/>
                  <a:pt x="2060" y="760"/>
                  <a:pt x="2059" y="759"/>
                </a:cubicBezTo>
                <a:cubicBezTo>
                  <a:pt x="2057" y="758"/>
                  <a:pt x="2056" y="757"/>
                  <a:pt x="2055" y="756"/>
                </a:cubicBezTo>
                <a:cubicBezTo>
                  <a:pt x="2054" y="756"/>
                  <a:pt x="2053" y="755"/>
                  <a:pt x="2052" y="754"/>
                </a:cubicBezTo>
                <a:cubicBezTo>
                  <a:pt x="2051" y="753"/>
                  <a:pt x="2049" y="752"/>
                  <a:pt x="2049" y="751"/>
                </a:cubicBezTo>
                <a:cubicBezTo>
                  <a:pt x="2048" y="750"/>
                  <a:pt x="2048" y="749"/>
                  <a:pt x="2048" y="749"/>
                </a:cubicBezTo>
                <a:cubicBezTo>
                  <a:pt x="2047" y="748"/>
                  <a:pt x="2046" y="748"/>
                  <a:pt x="2046" y="747"/>
                </a:cubicBezTo>
                <a:cubicBezTo>
                  <a:pt x="2045" y="746"/>
                  <a:pt x="2048" y="746"/>
                  <a:pt x="2049" y="746"/>
                </a:cubicBezTo>
                <a:cubicBezTo>
                  <a:pt x="2051" y="746"/>
                  <a:pt x="2052" y="746"/>
                  <a:pt x="2053" y="747"/>
                </a:cubicBezTo>
                <a:cubicBezTo>
                  <a:pt x="2054" y="747"/>
                  <a:pt x="2055" y="747"/>
                  <a:pt x="2055" y="748"/>
                </a:cubicBezTo>
                <a:cubicBezTo>
                  <a:pt x="2056" y="748"/>
                  <a:pt x="2056" y="749"/>
                  <a:pt x="2057" y="749"/>
                </a:cubicBezTo>
                <a:cubicBezTo>
                  <a:pt x="2058" y="750"/>
                  <a:pt x="2059" y="749"/>
                  <a:pt x="2060" y="750"/>
                </a:cubicBezTo>
                <a:cubicBezTo>
                  <a:pt x="2061" y="751"/>
                  <a:pt x="2060" y="752"/>
                  <a:pt x="2062" y="752"/>
                </a:cubicBezTo>
                <a:cubicBezTo>
                  <a:pt x="2062" y="753"/>
                  <a:pt x="2063" y="752"/>
                  <a:pt x="2064" y="752"/>
                </a:cubicBezTo>
                <a:cubicBezTo>
                  <a:pt x="2066" y="753"/>
                  <a:pt x="2067" y="755"/>
                  <a:pt x="2068" y="756"/>
                </a:cubicBezTo>
                <a:cubicBezTo>
                  <a:pt x="2069" y="756"/>
                  <a:pt x="2069" y="757"/>
                  <a:pt x="2070" y="757"/>
                </a:cubicBezTo>
                <a:cubicBezTo>
                  <a:pt x="2070" y="757"/>
                  <a:pt x="2070" y="758"/>
                  <a:pt x="2071" y="758"/>
                </a:cubicBezTo>
                <a:cubicBezTo>
                  <a:pt x="2072" y="757"/>
                  <a:pt x="2071" y="755"/>
                  <a:pt x="2070" y="754"/>
                </a:cubicBezTo>
                <a:cubicBezTo>
                  <a:pt x="2070" y="753"/>
                  <a:pt x="2071" y="752"/>
                  <a:pt x="2070" y="750"/>
                </a:cubicBezTo>
                <a:cubicBezTo>
                  <a:pt x="2069" y="749"/>
                  <a:pt x="2068" y="749"/>
                  <a:pt x="2068" y="747"/>
                </a:cubicBezTo>
                <a:cubicBezTo>
                  <a:pt x="2068" y="747"/>
                  <a:pt x="2069" y="748"/>
                  <a:pt x="2069" y="748"/>
                </a:cubicBezTo>
                <a:cubicBezTo>
                  <a:pt x="2069" y="749"/>
                  <a:pt x="2069" y="749"/>
                  <a:pt x="2070" y="750"/>
                </a:cubicBezTo>
                <a:cubicBezTo>
                  <a:pt x="2071" y="750"/>
                  <a:pt x="2073" y="751"/>
                  <a:pt x="2074" y="752"/>
                </a:cubicBezTo>
                <a:cubicBezTo>
                  <a:pt x="2075" y="753"/>
                  <a:pt x="2074" y="755"/>
                  <a:pt x="2075" y="756"/>
                </a:cubicBezTo>
                <a:cubicBezTo>
                  <a:pt x="2075" y="756"/>
                  <a:pt x="2076" y="756"/>
                  <a:pt x="2077" y="757"/>
                </a:cubicBezTo>
                <a:cubicBezTo>
                  <a:pt x="2078" y="757"/>
                  <a:pt x="2078" y="758"/>
                  <a:pt x="2078" y="758"/>
                </a:cubicBezTo>
                <a:cubicBezTo>
                  <a:pt x="2079" y="760"/>
                  <a:pt x="2080" y="760"/>
                  <a:pt x="2081" y="761"/>
                </a:cubicBezTo>
                <a:cubicBezTo>
                  <a:pt x="2082" y="761"/>
                  <a:pt x="2083" y="762"/>
                  <a:pt x="2084" y="761"/>
                </a:cubicBezTo>
                <a:cubicBezTo>
                  <a:pt x="2085" y="761"/>
                  <a:pt x="2085" y="761"/>
                  <a:pt x="2086" y="761"/>
                </a:cubicBezTo>
                <a:cubicBezTo>
                  <a:pt x="2087" y="761"/>
                  <a:pt x="2087" y="762"/>
                  <a:pt x="2087" y="763"/>
                </a:cubicBezTo>
                <a:cubicBezTo>
                  <a:pt x="2087" y="764"/>
                  <a:pt x="2087" y="765"/>
                  <a:pt x="2088" y="765"/>
                </a:cubicBezTo>
                <a:cubicBezTo>
                  <a:pt x="2089" y="766"/>
                  <a:pt x="2090" y="764"/>
                  <a:pt x="2091" y="766"/>
                </a:cubicBezTo>
                <a:cubicBezTo>
                  <a:pt x="2091" y="767"/>
                  <a:pt x="2091" y="768"/>
                  <a:pt x="2091" y="768"/>
                </a:cubicBezTo>
                <a:cubicBezTo>
                  <a:pt x="2091" y="769"/>
                  <a:pt x="2092" y="769"/>
                  <a:pt x="2093" y="770"/>
                </a:cubicBezTo>
                <a:cubicBezTo>
                  <a:pt x="2093" y="770"/>
                  <a:pt x="2094" y="771"/>
                  <a:pt x="2094" y="770"/>
                </a:cubicBezTo>
                <a:cubicBezTo>
                  <a:pt x="2095" y="770"/>
                  <a:pt x="2095" y="767"/>
                  <a:pt x="2095" y="766"/>
                </a:cubicBezTo>
                <a:cubicBezTo>
                  <a:pt x="2094" y="765"/>
                  <a:pt x="2093" y="764"/>
                  <a:pt x="2094" y="763"/>
                </a:cubicBezTo>
                <a:cubicBezTo>
                  <a:pt x="2095" y="763"/>
                  <a:pt x="2095" y="763"/>
                  <a:pt x="2095" y="764"/>
                </a:cubicBezTo>
                <a:cubicBezTo>
                  <a:pt x="2095" y="765"/>
                  <a:pt x="2095" y="765"/>
                  <a:pt x="2095" y="765"/>
                </a:cubicBezTo>
                <a:cubicBezTo>
                  <a:pt x="2096" y="766"/>
                  <a:pt x="2095" y="767"/>
                  <a:pt x="2096" y="768"/>
                </a:cubicBezTo>
                <a:cubicBezTo>
                  <a:pt x="2096" y="770"/>
                  <a:pt x="2097" y="770"/>
                  <a:pt x="2098" y="770"/>
                </a:cubicBezTo>
                <a:cubicBezTo>
                  <a:pt x="2099" y="770"/>
                  <a:pt x="2099" y="770"/>
                  <a:pt x="2100" y="771"/>
                </a:cubicBezTo>
                <a:cubicBezTo>
                  <a:pt x="2100" y="771"/>
                  <a:pt x="2100" y="771"/>
                  <a:pt x="2101" y="772"/>
                </a:cubicBezTo>
                <a:cubicBezTo>
                  <a:pt x="2101" y="772"/>
                  <a:pt x="2102" y="772"/>
                  <a:pt x="2103" y="772"/>
                </a:cubicBezTo>
                <a:cubicBezTo>
                  <a:pt x="2104" y="772"/>
                  <a:pt x="2103" y="770"/>
                  <a:pt x="2105" y="770"/>
                </a:cubicBezTo>
                <a:cubicBezTo>
                  <a:pt x="2106" y="770"/>
                  <a:pt x="2106" y="771"/>
                  <a:pt x="2106" y="771"/>
                </a:cubicBezTo>
                <a:cubicBezTo>
                  <a:pt x="2106" y="772"/>
                  <a:pt x="2107" y="773"/>
                  <a:pt x="2107" y="773"/>
                </a:cubicBezTo>
                <a:cubicBezTo>
                  <a:pt x="2108" y="773"/>
                  <a:pt x="2109" y="773"/>
                  <a:pt x="2109" y="773"/>
                </a:cubicBezTo>
                <a:cubicBezTo>
                  <a:pt x="2110" y="774"/>
                  <a:pt x="2110" y="774"/>
                  <a:pt x="2111" y="774"/>
                </a:cubicBezTo>
                <a:cubicBezTo>
                  <a:pt x="2112" y="774"/>
                  <a:pt x="2111" y="773"/>
                  <a:pt x="2112" y="772"/>
                </a:cubicBezTo>
                <a:cubicBezTo>
                  <a:pt x="2113" y="771"/>
                  <a:pt x="2113" y="774"/>
                  <a:pt x="2113" y="774"/>
                </a:cubicBezTo>
                <a:cubicBezTo>
                  <a:pt x="2113" y="775"/>
                  <a:pt x="2114" y="775"/>
                  <a:pt x="2114" y="775"/>
                </a:cubicBezTo>
                <a:cubicBezTo>
                  <a:pt x="2114" y="775"/>
                  <a:pt x="2115" y="776"/>
                  <a:pt x="2115" y="776"/>
                </a:cubicBezTo>
                <a:cubicBezTo>
                  <a:pt x="2115" y="777"/>
                  <a:pt x="2116" y="777"/>
                  <a:pt x="2116" y="777"/>
                </a:cubicBezTo>
                <a:cubicBezTo>
                  <a:pt x="2117" y="776"/>
                  <a:pt x="2118" y="775"/>
                  <a:pt x="2119" y="775"/>
                </a:cubicBezTo>
                <a:cubicBezTo>
                  <a:pt x="2120" y="775"/>
                  <a:pt x="2120" y="776"/>
                  <a:pt x="2120" y="777"/>
                </a:cubicBezTo>
                <a:cubicBezTo>
                  <a:pt x="2120" y="777"/>
                  <a:pt x="2122" y="778"/>
                  <a:pt x="2121" y="779"/>
                </a:cubicBezTo>
                <a:cubicBezTo>
                  <a:pt x="2121" y="780"/>
                  <a:pt x="2120" y="780"/>
                  <a:pt x="2120" y="781"/>
                </a:cubicBezTo>
                <a:cubicBezTo>
                  <a:pt x="2120" y="781"/>
                  <a:pt x="2121" y="781"/>
                  <a:pt x="2121" y="782"/>
                </a:cubicBezTo>
                <a:cubicBezTo>
                  <a:pt x="2122" y="783"/>
                  <a:pt x="2122" y="786"/>
                  <a:pt x="2124" y="785"/>
                </a:cubicBezTo>
                <a:cubicBezTo>
                  <a:pt x="2125" y="785"/>
                  <a:pt x="2125" y="784"/>
                  <a:pt x="2125" y="784"/>
                </a:cubicBezTo>
                <a:cubicBezTo>
                  <a:pt x="2126" y="783"/>
                  <a:pt x="2127" y="783"/>
                  <a:pt x="2127" y="783"/>
                </a:cubicBezTo>
                <a:cubicBezTo>
                  <a:pt x="2130" y="783"/>
                  <a:pt x="2126" y="779"/>
                  <a:pt x="2126" y="778"/>
                </a:cubicBezTo>
                <a:cubicBezTo>
                  <a:pt x="2126" y="777"/>
                  <a:pt x="2125" y="776"/>
                  <a:pt x="2125" y="776"/>
                </a:cubicBezTo>
                <a:cubicBezTo>
                  <a:pt x="2124" y="775"/>
                  <a:pt x="2124" y="775"/>
                  <a:pt x="2123" y="774"/>
                </a:cubicBezTo>
                <a:cubicBezTo>
                  <a:pt x="2122" y="773"/>
                  <a:pt x="2124" y="772"/>
                  <a:pt x="2125" y="772"/>
                </a:cubicBezTo>
                <a:cubicBezTo>
                  <a:pt x="2126" y="773"/>
                  <a:pt x="2126" y="773"/>
                  <a:pt x="2127" y="774"/>
                </a:cubicBezTo>
                <a:cubicBezTo>
                  <a:pt x="2128" y="774"/>
                  <a:pt x="2128" y="774"/>
                  <a:pt x="2129" y="775"/>
                </a:cubicBezTo>
                <a:cubicBezTo>
                  <a:pt x="2129" y="775"/>
                  <a:pt x="2130" y="776"/>
                  <a:pt x="2131" y="775"/>
                </a:cubicBezTo>
                <a:cubicBezTo>
                  <a:pt x="2132" y="775"/>
                  <a:pt x="2131" y="774"/>
                  <a:pt x="2132" y="774"/>
                </a:cubicBezTo>
                <a:cubicBezTo>
                  <a:pt x="2133" y="774"/>
                  <a:pt x="2134" y="775"/>
                  <a:pt x="2135" y="774"/>
                </a:cubicBezTo>
                <a:cubicBezTo>
                  <a:pt x="2135" y="773"/>
                  <a:pt x="2134" y="773"/>
                  <a:pt x="2133" y="773"/>
                </a:cubicBezTo>
                <a:cubicBezTo>
                  <a:pt x="2132" y="772"/>
                  <a:pt x="2130" y="771"/>
                  <a:pt x="2131" y="770"/>
                </a:cubicBezTo>
                <a:cubicBezTo>
                  <a:pt x="2132" y="770"/>
                  <a:pt x="2132" y="770"/>
                  <a:pt x="2132" y="769"/>
                </a:cubicBezTo>
                <a:cubicBezTo>
                  <a:pt x="2133" y="769"/>
                  <a:pt x="2133" y="769"/>
                  <a:pt x="2132" y="768"/>
                </a:cubicBezTo>
                <a:cubicBezTo>
                  <a:pt x="2132" y="768"/>
                  <a:pt x="2132" y="768"/>
                  <a:pt x="2131" y="767"/>
                </a:cubicBezTo>
                <a:cubicBezTo>
                  <a:pt x="2131" y="766"/>
                  <a:pt x="2131" y="766"/>
                  <a:pt x="2130" y="766"/>
                </a:cubicBezTo>
                <a:cubicBezTo>
                  <a:pt x="2129" y="766"/>
                  <a:pt x="2129" y="766"/>
                  <a:pt x="2128" y="765"/>
                </a:cubicBezTo>
                <a:cubicBezTo>
                  <a:pt x="2128" y="765"/>
                  <a:pt x="2128" y="764"/>
                  <a:pt x="2128" y="764"/>
                </a:cubicBezTo>
                <a:cubicBezTo>
                  <a:pt x="2127" y="763"/>
                  <a:pt x="2127" y="764"/>
                  <a:pt x="2126" y="763"/>
                </a:cubicBezTo>
                <a:cubicBezTo>
                  <a:pt x="2126" y="762"/>
                  <a:pt x="2128" y="762"/>
                  <a:pt x="2128" y="763"/>
                </a:cubicBezTo>
                <a:cubicBezTo>
                  <a:pt x="2131" y="763"/>
                  <a:pt x="2129" y="761"/>
                  <a:pt x="2128" y="761"/>
                </a:cubicBezTo>
                <a:cubicBezTo>
                  <a:pt x="2128" y="760"/>
                  <a:pt x="2128" y="760"/>
                  <a:pt x="2127" y="759"/>
                </a:cubicBezTo>
                <a:cubicBezTo>
                  <a:pt x="2127" y="759"/>
                  <a:pt x="2126" y="759"/>
                  <a:pt x="2125" y="758"/>
                </a:cubicBezTo>
                <a:cubicBezTo>
                  <a:pt x="2125" y="757"/>
                  <a:pt x="2126" y="756"/>
                  <a:pt x="2127" y="755"/>
                </a:cubicBezTo>
                <a:cubicBezTo>
                  <a:pt x="2127" y="753"/>
                  <a:pt x="2126" y="752"/>
                  <a:pt x="2127" y="750"/>
                </a:cubicBezTo>
                <a:cubicBezTo>
                  <a:pt x="2128" y="748"/>
                  <a:pt x="2129" y="752"/>
                  <a:pt x="2129" y="752"/>
                </a:cubicBezTo>
                <a:cubicBezTo>
                  <a:pt x="2130" y="753"/>
                  <a:pt x="2130" y="753"/>
                  <a:pt x="2131" y="754"/>
                </a:cubicBezTo>
                <a:cubicBezTo>
                  <a:pt x="2131" y="755"/>
                  <a:pt x="2131" y="756"/>
                  <a:pt x="2131" y="756"/>
                </a:cubicBezTo>
                <a:cubicBezTo>
                  <a:pt x="2131" y="758"/>
                  <a:pt x="2133" y="759"/>
                  <a:pt x="2133" y="760"/>
                </a:cubicBezTo>
                <a:cubicBezTo>
                  <a:pt x="2134" y="761"/>
                  <a:pt x="2134" y="762"/>
                  <a:pt x="2134" y="762"/>
                </a:cubicBezTo>
                <a:cubicBezTo>
                  <a:pt x="2135" y="763"/>
                  <a:pt x="2137" y="763"/>
                  <a:pt x="2138" y="762"/>
                </a:cubicBezTo>
                <a:cubicBezTo>
                  <a:pt x="2138" y="762"/>
                  <a:pt x="2138" y="761"/>
                  <a:pt x="2138" y="761"/>
                </a:cubicBezTo>
                <a:cubicBezTo>
                  <a:pt x="2137" y="760"/>
                  <a:pt x="2137" y="759"/>
                  <a:pt x="2137" y="758"/>
                </a:cubicBezTo>
                <a:cubicBezTo>
                  <a:pt x="2137" y="756"/>
                  <a:pt x="2138" y="755"/>
                  <a:pt x="2138" y="753"/>
                </a:cubicBezTo>
                <a:cubicBezTo>
                  <a:pt x="2138" y="752"/>
                  <a:pt x="2137" y="752"/>
                  <a:pt x="2137" y="751"/>
                </a:cubicBezTo>
                <a:cubicBezTo>
                  <a:pt x="2137" y="750"/>
                  <a:pt x="2137" y="749"/>
                  <a:pt x="2137" y="749"/>
                </a:cubicBezTo>
                <a:cubicBezTo>
                  <a:pt x="2136" y="747"/>
                  <a:pt x="2135" y="747"/>
                  <a:pt x="2133" y="747"/>
                </a:cubicBezTo>
                <a:cubicBezTo>
                  <a:pt x="2133" y="746"/>
                  <a:pt x="2133" y="746"/>
                  <a:pt x="2132" y="746"/>
                </a:cubicBezTo>
                <a:cubicBezTo>
                  <a:pt x="2131" y="745"/>
                  <a:pt x="2129" y="746"/>
                  <a:pt x="2129" y="745"/>
                </a:cubicBezTo>
                <a:cubicBezTo>
                  <a:pt x="2128" y="744"/>
                  <a:pt x="2129" y="743"/>
                  <a:pt x="2129" y="743"/>
                </a:cubicBezTo>
                <a:cubicBezTo>
                  <a:pt x="2129" y="742"/>
                  <a:pt x="2130" y="742"/>
                  <a:pt x="2131" y="742"/>
                </a:cubicBezTo>
                <a:cubicBezTo>
                  <a:pt x="2131" y="741"/>
                  <a:pt x="2132" y="741"/>
                  <a:pt x="2132" y="740"/>
                </a:cubicBezTo>
                <a:cubicBezTo>
                  <a:pt x="2133" y="740"/>
                  <a:pt x="2133" y="739"/>
                  <a:pt x="2134" y="739"/>
                </a:cubicBezTo>
                <a:cubicBezTo>
                  <a:pt x="2136" y="739"/>
                  <a:pt x="2135" y="737"/>
                  <a:pt x="2133" y="737"/>
                </a:cubicBezTo>
                <a:cubicBezTo>
                  <a:pt x="2133" y="737"/>
                  <a:pt x="2132" y="737"/>
                  <a:pt x="2131" y="737"/>
                </a:cubicBezTo>
                <a:cubicBezTo>
                  <a:pt x="2130" y="737"/>
                  <a:pt x="2130" y="737"/>
                  <a:pt x="2130" y="738"/>
                </a:cubicBezTo>
                <a:cubicBezTo>
                  <a:pt x="2129" y="739"/>
                  <a:pt x="2129" y="739"/>
                  <a:pt x="2128" y="738"/>
                </a:cubicBezTo>
                <a:cubicBezTo>
                  <a:pt x="2128" y="738"/>
                  <a:pt x="2128" y="738"/>
                  <a:pt x="2127" y="738"/>
                </a:cubicBezTo>
                <a:cubicBezTo>
                  <a:pt x="2127" y="738"/>
                  <a:pt x="2126" y="738"/>
                  <a:pt x="2126" y="738"/>
                </a:cubicBezTo>
                <a:cubicBezTo>
                  <a:pt x="2126" y="738"/>
                  <a:pt x="2125" y="738"/>
                  <a:pt x="2125" y="737"/>
                </a:cubicBezTo>
                <a:cubicBezTo>
                  <a:pt x="2125" y="737"/>
                  <a:pt x="2126" y="737"/>
                  <a:pt x="2126" y="737"/>
                </a:cubicBezTo>
                <a:cubicBezTo>
                  <a:pt x="2127" y="736"/>
                  <a:pt x="2127" y="736"/>
                  <a:pt x="2126" y="736"/>
                </a:cubicBezTo>
                <a:cubicBezTo>
                  <a:pt x="2125" y="735"/>
                  <a:pt x="2124" y="736"/>
                  <a:pt x="2124" y="735"/>
                </a:cubicBezTo>
                <a:cubicBezTo>
                  <a:pt x="2123" y="734"/>
                  <a:pt x="2124" y="734"/>
                  <a:pt x="2124" y="733"/>
                </a:cubicBezTo>
                <a:cubicBezTo>
                  <a:pt x="2123" y="733"/>
                  <a:pt x="2123" y="732"/>
                  <a:pt x="2123" y="732"/>
                </a:cubicBezTo>
                <a:cubicBezTo>
                  <a:pt x="2122" y="731"/>
                  <a:pt x="2122" y="730"/>
                  <a:pt x="2121" y="730"/>
                </a:cubicBezTo>
                <a:cubicBezTo>
                  <a:pt x="2120" y="730"/>
                  <a:pt x="2118" y="730"/>
                  <a:pt x="2118" y="729"/>
                </a:cubicBezTo>
                <a:cubicBezTo>
                  <a:pt x="2120" y="729"/>
                  <a:pt x="2123" y="729"/>
                  <a:pt x="2123" y="728"/>
                </a:cubicBezTo>
                <a:cubicBezTo>
                  <a:pt x="2124" y="727"/>
                  <a:pt x="2123" y="726"/>
                  <a:pt x="2124" y="725"/>
                </a:cubicBezTo>
                <a:cubicBezTo>
                  <a:pt x="2124" y="725"/>
                  <a:pt x="2125" y="724"/>
                  <a:pt x="2126" y="724"/>
                </a:cubicBezTo>
                <a:cubicBezTo>
                  <a:pt x="2126" y="724"/>
                  <a:pt x="2126" y="723"/>
                  <a:pt x="2126" y="723"/>
                </a:cubicBezTo>
                <a:cubicBezTo>
                  <a:pt x="2125" y="722"/>
                  <a:pt x="2125" y="723"/>
                  <a:pt x="2124" y="722"/>
                </a:cubicBezTo>
                <a:cubicBezTo>
                  <a:pt x="2123" y="722"/>
                  <a:pt x="2124" y="720"/>
                  <a:pt x="2122" y="721"/>
                </a:cubicBezTo>
                <a:cubicBezTo>
                  <a:pt x="2122" y="722"/>
                  <a:pt x="2121" y="723"/>
                  <a:pt x="2121" y="723"/>
                </a:cubicBezTo>
                <a:cubicBezTo>
                  <a:pt x="2120" y="723"/>
                  <a:pt x="2119" y="723"/>
                  <a:pt x="2119" y="723"/>
                </a:cubicBezTo>
                <a:cubicBezTo>
                  <a:pt x="2117" y="722"/>
                  <a:pt x="2117" y="721"/>
                  <a:pt x="2115" y="721"/>
                </a:cubicBezTo>
                <a:cubicBezTo>
                  <a:pt x="2115" y="721"/>
                  <a:pt x="2114" y="722"/>
                  <a:pt x="2113" y="722"/>
                </a:cubicBezTo>
                <a:cubicBezTo>
                  <a:pt x="2113" y="722"/>
                  <a:pt x="2113" y="720"/>
                  <a:pt x="2113" y="720"/>
                </a:cubicBezTo>
                <a:cubicBezTo>
                  <a:pt x="2113" y="719"/>
                  <a:pt x="2114" y="719"/>
                  <a:pt x="2115" y="718"/>
                </a:cubicBezTo>
                <a:cubicBezTo>
                  <a:pt x="2116" y="717"/>
                  <a:pt x="2117" y="714"/>
                  <a:pt x="2115" y="713"/>
                </a:cubicBezTo>
                <a:cubicBezTo>
                  <a:pt x="2115" y="713"/>
                  <a:pt x="2114" y="713"/>
                  <a:pt x="2114" y="713"/>
                </a:cubicBezTo>
                <a:cubicBezTo>
                  <a:pt x="2113" y="713"/>
                  <a:pt x="2113" y="711"/>
                  <a:pt x="2112" y="711"/>
                </a:cubicBezTo>
                <a:cubicBezTo>
                  <a:pt x="2111" y="710"/>
                  <a:pt x="2111" y="709"/>
                  <a:pt x="2110" y="708"/>
                </a:cubicBezTo>
                <a:cubicBezTo>
                  <a:pt x="2109" y="706"/>
                  <a:pt x="2108" y="707"/>
                  <a:pt x="2108" y="708"/>
                </a:cubicBezTo>
                <a:cubicBezTo>
                  <a:pt x="2108" y="709"/>
                  <a:pt x="2108" y="710"/>
                  <a:pt x="2108" y="711"/>
                </a:cubicBezTo>
                <a:cubicBezTo>
                  <a:pt x="2108" y="712"/>
                  <a:pt x="2109" y="713"/>
                  <a:pt x="2109" y="713"/>
                </a:cubicBezTo>
                <a:cubicBezTo>
                  <a:pt x="2109" y="714"/>
                  <a:pt x="2108" y="714"/>
                  <a:pt x="2107" y="714"/>
                </a:cubicBezTo>
                <a:cubicBezTo>
                  <a:pt x="2106" y="714"/>
                  <a:pt x="2106" y="713"/>
                  <a:pt x="2106" y="713"/>
                </a:cubicBezTo>
                <a:cubicBezTo>
                  <a:pt x="2104" y="710"/>
                  <a:pt x="2105" y="714"/>
                  <a:pt x="2104" y="715"/>
                </a:cubicBezTo>
                <a:cubicBezTo>
                  <a:pt x="2103" y="716"/>
                  <a:pt x="2103" y="715"/>
                  <a:pt x="2103" y="714"/>
                </a:cubicBezTo>
                <a:cubicBezTo>
                  <a:pt x="2102" y="713"/>
                  <a:pt x="2102" y="713"/>
                  <a:pt x="2101" y="713"/>
                </a:cubicBezTo>
                <a:cubicBezTo>
                  <a:pt x="2101" y="712"/>
                  <a:pt x="2101" y="712"/>
                  <a:pt x="2102" y="712"/>
                </a:cubicBezTo>
                <a:cubicBezTo>
                  <a:pt x="2103" y="712"/>
                  <a:pt x="2103" y="712"/>
                  <a:pt x="2103" y="711"/>
                </a:cubicBezTo>
                <a:cubicBezTo>
                  <a:pt x="2104" y="710"/>
                  <a:pt x="2103" y="709"/>
                  <a:pt x="2103" y="708"/>
                </a:cubicBezTo>
                <a:cubicBezTo>
                  <a:pt x="2102" y="707"/>
                  <a:pt x="2102" y="709"/>
                  <a:pt x="2101" y="708"/>
                </a:cubicBezTo>
                <a:cubicBezTo>
                  <a:pt x="2100" y="708"/>
                  <a:pt x="2101" y="707"/>
                  <a:pt x="2101" y="707"/>
                </a:cubicBezTo>
                <a:cubicBezTo>
                  <a:pt x="2100" y="705"/>
                  <a:pt x="2099" y="707"/>
                  <a:pt x="2098" y="707"/>
                </a:cubicBezTo>
                <a:cubicBezTo>
                  <a:pt x="2098" y="707"/>
                  <a:pt x="2096" y="706"/>
                  <a:pt x="2096" y="706"/>
                </a:cubicBezTo>
                <a:cubicBezTo>
                  <a:pt x="2096" y="705"/>
                  <a:pt x="2096" y="704"/>
                  <a:pt x="2095" y="704"/>
                </a:cubicBezTo>
                <a:cubicBezTo>
                  <a:pt x="2095" y="703"/>
                  <a:pt x="2094" y="704"/>
                  <a:pt x="2094" y="703"/>
                </a:cubicBezTo>
                <a:cubicBezTo>
                  <a:pt x="2094" y="703"/>
                  <a:pt x="2094" y="702"/>
                  <a:pt x="2093" y="702"/>
                </a:cubicBezTo>
                <a:cubicBezTo>
                  <a:pt x="2093" y="702"/>
                  <a:pt x="2093" y="703"/>
                  <a:pt x="2093" y="703"/>
                </a:cubicBezTo>
                <a:cubicBezTo>
                  <a:pt x="2093" y="706"/>
                  <a:pt x="2093" y="708"/>
                  <a:pt x="2093" y="710"/>
                </a:cubicBezTo>
                <a:cubicBezTo>
                  <a:pt x="2093" y="711"/>
                  <a:pt x="2092" y="711"/>
                  <a:pt x="2092" y="711"/>
                </a:cubicBezTo>
                <a:cubicBezTo>
                  <a:pt x="2091" y="710"/>
                  <a:pt x="2091" y="709"/>
                  <a:pt x="2091" y="709"/>
                </a:cubicBezTo>
                <a:cubicBezTo>
                  <a:pt x="2091" y="708"/>
                  <a:pt x="2091" y="708"/>
                  <a:pt x="2091" y="707"/>
                </a:cubicBezTo>
                <a:cubicBezTo>
                  <a:pt x="2090" y="706"/>
                  <a:pt x="2090" y="706"/>
                  <a:pt x="2090" y="706"/>
                </a:cubicBezTo>
                <a:cubicBezTo>
                  <a:pt x="2089" y="704"/>
                  <a:pt x="2090" y="702"/>
                  <a:pt x="2090" y="701"/>
                </a:cubicBezTo>
                <a:cubicBezTo>
                  <a:pt x="2091" y="700"/>
                  <a:pt x="2092" y="700"/>
                  <a:pt x="2091" y="699"/>
                </a:cubicBezTo>
                <a:cubicBezTo>
                  <a:pt x="2091" y="698"/>
                  <a:pt x="2090" y="699"/>
                  <a:pt x="2090" y="699"/>
                </a:cubicBezTo>
                <a:cubicBezTo>
                  <a:pt x="2089" y="700"/>
                  <a:pt x="2089" y="701"/>
                  <a:pt x="2088" y="701"/>
                </a:cubicBezTo>
                <a:cubicBezTo>
                  <a:pt x="2087" y="701"/>
                  <a:pt x="2087" y="700"/>
                  <a:pt x="2087" y="699"/>
                </a:cubicBezTo>
                <a:cubicBezTo>
                  <a:pt x="2087" y="697"/>
                  <a:pt x="2085" y="698"/>
                  <a:pt x="2084" y="697"/>
                </a:cubicBezTo>
                <a:cubicBezTo>
                  <a:pt x="2083" y="697"/>
                  <a:pt x="2084" y="696"/>
                  <a:pt x="2083" y="696"/>
                </a:cubicBezTo>
                <a:cubicBezTo>
                  <a:pt x="2083" y="695"/>
                  <a:pt x="2082" y="694"/>
                  <a:pt x="2082" y="694"/>
                </a:cubicBezTo>
                <a:cubicBezTo>
                  <a:pt x="2082" y="692"/>
                  <a:pt x="2083" y="693"/>
                  <a:pt x="2084" y="692"/>
                </a:cubicBezTo>
                <a:cubicBezTo>
                  <a:pt x="2084" y="692"/>
                  <a:pt x="2085" y="691"/>
                  <a:pt x="2084" y="690"/>
                </a:cubicBezTo>
                <a:cubicBezTo>
                  <a:pt x="2084" y="688"/>
                  <a:pt x="2083" y="689"/>
                  <a:pt x="2081" y="689"/>
                </a:cubicBezTo>
                <a:cubicBezTo>
                  <a:pt x="2080" y="689"/>
                  <a:pt x="2079" y="689"/>
                  <a:pt x="2078" y="688"/>
                </a:cubicBezTo>
                <a:cubicBezTo>
                  <a:pt x="2077" y="688"/>
                  <a:pt x="2077" y="686"/>
                  <a:pt x="2078" y="685"/>
                </a:cubicBezTo>
                <a:cubicBezTo>
                  <a:pt x="2078" y="684"/>
                  <a:pt x="2079" y="684"/>
                  <a:pt x="2079" y="683"/>
                </a:cubicBezTo>
                <a:cubicBezTo>
                  <a:pt x="2079" y="683"/>
                  <a:pt x="2078" y="682"/>
                  <a:pt x="2078" y="682"/>
                </a:cubicBezTo>
                <a:cubicBezTo>
                  <a:pt x="2076" y="681"/>
                  <a:pt x="2075" y="682"/>
                  <a:pt x="2074" y="682"/>
                </a:cubicBezTo>
                <a:cubicBezTo>
                  <a:pt x="2073" y="682"/>
                  <a:pt x="2072" y="682"/>
                  <a:pt x="2072" y="682"/>
                </a:cubicBezTo>
                <a:cubicBezTo>
                  <a:pt x="2071" y="683"/>
                  <a:pt x="2071" y="683"/>
                  <a:pt x="2070" y="684"/>
                </a:cubicBezTo>
                <a:cubicBezTo>
                  <a:pt x="2069" y="684"/>
                  <a:pt x="2067" y="684"/>
                  <a:pt x="2067" y="685"/>
                </a:cubicBezTo>
                <a:cubicBezTo>
                  <a:pt x="2067" y="686"/>
                  <a:pt x="2067" y="687"/>
                  <a:pt x="2066" y="688"/>
                </a:cubicBezTo>
                <a:cubicBezTo>
                  <a:pt x="2065" y="688"/>
                  <a:pt x="2065" y="687"/>
                  <a:pt x="2065" y="686"/>
                </a:cubicBezTo>
                <a:cubicBezTo>
                  <a:pt x="2065" y="685"/>
                  <a:pt x="2066" y="683"/>
                  <a:pt x="2067" y="682"/>
                </a:cubicBezTo>
                <a:cubicBezTo>
                  <a:pt x="2067" y="682"/>
                  <a:pt x="2069" y="682"/>
                  <a:pt x="2068" y="681"/>
                </a:cubicBezTo>
                <a:cubicBezTo>
                  <a:pt x="2068" y="680"/>
                  <a:pt x="2067" y="681"/>
                  <a:pt x="2066" y="681"/>
                </a:cubicBezTo>
                <a:cubicBezTo>
                  <a:pt x="2065" y="680"/>
                  <a:pt x="2069" y="679"/>
                  <a:pt x="2069" y="678"/>
                </a:cubicBezTo>
                <a:cubicBezTo>
                  <a:pt x="2070" y="676"/>
                  <a:pt x="2067" y="676"/>
                  <a:pt x="2067" y="677"/>
                </a:cubicBezTo>
                <a:cubicBezTo>
                  <a:pt x="2066" y="678"/>
                  <a:pt x="2066" y="679"/>
                  <a:pt x="2065" y="679"/>
                </a:cubicBezTo>
                <a:cubicBezTo>
                  <a:pt x="2064" y="678"/>
                  <a:pt x="2065" y="677"/>
                  <a:pt x="2064" y="678"/>
                </a:cubicBezTo>
                <a:cubicBezTo>
                  <a:pt x="2063" y="678"/>
                  <a:pt x="2062" y="678"/>
                  <a:pt x="2062" y="677"/>
                </a:cubicBezTo>
                <a:cubicBezTo>
                  <a:pt x="2062" y="677"/>
                  <a:pt x="2062" y="675"/>
                  <a:pt x="2062" y="675"/>
                </a:cubicBezTo>
                <a:cubicBezTo>
                  <a:pt x="2062" y="674"/>
                  <a:pt x="2064" y="675"/>
                  <a:pt x="2064" y="674"/>
                </a:cubicBezTo>
                <a:cubicBezTo>
                  <a:pt x="2064" y="673"/>
                  <a:pt x="2061" y="672"/>
                  <a:pt x="2061" y="673"/>
                </a:cubicBezTo>
                <a:cubicBezTo>
                  <a:pt x="2061" y="673"/>
                  <a:pt x="2060" y="674"/>
                  <a:pt x="2060" y="674"/>
                </a:cubicBezTo>
                <a:cubicBezTo>
                  <a:pt x="2059" y="675"/>
                  <a:pt x="2059" y="674"/>
                  <a:pt x="2059" y="673"/>
                </a:cubicBezTo>
                <a:cubicBezTo>
                  <a:pt x="2059" y="673"/>
                  <a:pt x="2058" y="672"/>
                  <a:pt x="2058" y="671"/>
                </a:cubicBezTo>
                <a:cubicBezTo>
                  <a:pt x="2058" y="671"/>
                  <a:pt x="2057" y="668"/>
                  <a:pt x="2057" y="668"/>
                </a:cubicBezTo>
                <a:cubicBezTo>
                  <a:pt x="2059" y="667"/>
                  <a:pt x="2059" y="670"/>
                  <a:pt x="2059" y="671"/>
                </a:cubicBezTo>
                <a:cubicBezTo>
                  <a:pt x="2059" y="671"/>
                  <a:pt x="2060" y="671"/>
                  <a:pt x="2061" y="671"/>
                </a:cubicBezTo>
                <a:cubicBezTo>
                  <a:pt x="2061" y="671"/>
                  <a:pt x="2062" y="672"/>
                  <a:pt x="2062" y="672"/>
                </a:cubicBezTo>
                <a:cubicBezTo>
                  <a:pt x="2064" y="672"/>
                  <a:pt x="2063" y="669"/>
                  <a:pt x="2064" y="668"/>
                </a:cubicBezTo>
                <a:cubicBezTo>
                  <a:pt x="2064" y="667"/>
                  <a:pt x="2064" y="666"/>
                  <a:pt x="2065" y="667"/>
                </a:cubicBezTo>
                <a:cubicBezTo>
                  <a:pt x="2065" y="668"/>
                  <a:pt x="2065" y="669"/>
                  <a:pt x="2065" y="670"/>
                </a:cubicBezTo>
                <a:cubicBezTo>
                  <a:pt x="2065" y="670"/>
                  <a:pt x="2065" y="671"/>
                  <a:pt x="2065" y="672"/>
                </a:cubicBezTo>
                <a:cubicBezTo>
                  <a:pt x="2066" y="672"/>
                  <a:pt x="2066" y="673"/>
                  <a:pt x="2066" y="674"/>
                </a:cubicBezTo>
                <a:cubicBezTo>
                  <a:pt x="2067" y="675"/>
                  <a:pt x="2069" y="675"/>
                  <a:pt x="2070" y="675"/>
                </a:cubicBezTo>
                <a:cubicBezTo>
                  <a:pt x="2072" y="675"/>
                  <a:pt x="2073" y="675"/>
                  <a:pt x="2075" y="675"/>
                </a:cubicBezTo>
                <a:cubicBezTo>
                  <a:pt x="2076" y="675"/>
                  <a:pt x="2077" y="674"/>
                  <a:pt x="2078" y="674"/>
                </a:cubicBezTo>
                <a:cubicBezTo>
                  <a:pt x="2079" y="673"/>
                  <a:pt x="2080" y="674"/>
                  <a:pt x="2081" y="674"/>
                </a:cubicBezTo>
                <a:cubicBezTo>
                  <a:pt x="2081" y="674"/>
                  <a:pt x="2082" y="674"/>
                  <a:pt x="2082" y="674"/>
                </a:cubicBezTo>
                <a:cubicBezTo>
                  <a:pt x="2082" y="673"/>
                  <a:pt x="2081" y="673"/>
                  <a:pt x="2081" y="672"/>
                </a:cubicBezTo>
                <a:cubicBezTo>
                  <a:pt x="2080" y="671"/>
                  <a:pt x="2081" y="670"/>
                  <a:pt x="2081" y="668"/>
                </a:cubicBezTo>
                <a:cubicBezTo>
                  <a:pt x="2080" y="667"/>
                  <a:pt x="2079" y="667"/>
                  <a:pt x="2077" y="666"/>
                </a:cubicBezTo>
                <a:cubicBezTo>
                  <a:pt x="2077" y="666"/>
                  <a:pt x="2077" y="665"/>
                  <a:pt x="2076" y="664"/>
                </a:cubicBezTo>
                <a:cubicBezTo>
                  <a:pt x="2075" y="663"/>
                  <a:pt x="2073" y="663"/>
                  <a:pt x="2072" y="662"/>
                </a:cubicBezTo>
                <a:cubicBezTo>
                  <a:pt x="2072" y="661"/>
                  <a:pt x="2072" y="660"/>
                  <a:pt x="2072" y="659"/>
                </a:cubicBezTo>
                <a:cubicBezTo>
                  <a:pt x="2071" y="659"/>
                  <a:pt x="2071" y="658"/>
                  <a:pt x="2070" y="658"/>
                </a:cubicBezTo>
                <a:cubicBezTo>
                  <a:pt x="2069" y="657"/>
                  <a:pt x="2068" y="657"/>
                  <a:pt x="2069" y="656"/>
                </a:cubicBezTo>
                <a:cubicBezTo>
                  <a:pt x="2069" y="655"/>
                  <a:pt x="2070" y="656"/>
                  <a:pt x="2070" y="656"/>
                </a:cubicBezTo>
                <a:cubicBezTo>
                  <a:pt x="2072" y="657"/>
                  <a:pt x="2073" y="657"/>
                  <a:pt x="2074" y="658"/>
                </a:cubicBezTo>
                <a:cubicBezTo>
                  <a:pt x="2075" y="659"/>
                  <a:pt x="2075" y="659"/>
                  <a:pt x="2076" y="660"/>
                </a:cubicBezTo>
                <a:cubicBezTo>
                  <a:pt x="2077" y="660"/>
                  <a:pt x="2077" y="660"/>
                  <a:pt x="2078" y="660"/>
                </a:cubicBezTo>
                <a:cubicBezTo>
                  <a:pt x="2078" y="661"/>
                  <a:pt x="2079" y="662"/>
                  <a:pt x="2080" y="662"/>
                </a:cubicBezTo>
                <a:cubicBezTo>
                  <a:pt x="2080" y="661"/>
                  <a:pt x="2080" y="660"/>
                  <a:pt x="2080" y="660"/>
                </a:cubicBezTo>
                <a:cubicBezTo>
                  <a:pt x="2080" y="659"/>
                  <a:pt x="2080" y="658"/>
                  <a:pt x="2079" y="658"/>
                </a:cubicBezTo>
                <a:cubicBezTo>
                  <a:pt x="2078" y="658"/>
                  <a:pt x="2078" y="657"/>
                  <a:pt x="2078" y="656"/>
                </a:cubicBezTo>
                <a:cubicBezTo>
                  <a:pt x="2079" y="656"/>
                  <a:pt x="2080" y="656"/>
                  <a:pt x="2080" y="656"/>
                </a:cubicBezTo>
                <a:cubicBezTo>
                  <a:pt x="2081" y="656"/>
                  <a:pt x="2082" y="656"/>
                  <a:pt x="2083" y="656"/>
                </a:cubicBezTo>
                <a:cubicBezTo>
                  <a:pt x="2083" y="655"/>
                  <a:pt x="2081" y="654"/>
                  <a:pt x="2081" y="654"/>
                </a:cubicBezTo>
                <a:cubicBezTo>
                  <a:pt x="2080" y="653"/>
                  <a:pt x="2080" y="652"/>
                  <a:pt x="2079" y="652"/>
                </a:cubicBezTo>
                <a:cubicBezTo>
                  <a:pt x="2078" y="651"/>
                  <a:pt x="2073" y="653"/>
                  <a:pt x="2072" y="651"/>
                </a:cubicBezTo>
                <a:cubicBezTo>
                  <a:pt x="2072" y="649"/>
                  <a:pt x="2075" y="650"/>
                  <a:pt x="2076" y="650"/>
                </a:cubicBezTo>
                <a:cubicBezTo>
                  <a:pt x="2077" y="650"/>
                  <a:pt x="2078" y="650"/>
                  <a:pt x="2079" y="650"/>
                </a:cubicBezTo>
                <a:cubicBezTo>
                  <a:pt x="2081" y="651"/>
                  <a:pt x="2082" y="651"/>
                  <a:pt x="2083" y="651"/>
                </a:cubicBezTo>
                <a:cubicBezTo>
                  <a:pt x="2084" y="652"/>
                  <a:pt x="2085" y="651"/>
                  <a:pt x="2086" y="651"/>
                </a:cubicBezTo>
                <a:cubicBezTo>
                  <a:pt x="2087" y="651"/>
                  <a:pt x="2088" y="652"/>
                  <a:pt x="2088" y="651"/>
                </a:cubicBezTo>
                <a:cubicBezTo>
                  <a:pt x="2088" y="650"/>
                  <a:pt x="2087" y="650"/>
                  <a:pt x="2087" y="650"/>
                </a:cubicBezTo>
                <a:cubicBezTo>
                  <a:pt x="2088" y="649"/>
                  <a:pt x="2090" y="650"/>
                  <a:pt x="2091" y="651"/>
                </a:cubicBezTo>
                <a:cubicBezTo>
                  <a:pt x="2091" y="652"/>
                  <a:pt x="2089" y="652"/>
                  <a:pt x="2089" y="654"/>
                </a:cubicBezTo>
                <a:cubicBezTo>
                  <a:pt x="2089" y="654"/>
                  <a:pt x="2090" y="654"/>
                  <a:pt x="2090" y="655"/>
                </a:cubicBezTo>
                <a:cubicBezTo>
                  <a:pt x="2090" y="656"/>
                  <a:pt x="2090" y="656"/>
                  <a:pt x="2090" y="656"/>
                </a:cubicBezTo>
                <a:cubicBezTo>
                  <a:pt x="2090" y="659"/>
                  <a:pt x="2095" y="656"/>
                  <a:pt x="2096" y="658"/>
                </a:cubicBezTo>
                <a:cubicBezTo>
                  <a:pt x="2096" y="659"/>
                  <a:pt x="2096" y="660"/>
                  <a:pt x="2096" y="660"/>
                </a:cubicBezTo>
                <a:cubicBezTo>
                  <a:pt x="2097" y="661"/>
                  <a:pt x="2098" y="662"/>
                  <a:pt x="2099" y="662"/>
                </a:cubicBezTo>
                <a:cubicBezTo>
                  <a:pt x="2099" y="662"/>
                  <a:pt x="2102" y="661"/>
                  <a:pt x="2102" y="663"/>
                </a:cubicBezTo>
                <a:cubicBezTo>
                  <a:pt x="2102" y="663"/>
                  <a:pt x="2101" y="663"/>
                  <a:pt x="2101" y="664"/>
                </a:cubicBezTo>
                <a:cubicBezTo>
                  <a:pt x="2101" y="665"/>
                  <a:pt x="2102" y="664"/>
                  <a:pt x="2103" y="664"/>
                </a:cubicBezTo>
                <a:cubicBezTo>
                  <a:pt x="2103" y="665"/>
                  <a:pt x="2104" y="665"/>
                  <a:pt x="2104" y="665"/>
                </a:cubicBezTo>
                <a:cubicBezTo>
                  <a:pt x="2105" y="666"/>
                  <a:pt x="2105" y="666"/>
                  <a:pt x="2105" y="666"/>
                </a:cubicBezTo>
                <a:cubicBezTo>
                  <a:pt x="2107" y="666"/>
                  <a:pt x="2109" y="667"/>
                  <a:pt x="2110" y="666"/>
                </a:cubicBezTo>
                <a:cubicBezTo>
                  <a:pt x="2111" y="665"/>
                  <a:pt x="2111" y="664"/>
                  <a:pt x="2112" y="665"/>
                </a:cubicBezTo>
                <a:cubicBezTo>
                  <a:pt x="2112" y="665"/>
                  <a:pt x="2112" y="666"/>
                  <a:pt x="2111" y="667"/>
                </a:cubicBezTo>
                <a:cubicBezTo>
                  <a:pt x="2111" y="668"/>
                  <a:pt x="2110" y="668"/>
                  <a:pt x="2109" y="669"/>
                </a:cubicBezTo>
                <a:cubicBezTo>
                  <a:pt x="2109" y="669"/>
                  <a:pt x="2108" y="671"/>
                  <a:pt x="2108" y="672"/>
                </a:cubicBezTo>
                <a:cubicBezTo>
                  <a:pt x="2109" y="672"/>
                  <a:pt x="2109" y="671"/>
                  <a:pt x="2110" y="671"/>
                </a:cubicBezTo>
                <a:cubicBezTo>
                  <a:pt x="2110" y="671"/>
                  <a:pt x="2111" y="670"/>
                  <a:pt x="2111" y="670"/>
                </a:cubicBezTo>
                <a:cubicBezTo>
                  <a:pt x="2112" y="670"/>
                  <a:pt x="2113" y="669"/>
                  <a:pt x="2115" y="669"/>
                </a:cubicBezTo>
                <a:cubicBezTo>
                  <a:pt x="2115" y="669"/>
                  <a:pt x="2116" y="669"/>
                  <a:pt x="2117" y="669"/>
                </a:cubicBezTo>
                <a:cubicBezTo>
                  <a:pt x="2117" y="668"/>
                  <a:pt x="2118" y="668"/>
                  <a:pt x="2118" y="668"/>
                </a:cubicBezTo>
                <a:cubicBezTo>
                  <a:pt x="2121" y="667"/>
                  <a:pt x="2123" y="666"/>
                  <a:pt x="2125" y="666"/>
                </a:cubicBezTo>
                <a:cubicBezTo>
                  <a:pt x="2127" y="666"/>
                  <a:pt x="2129" y="666"/>
                  <a:pt x="2130" y="665"/>
                </a:cubicBezTo>
                <a:cubicBezTo>
                  <a:pt x="2131" y="665"/>
                  <a:pt x="2131" y="664"/>
                  <a:pt x="2132" y="663"/>
                </a:cubicBezTo>
                <a:cubicBezTo>
                  <a:pt x="2132" y="663"/>
                  <a:pt x="2133" y="661"/>
                  <a:pt x="2133" y="662"/>
                </a:cubicBezTo>
                <a:cubicBezTo>
                  <a:pt x="2134" y="663"/>
                  <a:pt x="2133" y="663"/>
                  <a:pt x="2132" y="664"/>
                </a:cubicBezTo>
                <a:cubicBezTo>
                  <a:pt x="2132" y="665"/>
                  <a:pt x="2132" y="665"/>
                  <a:pt x="2132" y="666"/>
                </a:cubicBezTo>
                <a:cubicBezTo>
                  <a:pt x="2132" y="668"/>
                  <a:pt x="2130" y="668"/>
                  <a:pt x="2131" y="670"/>
                </a:cubicBezTo>
                <a:cubicBezTo>
                  <a:pt x="2131" y="670"/>
                  <a:pt x="2132" y="671"/>
                  <a:pt x="2132" y="672"/>
                </a:cubicBezTo>
                <a:cubicBezTo>
                  <a:pt x="2131" y="672"/>
                  <a:pt x="2130" y="672"/>
                  <a:pt x="2129" y="672"/>
                </a:cubicBezTo>
                <a:cubicBezTo>
                  <a:pt x="2128" y="672"/>
                  <a:pt x="2126" y="672"/>
                  <a:pt x="2125" y="672"/>
                </a:cubicBezTo>
                <a:cubicBezTo>
                  <a:pt x="2124" y="672"/>
                  <a:pt x="2124" y="673"/>
                  <a:pt x="2123" y="673"/>
                </a:cubicBezTo>
                <a:cubicBezTo>
                  <a:pt x="2122" y="673"/>
                  <a:pt x="2122" y="673"/>
                  <a:pt x="2121" y="673"/>
                </a:cubicBezTo>
                <a:cubicBezTo>
                  <a:pt x="2119" y="674"/>
                  <a:pt x="2119" y="675"/>
                  <a:pt x="2118" y="676"/>
                </a:cubicBezTo>
                <a:cubicBezTo>
                  <a:pt x="2118" y="677"/>
                  <a:pt x="2116" y="677"/>
                  <a:pt x="2117" y="679"/>
                </a:cubicBezTo>
                <a:cubicBezTo>
                  <a:pt x="2117" y="679"/>
                  <a:pt x="2118" y="679"/>
                  <a:pt x="2118" y="680"/>
                </a:cubicBezTo>
                <a:cubicBezTo>
                  <a:pt x="2119" y="681"/>
                  <a:pt x="2118" y="681"/>
                  <a:pt x="2118" y="682"/>
                </a:cubicBezTo>
                <a:cubicBezTo>
                  <a:pt x="2119" y="683"/>
                  <a:pt x="2121" y="681"/>
                  <a:pt x="2122" y="681"/>
                </a:cubicBezTo>
                <a:cubicBezTo>
                  <a:pt x="2123" y="681"/>
                  <a:pt x="2124" y="681"/>
                  <a:pt x="2124" y="682"/>
                </a:cubicBezTo>
                <a:cubicBezTo>
                  <a:pt x="2124" y="683"/>
                  <a:pt x="2123" y="683"/>
                  <a:pt x="2123" y="683"/>
                </a:cubicBezTo>
                <a:cubicBezTo>
                  <a:pt x="2123" y="683"/>
                  <a:pt x="2123" y="684"/>
                  <a:pt x="2123" y="684"/>
                </a:cubicBezTo>
                <a:cubicBezTo>
                  <a:pt x="2122" y="685"/>
                  <a:pt x="2122" y="684"/>
                  <a:pt x="2121" y="684"/>
                </a:cubicBezTo>
                <a:cubicBezTo>
                  <a:pt x="2121" y="684"/>
                  <a:pt x="2120" y="685"/>
                  <a:pt x="2120" y="685"/>
                </a:cubicBezTo>
                <a:cubicBezTo>
                  <a:pt x="2120" y="686"/>
                  <a:pt x="2121" y="687"/>
                  <a:pt x="2122" y="686"/>
                </a:cubicBezTo>
                <a:cubicBezTo>
                  <a:pt x="2123" y="686"/>
                  <a:pt x="2124" y="686"/>
                  <a:pt x="2125" y="686"/>
                </a:cubicBezTo>
                <a:cubicBezTo>
                  <a:pt x="2126" y="686"/>
                  <a:pt x="2126" y="687"/>
                  <a:pt x="2127" y="687"/>
                </a:cubicBezTo>
                <a:cubicBezTo>
                  <a:pt x="2128" y="687"/>
                  <a:pt x="2129" y="687"/>
                  <a:pt x="2128" y="687"/>
                </a:cubicBezTo>
                <a:cubicBezTo>
                  <a:pt x="2127" y="688"/>
                  <a:pt x="2127" y="688"/>
                  <a:pt x="2126" y="688"/>
                </a:cubicBezTo>
                <a:cubicBezTo>
                  <a:pt x="2125" y="688"/>
                  <a:pt x="2124" y="687"/>
                  <a:pt x="2124" y="689"/>
                </a:cubicBezTo>
                <a:cubicBezTo>
                  <a:pt x="2124" y="689"/>
                  <a:pt x="2125" y="689"/>
                  <a:pt x="2125" y="690"/>
                </a:cubicBezTo>
                <a:cubicBezTo>
                  <a:pt x="2125" y="691"/>
                  <a:pt x="2125" y="692"/>
                  <a:pt x="2126" y="692"/>
                </a:cubicBezTo>
                <a:cubicBezTo>
                  <a:pt x="2127" y="692"/>
                  <a:pt x="2128" y="691"/>
                  <a:pt x="2128" y="692"/>
                </a:cubicBezTo>
                <a:cubicBezTo>
                  <a:pt x="2130" y="692"/>
                  <a:pt x="2129" y="694"/>
                  <a:pt x="2131" y="693"/>
                </a:cubicBezTo>
                <a:cubicBezTo>
                  <a:pt x="2131" y="692"/>
                  <a:pt x="2132" y="692"/>
                  <a:pt x="2132" y="692"/>
                </a:cubicBezTo>
                <a:cubicBezTo>
                  <a:pt x="2133" y="691"/>
                  <a:pt x="2134" y="691"/>
                  <a:pt x="2134" y="691"/>
                </a:cubicBezTo>
                <a:cubicBezTo>
                  <a:pt x="2135" y="691"/>
                  <a:pt x="2136" y="691"/>
                  <a:pt x="2137" y="689"/>
                </a:cubicBezTo>
                <a:cubicBezTo>
                  <a:pt x="2137" y="691"/>
                  <a:pt x="2136" y="691"/>
                  <a:pt x="2135" y="692"/>
                </a:cubicBezTo>
                <a:cubicBezTo>
                  <a:pt x="2134" y="692"/>
                  <a:pt x="2133" y="692"/>
                  <a:pt x="2133" y="692"/>
                </a:cubicBezTo>
                <a:cubicBezTo>
                  <a:pt x="2132" y="693"/>
                  <a:pt x="2133" y="693"/>
                  <a:pt x="2132" y="694"/>
                </a:cubicBezTo>
                <a:cubicBezTo>
                  <a:pt x="2132" y="694"/>
                  <a:pt x="2131" y="694"/>
                  <a:pt x="2130" y="695"/>
                </a:cubicBezTo>
                <a:cubicBezTo>
                  <a:pt x="2129" y="696"/>
                  <a:pt x="2131" y="696"/>
                  <a:pt x="2132" y="696"/>
                </a:cubicBezTo>
                <a:cubicBezTo>
                  <a:pt x="2133" y="697"/>
                  <a:pt x="2133" y="697"/>
                  <a:pt x="2133" y="698"/>
                </a:cubicBezTo>
                <a:cubicBezTo>
                  <a:pt x="2133" y="700"/>
                  <a:pt x="2134" y="699"/>
                  <a:pt x="2135" y="700"/>
                </a:cubicBezTo>
                <a:cubicBezTo>
                  <a:pt x="2135" y="700"/>
                  <a:pt x="2135" y="702"/>
                  <a:pt x="2136" y="702"/>
                </a:cubicBezTo>
                <a:cubicBezTo>
                  <a:pt x="2137" y="702"/>
                  <a:pt x="2137" y="701"/>
                  <a:pt x="2137" y="700"/>
                </a:cubicBezTo>
                <a:cubicBezTo>
                  <a:pt x="2137" y="699"/>
                  <a:pt x="2138" y="699"/>
                  <a:pt x="2138" y="698"/>
                </a:cubicBezTo>
                <a:cubicBezTo>
                  <a:pt x="2138" y="696"/>
                  <a:pt x="2139" y="696"/>
                  <a:pt x="2139" y="694"/>
                </a:cubicBezTo>
                <a:cubicBezTo>
                  <a:pt x="2139" y="693"/>
                  <a:pt x="2140" y="692"/>
                  <a:pt x="2141" y="692"/>
                </a:cubicBezTo>
                <a:cubicBezTo>
                  <a:pt x="2142" y="692"/>
                  <a:pt x="2141" y="693"/>
                  <a:pt x="2141" y="694"/>
                </a:cubicBezTo>
                <a:cubicBezTo>
                  <a:pt x="2141" y="694"/>
                  <a:pt x="2140" y="695"/>
                  <a:pt x="2140" y="695"/>
                </a:cubicBezTo>
                <a:cubicBezTo>
                  <a:pt x="2140" y="696"/>
                  <a:pt x="2140" y="696"/>
                  <a:pt x="2140" y="697"/>
                </a:cubicBezTo>
                <a:cubicBezTo>
                  <a:pt x="2141" y="698"/>
                  <a:pt x="2140" y="699"/>
                  <a:pt x="2141" y="699"/>
                </a:cubicBezTo>
                <a:cubicBezTo>
                  <a:pt x="2141" y="700"/>
                  <a:pt x="2142" y="700"/>
                  <a:pt x="2142" y="699"/>
                </a:cubicBezTo>
                <a:cubicBezTo>
                  <a:pt x="2143" y="699"/>
                  <a:pt x="2144" y="698"/>
                  <a:pt x="2144" y="699"/>
                </a:cubicBezTo>
                <a:cubicBezTo>
                  <a:pt x="2144" y="700"/>
                  <a:pt x="2143" y="700"/>
                  <a:pt x="2142" y="701"/>
                </a:cubicBezTo>
                <a:cubicBezTo>
                  <a:pt x="2141" y="702"/>
                  <a:pt x="2142" y="702"/>
                  <a:pt x="2143" y="702"/>
                </a:cubicBezTo>
                <a:cubicBezTo>
                  <a:pt x="2144" y="702"/>
                  <a:pt x="2144" y="703"/>
                  <a:pt x="2145" y="703"/>
                </a:cubicBezTo>
                <a:cubicBezTo>
                  <a:pt x="2147" y="703"/>
                  <a:pt x="2148" y="701"/>
                  <a:pt x="2149" y="702"/>
                </a:cubicBezTo>
                <a:cubicBezTo>
                  <a:pt x="2150" y="702"/>
                  <a:pt x="2150" y="703"/>
                  <a:pt x="2150" y="703"/>
                </a:cubicBezTo>
                <a:cubicBezTo>
                  <a:pt x="2150" y="703"/>
                  <a:pt x="2151" y="704"/>
                  <a:pt x="2151" y="704"/>
                </a:cubicBezTo>
                <a:cubicBezTo>
                  <a:pt x="2152" y="705"/>
                  <a:pt x="2151" y="705"/>
                  <a:pt x="2153" y="705"/>
                </a:cubicBezTo>
                <a:cubicBezTo>
                  <a:pt x="2154" y="705"/>
                  <a:pt x="2155" y="705"/>
                  <a:pt x="2155" y="706"/>
                </a:cubicBezTo>
                <a:cubicBezTo>
                  <a:pt x="2156" y="707"/>
                  <a:pt x="2155" y="707"/>
                  <a:pt x="2155" y="708"/>
                </a:cubicBezTo>
                <a:cubicBezTo>
                  <a:pt x="2155" y="708"/>
                  <a:pt x="2156" y="709"/>
                  <a:pt x="2157" y="708"/>
                </a:cubicBezTo>
                <a:cubicBezTo>
                  <a:pt x="2158" y="708"/>
                  <a:pt x="2158" y="707"/>
                  <a:pt x="2158" y="706"/>
                </a:cubicBezTo>
                <a:cubicBezTo>
                  <a:pt x="2158" y="705"/>
                  <a:pt x="2159" y="704"/>
                  <a:pt x="2159" y="702"/>
                </a:cubicBezTo>
                <a:cubicBezTo>
                  <a:pt x="2160" y="701"/>
                  <a:pt x="2159" y="701"/>
                  <a:pt x="2159" y="700"/>
                </a:cubicBezTo>
                <a:cubicBezTo>
                  <a:pt x="2159" y="698"/>
                  <a:pt x="2162" y="699"/>
                  <a:pt x="2162" y="698"/>
                </a:cubicBezTo>
                <a:cubicBezTo>
                  <a:pt x="2162" y="697"/>
                  <a:pt x="2160" y="697"/>
                  <a:pt x="2160" y="696"/>
                </a:cubicBezTo>
                <a:cubicBezTo>
                  <a:pt x="2160" y="695"/>
                  <a:pt x="2160" y="695"/>
                  <a:pt x="2160" y="694"/>
                </a:cubicBezTo>
                <a:cubicBezTo>
                  <a:pt x="2160" y="694"/>
                  <a:pt x="2160" y="693"/>
                  <a:pt x="2160" y="693"/>
                </a:cubicBezTo>
                <a:cubicBezTo>
                  <a:pt x="2159" y="692"/>
                  <a:pt x="2160" y="691"/>
                  <a:pt x="2159" y="690"/>
                </a:cubicBezTo>
                <a:cubicBezTo>
                  <a:pt x="2158" y="690"/>
                  <a:pt x="2156" y="689"/>
                  <a:pt x="2157" y="688"/>
                </a:cubicBezTo>
                <a:cubicBezTo>
                  <a:pt x="2158" y="688"/>
                  <a:pt x="2161" y="691"/>
                  <a:pt x="2162" y="690"/>
                </a:cubicBezTo>
                <a:cubicBezTo>
                  <a:pt x="2161" y="689"/>
                  <a:pt x="2161" y="689"/>
                  <a:pt x="2160" y="688"/>
                </a:cubicBezTo>
                <a:cubicBezTo>
                  <a:pt x="2159" y="688"/>
                  <a:pt x="2159" y="688"/>
                  <a:pt x="2158" y="687"/>
                </a:cubicBezTo>
                <a:cubicBezTo>
                  <a:pt x="2158" y="687"/>
                  <a:pt x="2157" y="686"/>
                  <a:pt x="2157" y="686"/>
                </a:cubicBezTo>
                <a:cubicBezTo>
                  <a:pt x="2156" y="685"/>
                  <a:pt x="2156" y="685"/>
                  <a:pt x="2157" y="685"/>
                </a:cubicBezTo>
                <a:cubicBezTo>
                  <a:pt x="2158" y="685"/>
                  <a:pt x="2159" y="687"/>
                  <a:pt x="2160" y="687"/>
                </a:cubicBezTo>
                <a:cubicBezTo>
                  <a:pt x="2161" y="687"/>
                  <a:pt x="2161" y="687"/>
                  <a:pt x="2161" y="686"/>
                </a:cubicBezTo>
                <a:cubicBezTo>
                  <a:pt x="2161" y="685"/>
                  <a:pt x="2161" y="684"/>
                  <a:pt x="2160" y="684"/>
                </a:cubicBezTo>
                <a:cubicBezTo>
                  <a:pt x="2160" y="683"/>
                  <a:pt x="2157" y="683"/>
                  <a:pt x="2157" y="682"/>
                </a:cubicBezTo>
                <a:cubicBezTo>
                  <a:pt x="2158" y="681"/>
                  <a:pt x="2159" y="681"/>
                  <a:pt x="2160" y="682"/>
                </a:cubicBezTo>
                <a:cubicBezTo>
                  <a:pt x="2161" y="682"/>
                  <a:pt x="2162" y="683"/>
                  <a:pt x="2162" y="682"/>
                </a:cubicBezTo>
                <a:cubicBezTo>
                  <a:pt x="2162" y="682"/>
                  <a:pt x="2161" y="681"/>
                  <a:pt x="2161" y="681"/>
                </a:cubicBezTo>
                <a:cubicBezTo>
                  <a:pt x="2160" y="680"/>
                  <a:pt x="2161" y="678"/>
                  <a:pt x="2160" y="677"/>
                </a:cubicBezTo>
                <a:cubicBezTo>
                  <a:pt x="2159" y="676"/>
                  <a:pt x="2158" y="676"/>
                  <a:pt x="2159" y="675"/>
                </a:cubicBezTo>
                <a:cubicBezTo>
                  <a:pt x="2161" y="675"/>
                  <a:pt x="2161" y="679"/>
                  <a:pt x="2162" y="680"/>
                </a:cubicBezTo>
                <a:cubicBezTo>
                  <a:pt x="2162" y="680"/>
                  <a:pt x="2163" y="680"/>
                  <a:pt x="2163" y="681"/>
                </a:cubicBezTo>
                <a:cubicBezTo>
                  <a:pt x="2163" y="681"/>
                  <a:pt x="2163" y="681"/>
                  <a:pt x="2163" y="682"/>
                </a:cubicBezTo>
                <a:cubicBezTo>
                  <a:pt x="2164" y="683"/>
                  <a:pt x="2165" y="683"/>
                  <a:pt x="2165" y="683"/>
                </a:cubicBezTo>
                <a:cubicBezTo>
                  <a:pt x="2166" y="684"/>
                  <a:pt x="2167" y="683"/>
                  <a:pt x="2168" y="683"/>
                </a:cubicBezTo>
                <a:cubicBezTo>
                  <a:pt x="2169" y="684"/>
                  <a:pt x="2169" y="684"/>
                  <a:pt x="2169" y="685"/>
                </a:cubicBezTo>
                <a:cubicBezTo>
                  <a:pt x="2170" y="685"/>
                  <a:pt x="2170" y="684"/>
                  <a:pt x="2170" y="684"/>
                </a:cubicBezTo>
                <a:cubicBezTo>
                  <a:pt x="2170" y="683"/>
                  <a:pt x="2170" y="682"/>
                  <a:pt x="2170" y="681"/>
                </a:cubicBezTo>
                <a:cubicBezTo>
                  <a:pt x="2171" y="681"/>
                  <a:pt x="2171" y="682"/>
                  <a:pt x="2172" y="683"/>
                </a:cubicBezTo>
                <a:cubicBezTo>
                  <a:pt x="2172" y="684"/>
                  <a:pt x="2172" y="684"/>
                  <a:pt x="2173" y="684"/>
                </a:cubicBezTo>
                <a:cubicBezTo>
                  <a:pt x="2173" y="684"/>
                  <a:pt x="2174" y="685"/>
                  <a:pt x="2174" y="685"/>
                </a:cubicBezTo>
                <a:cubicBezTo>
                  <a:pt x="2176" y="687"/>
                  <a:pt x="2176" y="684"/>
                  <a:pt x="2176" y="683"/>
                </a:cubicBezTo>
                <a:cubicBezTo>
                  <a:pt x="2176" y="681"/>
                  <a:pt x="2174" y="681"/>
                  <a:pt x="2173" y="680"/>
                </a:cubicBezTo>
                <a:cubicBezTo>
                  <a:pt x="2174" y="680"/>
                  <a:pt x="2176" y="680"/>
                  <a:pt x="2176" y="680"/>
                </a:cubicBezTo>
                <a:cubicBezTo>
                  <a:pt x="2177" y="680"/>
                  <a:pt x="2179" y="682"/>
                  <a:pt x="2178" y="680"/>
                </a:cubicBezTo>
                <a:cubicBezTo>
                  <a:pt x="2178" y="680"/>
                  <a:pt x="2178" y="679"/>
                  <a:pt x="2177" y="679"/>
                </a:cubicBezTo>
                <a:cubicBezTo>
                  <a:pt x="2177" y="679"/>
                  <a:pt x="2176" y="678"/>
                  <a:pt x="2176" y="678"/>
                </a:cubicBezTo>
                <a:cubicBezTo>
                  <a:pt x="2175" y="678"/>
                  <a:pt x="2175" y="677"/>
                  <a:pt x="2175" y="676"/>
                </a:cubicBezTo>
                <a:cubicBezTo>
                  <a:pt x="2175" y="676"/>
                  <a:pt x="2174" y="676"/>
                  <a:pt x="2174" y="676"/>
                </a:cubicBezTo>
                <a:cubicBezTo>
                  <a:pt x="2175" y="676"/>
                  <a:pt x="2175" y="677"/>
                  <a:pt x="2177" y="677"/>
                </a:cubicBezTo>
                <a:cubicBezTo>
                  <a:pt x="2178" y="677"/>
                  <a:pt x="2180" y="677"/>
                  <a:pt x="2181" y="677"/>
                </a:cubicBezTo>
                <a:cubicBezTo>
                  <a:pt x="2182" y="678"/>
                  <a:pt x="2182" y="678"/>
                  <a:pt x="2183" y="678"/>
                </a:cubicBezTo>
                <a:cubicBezTo>
                  <a:pt x="2184" y="678"/>
                  <a:pt x="2183" y="677"/>
                  <a:pt x="2183" y="676"/>
                </a:cubicBezTo>
                <a:cubicBezTo>
                  <a:pt x="2183" y="675"/>
                  <a:pt x="2181" y="675"/>
                  <a:pt x="2180" y="674"/>
                </a:cubicBezTo>
                <a:cubicBezTo>
                  <a:pt x="2180" y="672"/>
                  <a:pt x="2179" y="671"/>
                  <a:pt x="2178" y="671"/>
                </a:cubicBezTo>
                <a:cubicBezTo>
                  <a:pt x="2177" y="671"/>
                  <a:pt x="2175" y="671"/>
                  <a:pt x="2175" y="669"/>
                </a:cubicBezTo>
                <a:cubicBezTo>
                  <a:pt x="2175" y="669"/>
                  <a:pt x="2175" y="669"/>
                  <a:pt x="2175" y="669"/>
                </a:cubicBezTo>
                <a:cubicBezTo>
                  <a:pt x="2176" y="670"/>
                  <a:pt x="2176" y="670"/>
                  <a:pt x="2177" y="670"/>
                </a:cubicBezTo>
                <a:cubicBezTo>
                  <a:pt x="2178" y="670"/>
                  <a:pt x="2179" y="670"/>
                  <a:pt x="2179" y="670"/>
                </a:cubicBezTo>
                <a:cubicBezTo>
                  <a:pt x="2181" y="670"/>
                  <a:pt x="2181" y="672"/>
                  <a:pt x="2183" y="672"/>
                </a:cubicBezTo>
                <a:cubicBezTo>
                  <a:pt x="2185" y="672"/>
                  <a:pt x="2186" y="670"/>
                  <a:pt x="2187" y="670"/>
                </a:cubicBezTo>
                <a:cubicBezTo>
                  <a:pt x="2188" y="670"/>
                  <a:pt x="2189" y="671"/>
                  <a:pt x="2189" y="671"/>
                </a:cubicBezTo>
                <a:cubicBezTo>
                  <a:pt x="2190" y="670"/>
                  <a:pt x="2189" y="670"/>
                  <a:pt x="2189" y="669"/>
                </a:cubicBezTo>
                <a:cubicBezTo>
                  <a:pt x="2187" y="669"/>
                  <a:pt x="2186" y="667"/>
                  <a:pt x="2185" y="667"/>
                </a:cubicBezTo>
                <a:cubicBezTo>
                  <a:pt x="2185" y="666"/>
                  <a:pt x="2184" y="665"/>
                  <a:pt x="2184" y="665"/>
                </a:cubicBezTo>
                <a:cubicBezTo>
                  <a:pt x="2183" y="665"/>
                  <a:pt x="2182" y="665"/>
                  <a:pt x="2182" y="665"/>
                </a:cubicBezTo>
                <a:cubicBezTo>
                  <a:pt x="2180" y="665"/>
                  <a:pt x="2180" y="663"/>
                  <a:pt x="2178" y="664"/>
                </a:cubicBezTo>
                <a:cubicBezTo>
                  <a:pt x="2177" y="664"/>
                  <a:pt x="2174" y="664"/>
                  <a:pt x="2174" y="663"/>
                </a:cubicBezTo>
                <a:cubicBezTo>
                  <a:pt x="2175" y="663"/>
                  <a:pt x="2175" y="664"/>
                  <a:pt x="2176" y="663"/>
                </a:cubicBezTo>
                <a:cubicBezTo>
                  <a:pt x="2176" y="663"/>
                  <a:pt x="2176" y="662"/>
                  <a:pt x="2177" y="662"/>
                </a:cubicBezTo>
                <a:cubicBezTo>
                  <a:pt x="2177" y="660"/>
                  <a:pt x="2179" y="661"/>
                  <a:pt x="2179" y="659"/>
                </a:cubicBezTo>
                <a:cubicBezTo>
                  <a:pt x="2179" y="659"/>
                  <a:pt x="2178" y="658"/>
                  <a:pt x="2179" y="657"/>
                </a:cubicBezTo>
                <a:cubicBezTo>
                  <a:pt x="2179" y="657"/>
                  <a:pt x="2180" y="657"/>
                  <a:pt x="2181" y="657"/>
                </a:cubicBezTo>
                <a:cubicBezTo>
                  <a:pt x="2182" y="657"/>
                  <a:pt x="2183" y="658"/>
                  <a:pt x="2185" y="659"/>
                </a:cubicBezTo>
                <a:cubicBezTo>
                  <a:pt x="2186" y="659"/>
                  <a:pt x="2187" y="660"/>
                  <a:pt x="2188" y="660"/>
                </a:cubicBezTo>
                <a:cubicBezTo>
                  <a:pt x="2190" y="661"/>
                  <a:pt x="2191" y="660"/>
                  <a:pt x="2192" y="660"/>
                </a:cubicBezTo>
                <a:cubicBezTo>
                  <a:pt x="2193" y="660"/>
                  <a:pt x="2194" y="660"/>
                  <a:pt x="2195" y="660"/>
                </a:cubicBezTo>
                <a:cubicBezTo>
                  <a:pt x="2196" y="660"/>
                  <a:pt x="2197" y="659"/>
                  <a:pt x="2199" y="659"/>
                </a:cubicBezTo>
                <a:cubicBezTo>
                  <a:pt x="2199" y="659"/>
                  <a:pt x="2200" y="659"/>
                  <a:pt x="2200" y="658"/>
                </a:cubicBezTo>
                <a:cubicBezTo>
                  <a:pt x="2200" y="657"/>
                  <a:pt x="2199" y="658"/>
                  <a:pt x="2199" y="658"/>
                </a:cubicBezTo>
                <a:cubicBezTo>
                  <a:pt x="2198" y="658"/>
                  <a:pt x="2197" y="658"/>
                  <a:pt x="2197" y="657"/>
                </a:cubicBezTo>
                <a:cubicBezTo>
                  <a:pt x="2196" y="657"/>
                  <a:pt x="2196" y="656"/>
                  <a:pt x="2195" y="656"/>
                </a:cubicBezTo>
                <a:cubicBezTo>
                  <a:pt x="2194" y="656"/>
                  <a:pt x="2193" y="657"/>
                  <a:pt x="2193" y="657"/>
                </a:cubicBezTo>
                <a:cubicBezTo>
                  <a:pt x="2191" y="657"/>
                  <a:pt x="2192" y="657"/>
                  <a:pt x="2192" y="656"/>
                </a:cubicBezTo>
                <a:cubicBezTo>
                  <a:pt x="2193" y="655"/>
                  <a:pt x="2194" y="655"/>
                  <a:pt x="2196" y="655"/>
                </a:cubicBezTo>
                <a:cubicBezTo>
                  <a:pt x="2198" y="655"/>
                  <a:pt x="2199" y="655"/>
                  <a:pt x="2197" y="653"/>
                </a:cubicBezTo>
                <a:cubicBezTo>
                  <a:pt x="2197" y="653"/>
                  <a:pt x="2197" y="652"/>
                  <a:pt x="2196" y="652"/>
                </a:cubicBezTo>
                <a:cubicBezTo>
                  <a:pt x="2196" y="651"/>
                  <a:pt x="2195" y="651"/>
                  <a:pt x="2194" y="651"/>
                </a:cubicBezTo>
                <a:cubicBezTo>
                  <a:pt x="2193" y="650"/>
                  <a:pt x="2192" y="649"/>
                  <a:pt x="2191" y="648"/>
                </a:cubicBezTo>
                <a:cubicBezTo>
                  <a:pt x="2191" y="648"/>
                  <a:pt x="2189" y="648"/>
                  <a:pt x="2189" y="648"/>
                </a:cubicBezTo>
                <a:cubicBezTo>
                  <a:pt x="2188" y="648"/>
                  <a:pt x="2188" y="649"/>
                  <a:pt x="2187" y="649"/>
                </a:cubicBezTo>
                <a:cubicBezTo>
                  <a:pt x="2187" y="648"/>
                  <a:pt x="2189" y="647"/>
                  <a:pt x="2190" y="647"/>
                </a:cubicBezTo>
                <a:cubicBezTo>
                  <a:pt x="2191" y="647"/>
                  <a:pt x="2192" y="648"/>
                  <a:pt x="2192" y="648"/>
                </a:cubicBezTo>
                <a:cubicBezTo>
                  <a:pt x="2193" y="648"/>
                  <a:pt x="2195" y="648"/>
                  <a:pt x="2195" y="649"/>
                </a:cubicBezTo>
                <a:cubicBezTo>
                  <a:pt x="2196" y="649"/>
                  <a:pt x="2196" y="650"/>
                  <a:pt x="2196" y="650"/>
                </a:cubicBezTo>
                <a:cubicBezTo>
                  <a:pt x="2197" y="651"/>
                  <a:pt x="2197" y="652"/>
                  <a:pt x="2198" y="652"/>
                </a:cubicBezTo>
                <a:cubicBezTo>
                  <a:pt x="2200" y="653"/>
                  <a:pt x="2200" y="651"/>
                  <a:pt x="2202" y="650"/>
                </a:cubicBezTo>
                <a:cubicBezTo>
                  <a:pt x="2203" y="650"/>
                  <a:pt x="2203" y="650"/>
                  <a:pt x="2204" y="650"/>
                </a:cubicBezTo>
                <a:cubicBezTo>
                  <a:pt x="2205" y="649"/>
                  <a:pt x="2204" y="649"/>
                  <a:pt x="2204" y="648"/>
                </a:cubicBezTo>
                <a:cubicBezTo>
                  <a:pt x="2203" y="647"/>
                  <a:pt x="2202" y="646"/>
                  <a:pt x="2201" y="645"/>
                </a:cubicBezTo>
                <a:cubicBezTo>
                  <a:pt x="2200" y="644"/>
                  <a:pt x="2199" y="642"/>
                  <a:pt x="2198" y="641"/>
                </a:cubicBezTo>
                <a:cubicBezTo>
                  <a:pt x="2197" y="640"/>
                  <a:pt x="2196" y="639"/>
                  <a:pt x="2195" y="639"/>
                </a:cubicBezTo>
                <a:cubicBezTo>
                  <a:pt x="2194" y="638"/>
                  <a:pt x="2193" y="639"/>
                  <a:pt x="2192" y="639"/>
                </a:cubicBezTo>
                <a:cubicBezTo>
                  <a:pt x="2191" y="638"/>
                  <a:pt x="2191" y="638"/>
                  <a:pt x="2190" y="638"/>
                </a:cubicBezTo>
                <a:cubicBezTo>
                  <a:pt x="2190" y="639"/>
                  <a:pt x="2189" y="639"/>
                  <a:pt x="2188" y="639"/>
                </a:cubicBezTo>
                <a:cubicBezTo>
                  <a:pt x="2187" y="637"/>
                  <a:pt x="2190" y="637"/>
                  <a:pt x="2190" y="636"/>
                </a:cubicBezTo>
                <a:cubicBezTo>
                  <a:pt x="2189" y="634"/>
                  <a:pt x="2186" y="635"/>
                  <a:pt x="2185" y="636"/>
                </a:cubicBezTo>
                <a:cubicBezTo>
                  <a:pt x="2185" y="636"/>
                  <a:pt x="2185" y="637"/>
                  <a:pt x="2184" y="637"/>
                </a:cubicBezTo>
                <a:cubicBezTo>
                  <a:pt x="2183" y="637"/>
                  <a:pt x="2183" y="637"/>
                  <a:pt x="2182" y="638"/>
                </a:cubicBezTo>
                <a:cubicBezTo>
                  <a:pt x="2181" y="638"/>
                  <a:pt x="2182" y="639"/>
                  <a:pt x="2181" y="640"/>
                </a:cubicBezTo>
                <a:cubicBezTo>
                  <a:pt x="2181" y="641"/>
                  <a:pt x="2180" y="641"/>
                  <a:pt x="2179" y="640"/>
                </a:cubicBezTo>
                <a:cubicBezTo>
                  <a:pt x="2179" y="639"/>
                  <a:pt x="2180" y="639"/>
                  <a:pt x="2179" y="638"/>
                </a:cubicBezTo>
                <a:cubicBezTo>
                  <a:pt x="2178" y="638"/>
                  <a:pt x="2177" y="638"/>
                  <a:pt x="2177" y="639"/>
                </a:cubicBezTo>
                <a:cubicBezTo>
                  <a:pt x="2175" y="639"/>
                  <a:pt x="2174" y="638"/>
                  <a:pt x="2173" y="640"/>
                </a:cubicBezTo>
                <a:cubicBezTo>
                  <a:pt x="2173" y="641"/>
                  <a:pt x="2174" y="642"/>
                  <a:pt x="2174" y="644"/>
                </a:cubicBezTo>
                <a:cubicBezTo>
                  <a:pt x="2174" y="644"/>
                  <a:pt x="2173" y="645"/>
                  <a:pt x="2173" y="646"/>
                </a:cubicBezTo>
                <a:cubicBezTo>
                  <a:pt x="2173" y="646"/>
                  <a:pt x="2172" y="647"/>
                  <a:pt x="2172" y="647"/>
                </a:cubicBezTo>
                <a:cubicBezTo>
                  <a:pt x="2171" y="647"/>
                  <a:pt x="2172" y="646"/>
                  <a:pt x="2172" y="645"/>
                </a:cubicBezTo>
                <a:cubicBezTo>
                  <a:pt x="2172" y="645"/>
                  <a:pt x="2173" y="644"/>
                  <a:pt x="2173" y="644"/>
                </a:cubicBezTo>
                <a:cubicBezTo>
                  <a:pt x="2173" y="643"/>
                  <a:pt x="2172" y="643"/>
                  <a:pt x="2172" y="642"/>
                </a:cubicBezTo>
                <a:cubicBezTo>
                  <a:pt x="2172" y="641"/>
                  <a:pt x="2173" y="640"/>
                  <a:pt x="2173" y="639"/>
                </a:cubicBezTo>
                <a:cubicBezTo>
                  <a:pt x="2173" y="639"/>
                  <a:pt x="2173" y="639"/>
                  <a:pt x="2172" y="638"/>
                </a:cubicBezTo>
                <a:cubicBezTo>
                  <a:pt x="2172" y="638"/>
                  <a:pt x="2171" y="638"/>
                  <a:pt x="2171" y="638"/>
                </a:cubicBezTo>
                <a:cubicBezTo>
                  <a:pt x="2171" y="638"/>
                  <a:pt x="2171" y="638"/>
                  <a:pt x="2171" y="638"/>
                </a:cubicBezTo>
                <a:cubicBezTo>
                  <a:pt x="2170" y="637"/>
                  <a:pt x="2170" y="637"/>
                  <a:pt x="2169" y="637"/>
                </a:cubicBezTo>
                <a:cubicBezTo>
                  <a:pt x="2168" y="637"/>
                  <a:pt x="2168" y="637"/>
                  <a:pt x="2167" y="638"/>
                </a:cubicBezTo>
                <a:cubicBezTo>
                  <a:pt x="2166" y="638"/>
                  <a:pt x="2164" y="639"/>
                  <a:pt x="2163" y="639"/>
                </a:cubicBezTo>
                <a:cubicBezTo>
                  <a:pt x="2161" y="639"/>
                  <a:pt x="2162" y="640"/>
                  <a:pt x="2162" y="642"/>
                </a:cubicBezTo>
                <a:cubicBezTo>
                  <a:pt x="2162" y="642"/>
                  <a:pt x="2161" y="643"/>
                  <a:pt x="2161" y="644"/>
                </a:cubicBezTo>
                <a:cubicBezTo>
                  <a:pt x="2161" y="644"/>
                  <a:pt x="2162" y="644"/>
                  <a:pt x="2161" y="645"/>
                </a:cubicBezTo>
                <a:cubicBezTo>
                  <a:pt x="2160" y="645"/>
                  <a:pt x="2160" y="644"/>
                  <a:pt x="2160" y="643"/>
                </a:cubicBezTo>
                <a:cubicBezTo>
                  <a:pt x="2160" y="642"/>
                  <a:pt x="2161" y="642"/>
                  <a:pt x="2161" y="641"/>
                </a:cubicBezTo>
                <a:cubicBezTo>
                  <a:pt x="2161" y="641"/>
                  <a:pt x="2160" y="640"/>
                  <a:pt x="2160" y="640"/>
                </a:cubicBezTo>
                <a:cubicBezTo>
                  <a:pt x="2159" y="640"/>
                  <a:pt x="2159" y="641"/>
                  <a:pt x="2158" y="641"/>
                </a:cubicBezTo>
                <a:cubicBezTo>
                  <a:pt x="2157" y="639"/>
                  <a:pt x="2160" y="638"/>
                  <a:pt x="2161" y="638"/>
                </a:cubicBezTo>
                <a:cubicBezTo>
                  <a:pt x="2162" y="638"/>
                  <a:pt x="2163" y="638"/>
                  <a:pt x="2164" y="637"/>
                </a:cubicBezTo>
                <a:cubicBezTo>
                  <a:pt x="2164" y="636"/>
                  <a:pt x="2164" y="635"/>
                  <a:pt x="2164" y="634"/>
                </a:cubicBezTo>
                <a:cubicBezTo>
                  <a:pt x="2164" y="634"/>
                  <a:pt x="2164" y="633"/>
                  <a:pt x="2165" y="632"/>
                </a:cubicBezTo>
                <a:cubicBezTo>
                  <a:pt x="2165" y="632"/>
                  <a:pt x="2165" y="631"/>
                  <a:pt x="2165" y="630"/>
                </a:cubicBezTo>
                <a:cubicBezTo>
                  <a:pt x="2167" y="629"/>
                  <a:pt x="2168" y="631"/>
                  <a:pt x="2169" y="629"/>
                </a:cubicBezTo>
                <a:cubicBezTo>
                  <a:pt x="2170" y="628"/>
                  <a:pt x="2169" y="628"/>
                  <a:pt x="2169" y="627"/>
                </a:cubicBezTo>
                <a:cubicBezTo>
                  <a:pt x="2168" y="627"/>
                  <a:pt x="2168" y="626"/>
                  <a:pt x="2167" y="626"/>
                </a:cubicBezTo>
                <a:cubicBezTo>
                  <a:pt x="2167" y="626"/>
                  <a:pt x="2166" y="627"/>
                  <a:pt x="2165" y="627"/>
                </a:cubicBezTo>
                <a:cubicBezTo>
                  <a:pt x="2165" y="628"/>
                  <a:pt x="2163" y="627"/>
                  <a:pt x="2162" y="628"/>
                </a:cubicBezTo>
                <a:cubicBezTo>
                  <a:pt x="2162" y="628"/>
                  <a:pt x="2162" y="628"/>
                  <a:pt x="2161" y="628"/>
                </a:cubicBezTo>
                <a:cubicBezTo>
                  <a:pt x="2161" y="629"/>
                  <a:pt x="2160" y="630"/>
                  <a:pt x="2160" y="630"/>
                </a:cubicBezTo>
                <a:cubicBezTo>
                  <a:pt x="2159" y="631"/>
                  <a:pt x="2158" y="631"/>
                  <a:pt x="2158" y="632"/>
                </a:cubicBezTo>
                <a:cubicBezTo>
                  <a:pt x="2158" y="632"/>
                  <a:pt x="2158" y="634"/>
                  <a:pt x="2157" y="634"/>
                </a:cubicBezTo>
                <a:cubicBezTo>
                  <a:pt x="2157" y="634"/>
                  <a:pt x="2158" y="633"/>
                  <a:pt x="2158" y="633"/>
                </a:cubicBezTo>
                <a:cubicBezTo>
                  <a:pt x="2158" y="632"/>
                  <a:pt x="2157" y="631"/>
                  <a:pt x="2158" y="630"/>
                </a:cubicBezTo>
                <a:cubicBezTo>
                  <a:pt x="2159" y="630"/>
                  <a:pt x="2160" y="630"/>
                  <a:pt x="2159" y="629"/>
                </a:cubicBezTo>
                <a:cubicBezTo>
                  <a:pt x="2159" y="628"/>
                  <a:pt x="2158" y="628"/>
                  <a:pt x="2157" y="628"/>
                </a:cubicBezTo>
                <a:cubicBezTo>
                  <a:pt x="2156" y="629"/>
                  <a:pt x="2154" y="629"/>
                  <a:pt x="2153" y="628"/>
                </a:cubicBezTo>
                <a:cubicBezTo>
                  <a:pt x="2151" y="628"/>
                  <a:pt x="2150" y="629"/>
                  <a:pt x="2149" y="629"/>
                </a:cubicBezTo>
                <a:cubicBezTo>
                  <a:pt x="2147" y="630"/>
                  <a:pt x="2146" y="630"/>
                  <a:pt x="2145" y="630"/>
                </a:cubicBezTo>
                <a:cubicBezTo>
                  <a:pt x="2144" y="630"/>
                  <a:pt x="2140" y="631"/>
                  <a:pt x="2141" y="630"/>
                </a:cubicBezTo>
                <a:cubicBezTo>
                  <a:pt x="2141" y="629"/>
                  <a:pt x="2142" y="630"/>
                  <a:pt x="2143" y="630"/>
                </a:cubicBezTo>
                <a:cubicBezTo>
                  <a:pt x="2144" y="630"/>
                  <a:pt x="2144" y="629"/>
                  <a:pt x="2145" y="629"/>
                </a:cubicBezTo>
                <a:cubicBezTo>
                  <a:pt x="2145" y="629"/>
                  <a:pt x="2146" y="629"/>
                  <a:pt x="2147" y="629"/>
                </a:cubicBezTo>
                <a:cubicBezTo>
                  <a:pt x="2148" y="629"/>
                  <a:pt x="2149" y="628"/>
                  <a:pt x="2149" y="628"/>
                </a:cubicBezTo>
                <a:cubicBezTo>
                  <a:pt x="2149" y="626"/>
                  <a:pt x="2147" y="628"/>
                  <a:pt x="2146" y="628"/>
                </a:cubicBezTo>
                <a:cubicBezTo>
                  <a:pt x="2145" y="628"/>
                  <a:pt x="2144" y="627"/>
                  <a:pt x="2143" y="628"/>
                </a:cubicBezTo>
                <a:cubicBezTo>
                  <a:pt x="2143" y="628"/>
                  <a:pt x="2142" y="628"/>
                  <a:pt x="2141" y="628"/>
                </a:cubicBezTo>
                <a:cubicBezTo>
                  <a:pt x="2141" y="627"/>
                  <a:pt x="2143" y="627"/>
                  <a:pt x="2144" y="626"/>
                </a:cubicBezTo>
                <a:cubicBezTo>
                  <a:pt x="2145" y="625"/>
                  <a:pt x="2145" y="625"/>
                  <a:pt x="2146" y="625"/>
                </a:cubicBezTo>
                <a:cubicBezTo>
                  <a:pt x="2147" y="625"/>
                  <a:pt x="2149" y="626"/>
                  <a:pt x="2150" y="625"/>
                </a:cubicBezTo>
                <a:cubicBezTo>
                  <a:pt x="2150" y="625"/>
                  <a:pt x="2149" y="623"/>
                  <a:pt x="2149" y="622"/>
                </a:cubicBezTo>
                <a:cubicBezTo>
                  <a:pt x="2149" y="621"/>
                  <a:pt x="2148" y="620"/>
                  <a:pt x="2147" y="619"/>
                </a:cubicBezTo>
                <a:cubicBezTo>
                  <a:pt x="2147" y="618"/>
                  <a:pt x="2147" y="616"/>
                  <a:pt x="2146" y="615"/>
                </a:cubicBezTo>
                <a:cubicBezTo>
                  <a:pt x="2146" y="613"/>
                  <a:pt x="2145" y="613"/>
                  <a:pt x="2143" y="612"/>
                </a:cubicBezTo>
                <a:cubicBezTo>
                  <a:pt x="2143" y="612"/>
                  <a:pt x="2143" y="611"/>
                  <a:pt x="2142" y="611"/>
                </a:cubicBezTo>
                <a:cubicBezTo>
                  <a:pt x="2142" y="610"/>
                  <a:pt x="2141" y="610"/>
                  <a:pt x="2140" y="610"/>
                </a:cubicBezTo>
                <a:cubicBezTo>
                  <a:pt x="2139" y="609"/>
                  <a:pt x="2139" y="608"/>
                  <a:pt x="2138" y="608"/>
                </a:cubicBezTo>
                <a:cubicBezTo>
                  <a:pt x="2137" y="608"/>
                  <a:pt x="2136" y="608"/>
                  <a:pt x="2134" y="609"/>
                </a:cubicBezTo>
                <a:cubicBezTo>
                  <a:pt x="2134" y="609"/>
                  <a:pt x="2133" y="609"/>
                  <a:pt x="2133" y="610"/>
                </a:cubicBezTo>
                <a:cubicBezTo>
                  <a:pt x="2132" y="611"/>
                  <a:pt x="2133" y="611"/>
                  <a:pt x="2132" y="612"/>
                </a:cubicBezTo>
                <a:cubicBezTo>
                  <a:pt x="2131" y="612"/>
                  <a:pt x="2131" y="612"/>
                  <a:pt x="2131" y="611"/>
                </a:cubicBezTo>
                <a:cubicBezTo>
                  <a:pt x="2130" y="611"/>
                  <a:pt x="2131" y="610"/>
                  <a:pt x="2130" y="610"/>
                </a:cubicBezTo>
                <a:cubicBezTo>
                  <a:pt x="2130" y="609"/>
                  <a:pt x="2129" y="609"/>
                  <a:pt x="2129" y="609"/>
                </a:cubicBezTo>
                <a:cubicBezTo>
                  <a:pt x="2127" y="609"/>
                  <a:pt x="2127" y="611"/>
                  <a:pt x="2125" y="611"/>
                </a:cubicBezTo>
                <a:cubicBezTo>
                  <a:pt x="2125" y="610"/>
                  <a:pt x="2127" y="610"/>
                  <a:pt x="2127" y="609"/>
                </a:cubicBezTo>
                <a:cubicBezTo>
                  <a:pt x="2127" y="608"/>
                  <a:pt x="2126" y="608"/>
                  <a:pt x="2126" y="607"/>
                </a:cubicBezTo>
                <a:cubicBezTo>
                  <a:pt x="2127" y="607"/>
                  <a:pt x="2127" y="607"/>
                  <a:pt x="2127" y="606"/>
                </a:cubicBezTo>
                <a:cubicBezTo>
                  <a:pt x="2128" y="606"/>
                  <a:pt x="2127" y="605"/>
                  <a:pt x="2128" y="604"/>
                </a:cubicBezTo>
                <a:cubicBezTo>
                  <a:pt x="2128" y="603"/>
                  <a:pt x="2129" y="603"/>
                  <a:pt x="2130" y="603"/>
                </a:cubicBezTo>
                <a:cubicBezTo>
                  <a:pt x="2131" y="603"/>
                  <a:pt x="2133" y="604"/>
                  <a:pt x="2134" y="602"/>
                </a:cubicBezTo>
                <a:cubicBezTo>
                  <a:pt x="2134" y="600"/>
                  <a:pt x="2131" y="602"/>
                  <a:pt x="2130" y="602"/>
                </a:cubicBezTo>
                <a:cubicBezTo>
                  <a:pt x="2128" y="602"/>
                  <a:pt x="2127" y="602"/>
                  <a:pt x="2126" y="602"/>
                </a:cubicBezTo>
                <a:cubicBezTo>
                  <a:pt x="2125" y="602"/>
                  <a:pt x="2124" y="603"/>
                  <a:pt x="2123" y="603"/>
                </a:cubicBezTo>
                <a:cubicBezTo>
                  <a:pt x="2123" y="603"/>
                  <a:pt x="2122" y="603"/>
                  <a:pt x="2121" y="603"/>
                </a:cubicBezTo>
                <a:cubicBezTo>
                  <a:pt x="2120" y="603"/>
                  <a:pt x="2119" y="605"/>
                  <a:pt x="2118" y="606"/>
                </a:cubicBezTo>
                <a:cubicBezTo>
                  <a:pt x="2117" y="607"/>
                  <a:pt x="2117" y="608"/>
                  <a:pt x="2118" y="610"/>
                </a:cubicBezTo>
                <a:cubicBezTo>
                  <a:pt x="2118" y="611"/>
                  <a:pt x="2119" y="612"/>
                  <a:pt x="2119" y="613"/>
                </a:cubicBezTo>
                <a:cubicBezTo>
                  <a:pt x="2119" y="613"/>
                  <a:pt x="2119" y="613"/>
                  <a:pt x="2119" y="612"/>
                </a:cubicBezTo>
                <a:cubicBezTo>
                  <a:pt x="2116" y="610"/>
                  <a:pt x="2116" y="607"/>
                  <a:pt x="2118" y="604"/>
                </a:cubicBezTo>
                <a:cubicBezTo>
                  <a:pt x="2118" y="604"/>
                  <a:pt x="2119" y="603"/>
                  <a:pt x="2119" y="603"/>
                </a:cubicBezTo>
                <a:cubicBezTo>
                  <a:pt x="2119" y="601"/>
                  <a:pt x="2118" y="602"/>
                  <a:pt x="2117" y="602"/>
                </a:cubicBezTo>
                <a:cubicBezTo>
                  <a:pt x="2116" y="602"/>
                  <a:pt x="2116" y="602"/>
                  <a:pt x="2115" y="602"/>
                </a:cubicBezTo>
                <a:cubicBezTo>
                  <a:pt x="2113" y="602"/>
                  <a:pt x="2112" y="605"/>
                  <a:pt x="2110" y="606"/>
                </a:cubicBezTo>
                <a:cubicBezTo>
                  <a:pt x="2109" y="606"/>
                  <a:pt x="2108" y="607"/>
                  <a:pt x="2108" y="608"/>
                </a:cubicBezTo>
                <a:cubicBezTo>
                  <a:pt x="2107" y="609"/>
                  <a:pt x="2109" y="610"/>
                  <a:pt x="2108" y="612"/>
                </a:cubicBezTo>
                <a:cubicBezTo>
                  <a:pt x="2106" y="613"/>
                  <a:pt x="2106" y="611"/>
                  <a:pt x="2106" y="610"/>
                </a:cubicBezTo>
                <a:cubicBezTo>
                  <a:pt x="2106" y="609"/>
                  <a:pt x="2106" y="608"/>
                  <a:pt x="2107" y="608"/>
                </a:cubicBezTo>
                <a:cubicBezTo>
                  <a:pt x="2107" y="607"/>
                  <a:pt x="2107" y="607"/>
                  <a:pt x="2108" y="606"/>
                </a:cubicBezTo>
                <a:cubicBezTo>
                  <a:pt x="2109" y="605"/>
                  <a:pt x="2106" y="604"/>
                  <a:pt x="2107" y="603"/>
                </a:cubicBezTo>
                <a:cubicBezTo>
                  <a:pt x="2108" y="601"/>
                  <a:pt x="2109" y="601"/>
                  <a:pt x="2110" y="599"/>
                </a:cubicBezTo>
                <a:cubicBezTo>
                  <a:pt x="2110" y="598"/>
                  <a:pt x="2109" y="595"/>
                  <a:pt x="2109" y="595"/>
                </a:cubicBezTo>
                <a:cubicBezTo>
                  <a:pt x="2108" y="597"/>
                  <a:pt x="2109" y="598"/>
                  <a:pt x="2107" y="599"/>
                </a:cubicBezTo>
                <a:cubicBezTo>
                  <a:pt x="2107" y="600"/>
                  <a:pt x="2106" y="600"/>
                  <a:pt x="2105" y="601"/>
                </a:cubicBezTo>
                <a:cubicBezTo>
                  <a:pt x="2105" y="601"/>
                  <a:pt x="2104" y="602"/>
                  <a:pt x="2103" y="602"/>
                </a:cubicBezTo>
                <a:cubicBezTo>
                  <a:pt x="2103" y="602"/>
                  <a:pt x="2102" y="602"/>
                  <a:pt x="2101" y="602"/>
                </a:cubicBezTo>
                <a:cubicBezTo>
                  <a:pt x="2101" y="603"/>
                  <a:pt x="2100" y="604"/>
                  <a:pt x="2100" y="604"/>
                </a:cubicBezTo>
                <a:cubicBezTo>
                  <a:pt x="2100" y="605"/>
                  <a:pt x="2099" y="606"/>
                  <a:pt x="2099" y="606"/>
                </a:cubicBezTo>
                <a:cubicBezTo>
                  <a:pt x="2099" y="607"/>
                  <a:pt x="2099" y="608"/>
                  <a:pt x="2098" y="608"/>
                </a:cubicBezTo>
                <a:cubicBezTo>
                  <a:pt x="2097" y="609"/>
                  <a:pt x="2098" y="608"/>
                  <a:pt x="2097" y="608"/>
                </a:cubicBezTo>
                <a:cubicBezTo>
                  <a:pt x="2096" y="607"/>
                  <a:pt x="2095" y="608"/>
                  <a:pt x="2096" y="607"/>
                </a:cubicBezTo>
                <a:cubicBezTo>
                  <a:pt x="2096" y="606"/>
                  <a:pt x="2097" y="606"/>
                  <a:pt x="2098" y="606"/>
                </a:cubicBezTo>
                <a:cubicBezTo>
                  <a:pt x="2099" y="606"/>
                  <a:pt x="2099" y="605"/>
                  <a:pt x="2099" y="604"/>
                </a:cubicBezTo>
                <a:cubicBezTo>
                  <a:pt x="2099" y="604"/>
                  <a:pt x="2100" y="603"/>
                  <a:pt x="2100" y="602"/>
                </a:cubicBezTo>
                <a:cubicBezTo>
                  <a:pt x="2100" y="601"/>
                  <a:pt x="2101" y="601"/>
                  <a:pt x="2101" y="601"/>
                </a:cubicBezTo>
                <a:cubicBezTo>
                  <a:pt x="2102" y="601"/>
                  <a:pt x="2103" y="601"/>
                  <a:pt x="2103" y="600"/>
                </a:cubicBezTo>
                <a:cubicBezTo>
                  <a:pt x="2103" y="599"/>
                  <a:pt x="2102" y="599"/>
                  <a:pt x="2101" y="599"/>
                </a:cubicBezTo>
                <a:cubicBezTo>
                  <a:pt x="2101" y="598"/>
                  <a:pt x="2101" y="597"/>
                  <a:pt x="2099" y="598"/>
                </a:cubicBezTo>
                <a:cubicBezTo>
                  <a:pt x="2099" y="598"/>
                  <a:pt x="2099" y="599"/>
                  <a:pt x="2098" y="599"/>
                </a:cubicBezTo>
                <a:cubicBezTo>
                  <a:pt x="2098" y="599"/>
                  <a:pt x="2097" y="598"/>
                  <a:pt x="2097" y="598"/>
                </a:cubicBezTo>
                <a:cubicBezTo>
                  <a:pt x="2096" y="599"/>
                  <a:pt x="2096" y="599"/>
                  <a:pt x="2095" y="600"/>
                </a:cubicBezTo>
                <a:cubicBezTo>
                  <a:pt x="2095" y="600"/>
                  <a:pt x="2094" y="601"/>
                  <a:pt x="2094" y="601"/>
                </a:cubicBezTo>
                <a:cubicBezTo>
                  <a:pt x="2092" y="601"/>
                  <a:pt x="2092" y="599"/>
                  <a:pt x="2093" y="599"/>
                </a:cubicBezTo>
                <a:cubicBezTo>
                  <a:pt x="2093" y="597"/>
                  <a:pt x="2093" y="597"/>
                  <a:pt x="2091" y="597"/>
                </a:cubicBezTo>
                <a:cubicBezTo>
                  <a:pt x="2090" y="598"/>
                  <a:pt x="2090" y="598"/>
                  <a:pt x="2089" y="599"/>
                </a:cubicBezTo>
                <a:cubicBezTo>
                  <a:pt x="2089" y="600"/>
                  <a:pt x="2088" y="600"/>
                  <a:pt x="2087" y="599"/>
                </a:cubicBezTo>
                <a:cubicBezTo>
                  <a:pt x="2087" y="599"/>
                  <a:pt x="2088" y="598"/>
                  <a:pt x="2088" y="598"/>
                </a:cubicBezTo>
                <a:cubicBezTo>
                  <a:pt x="2088" y="597"/>
                  <a:pt x="2089" y="596"/>
                  <a:pt x="2089" y="596"/>
                </a:cubicBezTo>
                <a:cubicBezTo>
                  <a:pt x="2090" y="595"/>
                  <a:pt x="2090" y="595"/>
                  <a:pt x="2090" y="594"/>
                </a:cubicBezTo>
                <a:cubicBezTo>
                  <a:pt x="2090" y="592"/>
                  <a:pt x="2089" y="592"/>
                  <a:pt x="2087" y="592"/>
                </a:cubicBezTo>
                <a:cubicBezTo>
                  <a:pt x="2086" y="592"/>
                  <a:pt x="2083" y="592"/>
                  <a:pt x="2082" y="592"/>
                </a:cubicBezTo>
                <a:cubicBezTo>
                  <a:pt x="2082" y="593"/>
                  <a:pt x="2081" y="594"/>
                  <a:pt x="2081" y="594"/>
                </a:cubicBezTo>
                <a:cubicBezTo>
                  <a:pt x="2080" y="594"/>
                  <a:pt x="2080" y="593"/>
                  <a:pt x="2081" y="592"/>
                </a:cubicBezTo>
                <a:cubicBezTo>
                  <a:pt x="2081" y="591"/>
                  <a:pt x="2083" y="591"/>
                  <a:pt x="2084" y="591"/>
                </a:cubicBezTo>
                <a:cubicBezTo>
                  <a:pt x="2085" y="591"/>
                  <a:pt x="2086" y="591"/>
                  <a:pt x="2085" y="590"/>
                </a:cubicBezTo>
                <a:cubicBezTo>
                  <a:pt x="2084" y="590"/>
                  <a:pt x="2083" y="590"/>
                  <a:pt x="2083" y="590"/>
                </a:cubicBezTo>
                <a:cubicBezTo>
                  <a:pt x="2081" y="590"/>
                  <a:pt x="2079" y="589"/>
                  <a:pt x="2078" y="590"/>
                </a:cubicBezTo>
                <a:cubicBezTo>
                  <a:pt x="2077" y="590"/>
                  <a:pt x="2076" y="590"/>
                  <a:pt x="2076" y="590"/>
                </a:cubicBezTo>
                <a:cubicBezTo>
                  <a:pt x="2075" y="591"/>
                  <a:pt x="2075" y="592"/>
                  <a:pt x="2075" y="592"/>
                </a:cubicBezTo>
                <a:cubicBezTo>
                  <a:pt x="2074" y="591"/>
                  <a:pt x="2074" y="590"/>
                  <a:pt x="2074" y="590"/>
                </a:cubicBezTo>
                <a:cubicBezTo>
                  <a:pt x="2075" y="589"/>
                  <a:pt x="2075" y="589"/>
                  <a:pt x="2076" y="589"/>
                </a:cubicBezTo>
                <a:cubicBezTo>
                  <a:pt x="2076" y="588"/>
                  <a:pt x="2077" y="588"/>
                  <a:pt x="2077" y="588"/>
                </a:cubicBezTo>
                <a:cubicBezTo>
                  <a:pt x="2078" y="587"/>
                  <a:pt x="2079" y="587"/>
                  <a:pt x="2079" y="587"/>
                </a:cubicBezTo>
                <a:cubicBezTo>
                  <a:pt x="2080" y="587"/>
                  <a:pt x="2081" y="587"/>
                  <a:pt x="2082" y="588"/>
                </a:cubicBezTo>
                <a:cubicBezTo>
                  <a:pt x="2082" y="588"/>
                  <a:pt x="2083" y="588"/>
                  <a:pt x="2083" y="588"/>
                </a:cubicBezTo>
                <a:cubicBezTo>
                  <a:pt x="2083" y="588"/>
                  <a:pt x="2083" y="589"/>
                  <a:pt x="2084" y="589"/>
                </a:cubicBezTo>
                <a:cubicBezTo>
                  <a:pt x="2085" y="590"/>
                  <a:pt x="2087" y="589"/>
                  <a:pt x="2088" y="588"/>
                </a:cubicBezTo>
                <a:cubicBezTo>
                  <a:pt x="2088" y="587"/>
                  <a:pt x="2088" y="586"/>
                  <a:pt x="2089" y="586"/>
                </a:cubicBezTo>
                <a:cubicBezTo>
                  <a:pt x="2090" y="586"/>
                  <a:pt x="2090" y="586"/>
                  <a:pt x="2091" y="587"/>
                </a:cubicBezTo>
                <a:cubicBezTo>
                  <a:pt x="2092" y="587"/>
                  <a:pt x="2093" y="587"/>
                  <a:pt x="2093" y="586"/>
                </a:cubicBezTo>
                <a:cubicBezTo>
                  <a:pt x="2092" y="585"/>
                  <a:pt x="2091" y="585"/>
                  <a:pt x="2091" y="585"/>
                </a:cubicBezTo>
                <a:cubicBezTo>
                  <a:pt x="2089" y="585"/>
                  <a:pt x="2088" y="585"/>
                  <a:pt x="2086" y="585"/>
                </a:cubicBezTo>
                <a:cubicBezTo>
                  <a:pt x="2085" y="585"/>
                  <a:pt x="2084" y="585"/>
                  <a:pt x="2084" y="586"/>
                </a:cubicBezTo>
                <a:cubicBezTo>
                  <a:pt x="2083" y="586"/>
                  <a:pt x="2082" y="586"/>
                  <a:pt x="2082" y="586"/>
                </a:cubicBezTo>
                <a:cubicBezTo>
                  <a:pt x="2080" y="587"/>
                  <a:pt x="2079" y="586"/>
                  <a:pt x="2077" y="586"/>
                </a:cubicBezTo>
                <a:cubicBezTo>
                  <a:pt x="2076" y="586"/>
                  <a:pt x="2076" y="587"/>
                  <a:pt x="2075" y="587"/>
                </a:cubicBezTo>
                <a:cubicBezTo>
                  <a:pt x="2075" y="588"/>
                  <a:pt x="2074" y="588"/>
                  <a:pt x="2074" y="587"/>
                </a:cubicBezTo>
                <a:cubicBezTo>
                  <a:pt x="2074" y="586"/>
                  <a:pt x="2074" y="585"/>
                  <a:pt x="2074" y="585"/>
                </a:cubicBezTo>
                <a:cubicBezTo>
                  <a:pt x="2074" y="584"/>
                  <a:pt x="2074" y="584"/>
                  <a:pt x="2074" y="583"/>
                </a:cubicBezTo>
                <a:cubicBezTo>
                  <a:pt x="2075" y="583"/>
                  <a:pt x="2075" y="583"/>
                  <a:pt x="2075" y="583"/>
                </a:cubicBezTo>
                <a:cubicBezTo>
                  <a:pt x="2076" y="583"/>
                  <a:pt x="2076" y="582"/>
                  <a:pt x="2075" y="582"/>
                </a:cubicBezTo>
                <a:cubicBezTo>
                  <a:pt x="2075" y="581"/>
                  <a:pt x="2073" y="582"/>
                  <a:pt x="2072" y="583"/>
                </a:cubicBezTo>
                <a:cubicBezTo>
                  <a:pt x="2072" y="583"/>
                  <a:pt x="2072" y="584"/>
                  <a:pt x="2071" y="584"/>
                </a:cubicBezTo>
                <a:cubicBezTo>
                  <a:pt x="2070" y="584"/>
                  <a:pt x="2069" y="585"/>
                  <a:pt x="2069" y="585"/>
                </a:cubicBezTo>
                <a:cubicBezTo>
                  <a:pt x="2068" y="586"/>
                  <a:pt x="2068" y="586"/>
                  <a:pt x="2067" y="587"/>
                </a:cubicBezTo>
                <a:cubicBezTo>
                  <a:pt x="2066" y="587"/>
                  <a:pt x="2066" y="586"/>
                  <a:pt x="2066" y="585"/>
                </a:cubicBezTo>
                <a:cubicBezTo>
                  <a:pt x="2066" y="584"/>
                  <a:pt x="2066" y="582"/>
                  <a:pt x="2065" y="581"/>
                </a:cubicBezTo>
                <a:cubicBezTo>
                  <a:pt x="2064" y="581"/>
                  <a:pt x="2063" y="581"/>
                  <a:pt x="2062" y="581"/>
                </a:cubicBezTo>
                <a:cubicBezTo>
                  <a:pt x="2062" y="581"/>
                  <a:pt x="2061" y="580"/>
                  <a:pt x="2061" y="580"/>
                </a:cubicBezTo>
                <a:cubicBezTo>
                  <a:pt x="2059" y="580"/>
                  <a:pt x="2058" y="579"/>
                  <a:pt x="2056" y="580"/>
                </a:cubicBezTo>
                <a:cubicBezTo>
                  <a:pt x="2056" y="580"/>
                  <a:pt x="2055" y="581"/>
                  <a:pt x="2054" y="581"/>
                </a:cubicBezTo>
                <a:cubicBezTo>
                  <a:pt x="2054" y="581"/>
                  <a:pt x="2053" y="581"/>
                  <a:pt x="2052" y="581"/>
                </a:cubicBezTo>
                <a:cubicBezTo>
                  <a:pt x="2052" y="581"/>
                  <a:pt x="2051" y="581"/>
                  <a:pt x="2051" y="580"/>
                </a:cubicBezTo>
                <a:cubicBezTo>
                  <a:pt x="2051" y="580"/>
                  <a:pt x="2052" y="579"/>
                  <a:pt x="2052" y="579"/>
                </a:cubicBezTo>
                <a:cubicBezTo>
                  <a:pt x="2053" y="578"/>
                  <a:pt x="2056" y="579"/>
                  <a:pt x="2058" y="578"/>
                </a:cubicBezTo>
                <a:cubicBezTo>
                  <a:pt x="2058" y="578"/>
                  <a:pt x="2059" y="578"/>
                  <a:pt x="2059" y="578"/>
                </a:cubicBezTo>
                <a:cubicBezTo>
                  <a:pt x="2060" y="578"/>
                  <a:pt x="2061" y="578"/>
                  <a:pt x="2062" y="578"/>
                </a:cubicBezTo>
                <a:cubicBezTo>
                  <a:pt x="2063" y="579"/>
                  <a:pt x="2064" y="579"/>
                  <a:pt x="2063" y="577"/>
                </a:cubicBezTo>
                <a:cubicBezTo>
                  <a:pt x="2062" y="577"/>
                  <a:pt x="2062" y="576"/>
                  <a:pt x="2061" y="576"/>
                </a:cubicBezTo>
                <a:cubicBezTo>
                  <a:pt x="2060" y="576"/>
                  <a:pt x="2060" y="576"/>
                  <a:pt x="2059" y="575"/>
                </a:cubicBezTo>
                <a:cubicBezTo>
                  <a:pt x="2058" y="575"/>
                  <a:pt x="2058" y="574"/>
                  <a:pt x="2057" y="574"/>
                </a:cubicBezTo>
                <a:cubicBezTo>
                  <a:pt x="2056" y="574"/>
                  <a:pt x="2055" y="574"/>
                  <a:pt x="2054" y="574"/>
                </a:cubicBezTo>
                <a:cubicBezTo>
                  <a:pt x="2053" y="575"/>
                  <a:pt x="2051" y="574"/>
                  <a:pt x="2049" y="574"/>
                </a:cubicBezTo>
                <a:cubicBezTo>
                  <a:pt x="2049" y="575"/>
                  <a:pt x="2048" y="575"/>
                  <a:pt x="2047" y="574"/>
                </a:cubicBezTo>
                <a:cubicBezTo>
                  <a:pt x="2046" y="574"/>
                  <a:pt x="2046" y="573"/>
                  <a:pt x="2046" y="573"/>
                </a:cubicBezTo>
                <a:cubicBezTo>
                  <a:pt x="2045" y="572"/>
                  <a:pt x="2043" y="572"/>
                  <a:pt x="2042" y="572"/>
                </a:cubicBezTo>
                <a:cubicBezTo>
                  <a:pt x="2041" y="572"/>
                  <a:pt x="2040" y="572"/>
                  <a:pt x="2039" y="572"/>
                </a:cubicBezTo>
                <a:cubicBezTo>
                  <a:pt x="2039" y="572"/>
                  <a:pt x="2038" y="571"/>
                  <a:pt x="2037" y="571"/>
                </a:cubicBezTo>
                <a:cubicBezTo>
                  <a:pt x="2039" y="571"/>
                  <a:pt x="2040" y="571"/>
                  <a:pt x="2042" y="571"/>
                </a:cubicBezTo>
                <a:cubicBezTo>
                  <a:pt x="2043" y="571"/>
                  <a:pt x="2045" y="571"/>
                  <a:pt x="2046" y="571"/>
                </a:cubicBezTo>
                <a:cubicBezTo>
                  <a:pt x="2047" y="571"/>
                  <a:pt x="2048" y="572"/>
                  <a:pt x="2049" y="572"/>
                </a:cubicBezTo>
                <a:cubicBezTo>
                  <a:pt x="2049" y="572"/>
                  <a:pt x="2050" y="572"/>
                  <a:pt x="2050" y="573"/>
                </a:cubicBezTo>
                <a:cubicBezTo>
                  <a:pt x="2052" y="573"/>
                  <a:pt x="2054" y="573"/>
                  <a:pt x="2055" y="572"/>
                </a:cubicBezTo>
                <a:cubicBezTo>
                  <a:pt x="2057" y="572"/>
                  <a:pt x="2058" y="571"/>
                  <a:pt x="2059" y="572"/>
                </a:cubicBezTo>
                <a:cubicBezTo>
                  <a:pt x="2060" y="572"/>
                  <a:pt x="2062" y="572"/>
                  <a:pt x="2063" y="572"/>
                </a:cubicBezTo>
                <a:cubicBezTo>
                  <a:pt x="2064" y="572"/>
                  <a:pt x="2064" y="572"/>
                  <a:pt x="2065" y="572"/>
                </a:cubicBezTo>
                <a:cubicBezTo>
                  <a:pt x="2065" y="573"/>
                  <a:pt x="2066" y="573"/>
                  <a:pt x="2066" y="573"/>
                </a:cubicBezTo>
                <a:cubicBezTo>
                  <a:pt x="2068" y="573"/>
                  <a:pt x="2067" y="572"/>
                  <a:pt x="2066" y="572"/>
                </a:cubicBezTo>
                <a:cubicBezTo>
                  <a:pt x="2065" y="571"/>
                  <a:pt x="2064" y="571"/>
                  <a:pt x="2063" y="571"/>
                </a:cubicBezTo>
                <a:cubicBezTo>
                  <a:pt x="2063" y="570"/>
                  <a:pt x="2064" y="570"/>
                  <a:pt x="2064" y="570"/>
                </a:cubicBezTo>
                <a:cubicBezTo>
                  <a:pt x="2064" y="570"/>
                  <a:pt x="2065" y="570"/>
                  <a:pt x="2066" y="570"/>
                </a:cubicBezTo>
                <a:cubicBezTo>
                  <a:pt x="2067" y="570"/>
                  <a:pt x="2065" y="568"/>
                  <a:pt x="2065" y="568"/>
                </a:cubicBezTo>
                <a:cubicBezTo>
                  <a:pt x="2064" y="567"/>
                  <a:pt x="2064" y="568"/>
                  <a:pt x="2063" y="567"/>
                </a:cubicBezTo>
                <a:cubicBezTo>
                  <a:pt x="2063" y="567"/>
                  <a:pt x="2062" y="567"/>
                  <a:pt x="2062" y="566"/>
                </a:cubicBezTo>
                <a:cubicBezTo>
                  <a:pt x="2061" y="566"/>
                  <a:pt x="2060" y="566"/>
                  <a:pt x="2059" y="566"/>
                </a:cubicBezTo>
                <a:cubicBezTo>
                  <a:pt x="2061" y="564"/>
                  <a:pt x="2063" y="567"/>
                  <a:pt x="2065" y="567"/>
                </a:cubicBezTo>
                <a:cubicBezTo>
                  <a:pt x="2066" y="567"/>
                  <a:pt x="2066" y="566"/>
                  <a:pt x="2067" y="565"/>
                </a:cubicBezTo>
                <a:cubicBezTo>
                  <a:pt x="2068" y="565"/>
                  <a:pt x="2069" y="565"/>
                  <a:pt x="2070" y="565"/>
                </a:cubicBezTo>
                <a:cubicBezTo>
                  <a:pt x="2071" y="565"/>
                  <a:pt x="2069" y="563"/>
                  <a:pt x="2069" y="562"/>
                </a:cubicBezTo>
                <a:cubicBezTo>
                  <a:pt x="2067" y="562"/>
                  <a:pt x="2066" y="561"/>
                  <a:pt x="2065" y="561"/>
                </a:cubicBezTo>
                <a:cubicBezTo>
                  <a:pt x="2063" y="561"/>
                  <a:pt x="2062" y="560"/>
                  <a:pt x="2061" y="560"/>
                </a:cubicBezTo>
                <a:cubicBezTo>
                  <a:pt x="2060" y="560"/>
                  <a:pt x="2060" y="560"/>
                  <a:pt x="2059" y="560"/>
                </a:cubicBezTo>
                <a:cubicBezTo>
                  <a:pt x="2058" y="560"/>
                  <a:pt x="2057" y="560"/>
                  <a:pt x="2057" y="560"/>
                </a:cubicBezTo>
                <a:cubicBezTo>
                  <a:pt x="2056" y="559"/>
                  <a:pt x="2056" y="559"/>
                  <a:pt x="2055" y="558"/>
                </a:cubicBezTo>
                <a:cubicBezTo>
                  <a:pt x="2055" y="558"/>
                  <a:pt x="2053" y="558"/>
                  <a:pt x="2054" y="558"/>
                </a:cubicBezTo>
                <a:cubicBezTo>
                  <a:pt x="2054" y="557"/>
                  <a:pt x="2055" y="558"/>
                  <a:pt x="2056" y="558"/>
                </a:cubicBezTo>
                <a:cubicBezTo>
                  <a:pt x="2056" y="558"/>
                  <a:pt x="2057" y="557"/>
                  <a:pt x="2058" y="557"/>
                </a:cubicBezTo>
                <a:cubicBezTo>
                  <a:pt x="2059" y="557"/>
                  <a:pt x="2062" y="558"/>
                  <a:pt x="2062" y="558"/>
                </a:cubicBezTo>
                <a:cubicBezTo>
                  <a:pt x="2063" y="557"/>
                  <a:pt x="2061" y="555"/>
                  <a:pt x="2060" y="554"/>
                </a:cubicBezTo>
                <a:cubicBezTo>
                  <a:pt x="2061" y="554"/>
                  <a:pt x="2063" y="554"/>
                  <a:pt x="2064" y="555"/>
                </a:cubicBezTo>
                <a:cubicBezTo>
                  <a:pt x="2065" y="555"/>
                  <a:pt x="2065" y="556"/>
                  <a:pt x="2066" y="556"/>
                </a:cubicBezTo>
                <a:cubicBezTo>
                  <a:pt x="2067" y="558"/>
                  <a:pt x="2069" y="558"/>
                  <a:pt x="2071" y="558"/>
                </a:cubicBezTo>
                <a:cubicBezTo>
                  <a:pt x="2073" y="559"/>
                  <a:pt x="2074" y="560"/>
                  <a:pt x="2076" y="559"/>
                </a:cubicBezTo>
                <a:cubicBezTo>
                  <a:pt x="2077" y="559"/>
                  <a:pt x="2078" y="558"/>
                  <a:pt x="2079" y="559"/>
                </a:cubicBezTo>
                <a:cubicBezTo>
                  <a:pt x="2080" y="559"/>
                  <a:pt x="2081" y="560"/>
                  <a:pt x="2082" y="560"/>
                </a:cubicBezTo>
                <a:cubicBezTo>
                  <a:pt x="2083" y="560"/>
                  <a:pt x="2083" y="559"/>
                  <a:pt x="2084" y="559"/>
                </a:cubicBezTo>
                <a:cubicBezTo>
                  <a:pt x="2085" y="559"/>
                  <a:pt x="2085" y="559"/>
                  <a:pt x="2086" y="559"/>
                </a:cubicBezTo>
                <a:cubicBezTo>
                  <a:pt x="2087" y="559"/>
                  <a:pt x="2087" y="559"/>
                  <a:pt x="2088" y="559"/>
                </a:cubicBezTo>
                <a:cubicBezTo>
                  <a:pt x="2089" y="560"/>
                  <a:pt x="2090" y="562"/>
                  <a:pt x="2092" y="561"/>
                </a:cubicBezTo>
                <a:cubicBezTo>
                  <a:pt x="2093" y="560"/>
                  <a:pt x="2092" y="557"/>
                  <a:pt x="2092" y="556"/>
                </a:cubicBezTo>
                <a:cubicBezTo>
                  <a:pt x="2092" y="554"/>
                  <a:pt x="2091" y="553"/>
                  <a:pt x="2089" y="552"/>
                </a:cubicBezTo>
                <a:cubicBezTo>
                  <a:pt x="2088" y="551"/>
                  <a:pt x="2087" y="551"/>
                  <a:pt x="2086" y="551"/>
                </a:cubicBezTo>
                <a:cubicBezTo>
                  <a:pt x="2084" y="550"/>
                  <a:pt x="2083" y="549"/>
                  <a:pt x="2082" y="549"/>
                </a:cubicBezTo>
                <a:cubicBezTo>
                  <a:pt x="2080" y="549"/>
                  <a:pt x="2079" y="549"/>
                  <a:pt x="2077" y="548"/>
                </a:cubicBezTo>
                <a:cubicBezTo>
                  <a:pt x="2075" y="548"/>
                  <a:pt x="2071" y="548"/>
                  <a:pt x="2069" y="548"/>
                </a:cubicBezTo>
                <a:cubicBezTo>
                  <a:pt x="2067" y="549"/>
                  <a:pt x="2065" y="549"/>
                  <a:pt x="2064" y="548"/>
                </a:cubicBezTo>
                <a:cubicBezTo>
                  <a:pt x="2063" y="547"/>
                  <a:pt x="2062" y="546"/>
                  <a:pt x="2060" y="546"/>
                </a:cubicBezTo>
                <a:cubicBezTo>
                  <a:pt x="2059" y="546"/>
                  <a:pt x="2057" y="546"/>
                  <a:pt x="2056" y="545"/>
                </a:cubicBezTo>
                <a:cubicBezTo>
                  <a:pt x="2055" y="544"/>
                  <a:pt x="2054" y="544"/>
                  <a:pt x="2052" y="544"/>
                </a:cubicBezTo>
                <a:cubicBezTo>
                  <a:pt x="2051" y="544"/>
                  <a:pt x="2051" y="544"/>
                  <a:pt x="2050" y="544"/>
                </a:cubicBezTo>
                <a:cubicBezTo>
                  <a:pt x="2049" y="544"/>
                  <a:pt x="2049" y="544"/>
                  <a:pt x="2048" y="545"/>
                </a:cubicBezTo>
                <a:cubicBezTo>
                  <a:pt x="2047" y="545"/>
                  <a:pt x="2045" y="546"/>
                  <a:pt x="2044" y="545"/>
                </a:cubicBezTo>
                <a:cubicBezTo>
                  <a:pt x="2045" y="545"/>
                  <a:pt x="2045" y="545"/>
                  <a:pt x="2046" y="545"/>
                </a:cubicBezTo>
                <a:cubicBezTo>
                  <a:pt x="2047" y="544"/>
                  <a:pt x="2047" y="544"/>
                  <a:pt x="2048" y="544"/>
                </a:cubicBezTo>
                <a:cubicBezTo>
                  <a:pt x="2049" y="543"/>
                  <a:pt x="2051" y="542"/>
                  <a:pt x="2052" y="542"/>
                </a:cubicBezTo>
                <a:cubicBezTo>
                  <a:pt x="2054" y="542"/>
                  <a:pt x="2055" y="542"/>
                  <a:pt x="2057" y="542"/>
                </a:cubicBezTo>
                <a:cubicBezTo>
                  <a:pt x="2059" y="542"/>
                  <a:pt x="2059" y="541"/>
                  <a:pt x="2061" y="540"/>
                </a:cubicBezTo>
                <a:cubicBezTo>
                  <a:pt x="2062" y="539"/>
                  <a:pt x="2064" y="537"/>
                  <a:pt x="2066" y="537"/>
                </a:cubicBezTo>
                <a:cubicBezTo>
                  <a:pt x="2066" y="537"/>
                  <a:pt x="2067" y="537"/>
                  <a:pt x="2068" y="537"/>
                </a:cubicBezTo>
                <a:cubicBezTo>
                  <a:pt x="2068" y="536"/>
                  <a:pt x="2069" y="536"/>
                  <a:pt x="2070" y="536"/>
                </a:cubicBezTo>
                <a:cubicBezTo>
                  <a:pt x="2071" y="536"/>
                  <a:pt x="2072" y="538"/>
                  <a:pt x="2073" y="538"/>
                </a:cubicBezTo>
                <a:cubicBezTo>
                  <a:pt x="2074" y="538"/>
                  <a:pt x="2075" y="538"/>
                  <a:pt x="2075" y="538"/>
                </a:cubicBezTo>
                <a:cubicBezTo>
                  <a:pt x="2076" y="539"/>
                  <a:pt x="2077" y="539"/>
                  <a:pt x="2077" y="539"/>
                </a:cubicBezTo>
                <a:cubicBezTo>
                  <a:pt x="2078" y="539"/>
                  <a:pt x="2079" y="540"/>
                  <a:pt x="2079" y="539"/>
                </a:cubicBezTo>
                <a:cubicBezTo>
                  <a:pt x="2081" y="539"/>
                  <a:pt x="2083" y="539"/>
                  <a:pt x="2083" y="538"/>
                </a:cubicBezTo>
                <a:cubicBezTo>
                  <a:pt x="2083" y="537"/>
                  <a:pt x="2083" y="536"/>
                  <a:pt x="2082" y="535"/>
                </a:cubicBezTo>
                <a:cubicBezTo>
                  <a:pt x="2082" y="532"/>
                  <a:pt x="2082" y="531"/>
                  <a:pt x="2080" y="529"/>
                </a:cubicBezTo>
                <a:cubicBezTo>
                  <a:pt x="2079" y="526"/>
                  <a:pt x="2077" y="524"/>
                  <a:pt x="2074" y="522"/>
                </a:cubicBezTo>
                <a:cubicBezTo>
                  <a:pt x="2073" y="521"/>
                  <a:pt x="2072" y="520"/>
                  <a:pt x="2070" y="520"/>
                </a:cubicBezTo>
                <a:cubicBezTo>
                  <a:pt x="2069" y="519"/>
                  <a:pt x="2067" y="519"/>
                  <a:pt x="2066" y="519"/>
                </a:cubicBezTo>
                <a:cubicBezTo>
                  <a:pt x="2065" y="518"/>
                  <a:pt x="2064" y="516"/>
                  <a:pt x="2062" y="518"/>
                </a:cubicBezTo>
                <a:cubicBezTo>
                  <a:pt x="2062" y="518"/>
                  <a:pt x="2062" y="519"/>
                  <a:pt x="2062" y="520"/>
                </a:cubicBezTo>
                <a:cubicBezTo>
                  <a:pt x="2062" y="521"/>
                  <a:pt x="2061" y="521"/>
                  <a:pt x="2061" y="522"/>
                </a:cubicBezTo>
                <a:cubicBezTo>
                  <a:pt x="2060" y="523"/>
                  <a:pt x="2062" y="525"/>
                  <a:pt x="2060" y="525"/>
                </a:cubicBezTo>
                <a:cubicBezTo>
                  <a:pt x="2059" y="525"/>
                  <a:pt x="2058" y="525"/>
                  <a:pt x="2058" y="525"/>
                </a:cubicBezTo>
                <a:cubicBezTo>
                  <a:pt x="2057" y="526"/>
                  <a:pt x="2056" y="526"/>
                  <a:pt x="2055" y="527"/>
                </a:cubicBezTo>
                <a:cubicBezTo>
                  <a:pt x="2054" y="527"/>
                  <a:pt x="2054" y="527"/>
                  <a:pt x="2054" y="528"/>
                </a:cubicBezTo>
                <a:cubicBezTo>
                  <a:pt x="2053" y="528"/>
                  <a:pt x="2052" y="529"/>
                  <a:pt x="2052" y="529"/>
                </a:cubicBezTo>
                <a:cubicBezTo>
                  <a:pt x="2051" y="530"/>
                  <a:pt x="2050" y="530"/>
                  <a:pt x="2049" y="530"/>
                </a:cubicBezTo>
                <a:cubicBezTo>
                  <a:pt x="2048" y="530"/>
                  <a:pt x="2046" y="530"/>
                  <a:pt x="2045" y="531"/>
                </a:cubicBezTo>
                <a:cubicBezTo>
                  <a:pt x="2043" y="531"/>
                  <a:pt x="2042" y="532"/>
                  <a:pt x="2041" y="532"/>
                </a:cubicBezTo>
                <a:cubicBezTo>
                  <a:pt x="2040" y="533"/>
                  <a:pt x="2039" y="534"/>
                  <a:pt x="2038" y="535"/>
                </a:cubicBezTo>
                <a:cubicBezTo>
                  <a:pt x="2036" y="536"/>
                  <a:pt x="2032" y="537"/>
                  <a:pt x="2030" y="535"/>
                </a:cubicBezTo>
                <a:cubicBezTo>
                  <a:pt x="2032" y="536"/>
                  <a:pt x="2035" y="536"/>
                  <a:pt x="2037" y="535"/>
                </a:cubicBezTo>
                <a:cubicBezTo>
                  <a:pt x="2038" y="534"/>
                  <a:pt x="2039" y="533"/>
                  <a:pt x="2040" y="532"/>
                </a:cubicBezTo>
                <a:cubicBezTo>
                  <a:pt x="2041" y="531"/>
                  <a:pt x="2042" y="531"/>
                  <a:pt x="2044" y="530"/>
                </a:cubicBezTo>
                <a:cubicBezTo>
                  <a:pt x="2045" y="530"/>
                  <a:pt x="2045" y="529"/>
                  <a:pt x="2046" y="529"/>
                </a:cubicBezTo>
                <a:cubicBezTo>
                  <a:pt x="2046" y="528"/>
                  <a:pt x="2047" y="528"/>
                  <a:pt x="2048" y="528"/>
                </a:cubicBezTo>
                <a:cubicBezTo>
                  <a:pt x="2048" y="528"/>
                  <a:pt x="2049" y="528"/>
                  <a:pt x="2050" y="527"/>
                </a:cubicBezTo>
                <a:cubicBezTo>
                  <a:pt x="2051" y="526"/>
                  <a:pt x="2051" y="524"/>
                  <a:pt x="2050" y="523"/>
                </a:cubicBezTo>
                <a:cubicBezTo>
                  <a:pt x="2050" y="522"/>
                  <a:pt x="2049" y="522"/>
                  <a:pt x="2049" y="522"/>
                </a:cubicBezTo>
                <a:cubicBezTo>
                  <a:pt x="2047" y="522"/>
                  <a:pt x="2045" y="521"/>
                  <a:pt x="2044" y="521"/>
                </a:cubicBezTo>
                <a:cubicBezTo>
                  <a:pt x="2042" y="521"/>
                  <a:pt x="2041" y="522"/>
                  <a:pt x="2040" y="522"/>
                </a:cubicBezTo>
                <a:cubicBezTo>
                  <a:pt x="2039" y="522"/>
                  <a:pt x="2037" y="522"/>
                  <a:pt x="2036" y="523"/>
                </a:cubicBezTo>
                <a:cubicBezTo>
                  <a:pt x="2035" y="523"/>
                  <a:pt x="2035" y="524"/>
                  <a:pt x="2034" y="524"/>
                </a:cubicBezTo>
                <a:cubicBezTo>
                  <a:pt x="2033" y="524"/>
                  <a:pt x="2032" y="524"/>
                  <a:pt x="2032" y="524"/>
                </a:cubicBezTo>
                <a:cubicBezTo>
                  <a:pt x="2031" y="524"/>
                  <a:pt x="2030" y="525"/>
                  <a:pt x="2030" y="526"/>
                </a:cubicBezTo>
                <a:cubicBezTo>
                  <a:pt x="2029" y="526"/>
                  <a:pt x="2030" y="527"/>
                  <a:pt x="2029" y="528"/>
                </a:cubicBezTo>
                <a:cubicBezTo>
                  <a:pt x="2029" y="528"/>
                  <a:pt x="2029" y="530"/>
                  <a:pt x="2028" y="530"/>
                </a:cubicBezTo>
                <a:cubicBezTo>
                  <a:pt x="2027" y="530"/>
                  <a:pt x="2028" y="529"/>
                  <a:pt x="2027" y="528"/>
                </a:cubicBezTo>
                <a:cubicBezTo>
                  <a:pt x="2027" y="527"/>
                  <a:pt x="2026" y="527"/>
                  <a:pt x="2026" y="527"/>
                </a:cubicBezTo>
                <a:cubicBezTo>
                  <a:pt x="2025" y="526"/>
                  <a:pt x="2026" y="525"/>
                  <a:pt x="2027" y="524"/>
                </a:cubicBezTo>
                <a:cubicBezTo>
                  <a:pt x="2028" y="523"/>
                  <a:pt x="2029" y="523"/>
                  <a:pt x="2030" y="522"/>
                </a:cubicBezTo>
                <a:cubicBezTo>
                  <a:pt x="2032" y="521"/>
                  <a:pt x="2034" y="521"/>
                  <a:pt x="2036" y="520"/>
                </a:cubicBezTo>
                <a:cubicBezTo>
                  <a:pt x="2037" y="519"/>
                  <a:pt x="2038" y="519"/>
                  <a:pt x="2040" y="518"/>
                </a:cubicBezTo>
                <a:cubicBezTo>
                  <a:pt x="2041" y="518"/>
                  <a:pt x="2043" y="518"/>
                  <a:pt x="2044" y="518"/>
                </a:cubicBezTo>
                <a:cubicBezTo>
                  <a:pt x="2046" y="518"/>
                  <a:pt x="2047" y="517"/>
                  <a:pt x="2049" y="517"/>
                </a:cubicBezTo>
                <a:cubicBezTo>
                  <a:pt x="2050" y="517"/>
                  <a:pt x="2051" y="515"/>
                  <a:pt x="2053" y="515"/>
                </a:cubicBezTo>
                <a:cubicBezTo>
                  <a:pt x="2054" y="515"/>
                  <a:pt x="2054" y="515"/>
                  <a:pt x="2055" y="515"/>
                </a:cubicBezTo>
                <a:cubicBezTo>
                  <a:pt x="2056" y="515"/>
                  <a:pt x="2056" y="515"/>
                  <a:pt x="2056" y="514"/>
                </a:cubicBezTo>
                <a:cubicBezTo>
                  <a:pt x="2057" y="513"/>
                  <a:pt x="2058" y="512"/>
                  <a:pt x="2058" y="510"/>
                </a:cubicBezTo>
                <a:cubicBezTo>
                  <a:pt x="2059" y="509"/>
                  <a:pt x="2059" y="507"/>
                  <a:pt x="2057" y="506"/>
                </a:cubicBezTo>
                <a:cubicBezTo>
                  <a:pt x="2056" y="506"/>
                  <a:pt x="2054" y="506"/>
                  <a:pt x="2053" y="505"/>
                </a:cubicBezTo>
                <a:cubicBezTo>
                  <a:pt x="2051" y="505"/>
                  <a:pt x="2049" y="505"/>
                  <a:pt x="2048" y="504"/>
                </a:cubicBezTo>
                <a:cubicBezTo>
                  <a:pt x="2047" y="503"/>
                  <a:pt x="2045" y="502"/>
                  <a:pt x="2044" y="502"/>
                </a:cubicBezTo>
                <a:cubicBezTo>
                  <a:pt x="2043" y="501"/>
                  <a:pt x="2041" y="501"/>
                  <a:pt x="2040" y="500"/>
                </a:cubicBezTo>
                <a:cubicBezTo>
                  <a:pt x="2039" y="500"/>
                  <a:pt x="2039" y="500"/>
                  <a:pt x="2038" y="499"/>
                </a:cubicBezTo>
                <a:cubicBezTo>
                  <a:pt x="2036" y="498"/>
                  <a:pt x="2034" y="500"/>
                  <a:pt x="2032" y="500"/>
                </a:cubicBezTo>
                <a:cubicBezTo>
                  <a:pt x="2031" y="501"/>
                  <a:pt x="2030" y="501"/>
                  <a:pt x="2030" y="501"/>
                </a:cubicBezTo>
                <a:cubicBezTo>
                  <a:pt x="2029" y="502"/>
                  <a:pt x="2028" y="502"/>
                  <a:pt x="2028" y="502"/>
                </a:cubicBezTo>
                <a:cubicBezTo>
                  <a:pt x="2027" y="503"/>
                  <a:pt x="2026" y="503"/>
                  <a:pt x="2026" y="504"/>
                </a:cubicBezTo>
                <a:cubicBezTo>
                  <a:pt x="2024" y="505"/>
                  <a:pt x="2023" y="505"/>
                  <a:pt x="2021" y="505"/>
                </a:cubicBezTo>
                <a:cubicBezTo>
                  <a:pt x="2020" y="505"/>
                  <a:pt x="2019" y="505"/>
                  <a:pt x="2018" y="506"/>
                </a:cubicBezTo>
                <a:cubicBezTo>
                  <a:pt x="2017" y="507"/>
                  <a:pt x="2017" y="509"/>
                  <a:pt x="2017" y="510"/>
                </a:cubicBezTo>
                <a:cubicBezTo>
                  <a:pt x="2015" y="509"/>
                  <a:pt x="2015" y="506"/>
                  <a:pt x="2016" y="505"/>
                </a:cubicBezTo>
                <a:cubicBezTo>
                  <a:pt x="2017" y="504"/>
                  <a:pt x="2019" y="505"/>
                  <a:pt x="2021" y="504"/>
                </a:cubicBezTo>
                <a:cubicBezTo>
                  <a:pt x="2022" y="504"/>
                  <a:pt x="2023" y="503"/>
                  <a:pt x="2024" y="502"/>
                </a:cubicBezTo>
                <a:cubicBezTo>
                  <a:pt x="2025" y="501"/>
                  <a:pt x="2027" y="500"/>
                  <a:pt x="2027" y="499"/>
                </a:cubicBezTo>
                <a:cubicBezTo>
                  <a:pt x="2028" y="499"/>
                  <a:pt x="2028" y="498"/>
                  <a:pt x="2028" y="497"/>
                </a:cubicBezTo>
                <a:cubicBezTo>
                  <a:pt x="2028" y="495"/>
                  <a:pt x="2026" y="496"/>
                  <a:pt x="2025" y="497"/>
                </a:cubicBezTo>
                <a:cubicBezTo>
                  <a:pt x="2023" y="497"/>
                  <a:pt x="2022" y="497"/>
                  <a:pt x="2021" y="498"/>
                </a:cubicBezTo>
                <a:cubicBezTo>
                  <a:pt x="2019" y="498"/>
                  <a:pt x="2018" y="499"/>
                  <a:pt x="2016" y="500"/>
                </a:cubicBezTo>
                <a:cubicBezTo>
                  <a:pt x="2015" y="500"/>
                  <a:pt x="2013" y="501"/>
                  <a:pt x="2012" y="501"/>
                </a:cubicBezTo>
                <a:cubicBezTo>
                  <a:pt x="2010" y="502"/>
                  <a:pt x="2009" y="503"/>
                  <a:pt x="2008" y="504"/>
                </a:cubicBezTo>
                <a:cubicBezTo>
                  <a:pt x="2006" y="505"/>
                  <a:pt x="2004" y="505"/>
                  <a:pt x="2003" y="506"/>
                </a:cubicBezTo>
                <a:cubicBezTo>
                  <a:pt x="2003" y="506"/>
                  <a:pt x="2003" y="507"/>
                  <a:pt x="2003" y="508"/>
                </a:cubicBezTo>
                <a:cubicBezTo>
                  <a:pt x="2002" y="508"/>
                  <a:pt x="2002" y="509"/>
                  <a:pt x="2001" y="509"/>
                </a:cubicBezTo>
                <a:cubicBezTo>
                  <a:pt x="2000" y="510"/>
                  <a:pt x="2001" y="512"/>
                  <a:pt x="2000" y="514"/>
                </a:cubicBezTo>
                <a:cubicBezTo>
                  <a:pt x="2000" y="515"/>
                  <a:pt x="1999" y="516"/>
                  <a:pt x="1999" y="518"/>
                </a:cubicBezTo>
                <a:cubicBezTo>
                  <a:pt x="1999" y="519"/>
                  <a:pt x="1999" y="521"/>
                  <a:pt x="1998" y="522"/>
                </a:cubicBezTo>
                <a:cubicBezTo>
                  <a:pt x="1997" y="521"/>
                  <a:pt x="1998" y="519"/>
                  <a:pt x="1998" y="518"/>
                </a:cubicBezTo>
                <a:cubicBezTo>
                  <a:pt x="1998" y="517"/>
                  <a:pt x="1998" y="517"/>
                  <a:pt x="1998" y="516"/>
                </a:cubicBezTo>
                <a:cubicBezTo>
                  <a:pt x="1998" y="515"/>
                  <a:pt x="1998" y="514"/>
                  <a:pt x="1998" y="514"/>
                </a:cubicBezTo>
                <a:cubicBezTo>
                  <a:pt x="1999" y="512"/>
                  <a:pt x="2000" y="511"/>
                  <a:pt x="2000" y="510"/>
                </a:cubicBezTo>
                <a:cubicBezTo>
                  <a:pt x="2000" y="508"/>
                  <a:pt x="1998" y="508"/>
                  <a:pt x="1997" y="507"/>
                </a:cubicBezTo>
                <a:cubicBezTo>
                  <a:pt x="1995" y="507"/>
                  <a:pt x="1994" y="507"/>
                  <a:pt x="1992" y="507"/>
                </a:cubicBezTo>
                <a:cubicBezTo>
                  <a:pt x="1993" y="506"/>
                  <a:pt x="1999" y="507"/>
                  <a:pt x="2000" y="507"/>
                </a:cubicBezTo>
                <a:cubicBezTo>
                  <a:pt x="2001" y="506"/>
                  <a:pt x="2002" y="504"/>
                  <a:pt x="2004" y="503"/>
                </a:cubicBezTo>
                <a:cubicBezTo>
                  <a:pt x="2005" y="502"/>
                  <a:pt x="2006" y="502"/>
                  <a:pt x="2006" y="502"/>
                </a:cubicBezTo>
                <a:cubicBezTo>
                  <a:pt x="2008" y="501"/>
                  <a:pt x="2008" y="501"/>
                  <a:pt x="2009" y="500"/>
                </a:cubicBezTo>
                <a:cubicBezTo>
                  <a:pt x="2010" y="499"/>
                  <a:pt x="2010" y="498"/>
                  <a:pt x="2010" y="498"/>
                </a:cubicBezTo>
                <a:cubicBezTo>
                  <a:pt x="2011" y="497"/>
                  <a:pt x="2012" y="497"/>
                  <a:pt x="2012" y="496"/>
                </a:cubicBezTo>
                <a:cubicBezTo>
                  <a:pt x="2013" y="495"/>
                  <a:pt x="2013" y="494"/>
                  <a:pt x="2013" y="493"/>
                </a:cubicBezTo>
                <a:cubicBezTo>
                  <a:pt x="2013" y="492"/>
                  <a:pt x="2012" y="492"/>
                  <a:pt x="2012" y="491"/>
                </a:cubicBezTo>
                <a:cubicBezTo>
                  <a:pt x="2012" y="490"/>
                  <a:pt x="2012" y="490"/>
                  <a:pt x="2011" y="489"/>
                </a:cubicBezTo>
                <a:cubicBezTo>
                  <a:pt x="2011" y="489"/>
                  <a:pt x="2011" y="488"/>
                  <a:pt x="2010" y="488"/>
                </a:cubicBezTo>
                <a:cubicBezTo>
                  <a:pt x="2009" y="486"/>
                  <a:pt x="2008" y="487"/>
                  <a:pt x="2007" y="487"/>
                </a:cubicBezTo>
                <a:cubicBezTo>
                  <a:pt x="2005" y="488"/>
                  <a:pt x="2004" y="488"/>
                  <a:pt x="2002" y="489"/>
                </a:cubicBezTo>
                <a:cubicBezTo>
                  <a:pt x="2000" y="490"/>
                  <a:pt x="2001" y="496"/>
                  <a:pt x="1998" y="496"/>
                </a:cubicBezTo>
                <a:cubicBezTo>
                  <a:pt x="1995" y="496"/>
                  <a:pt x="1992" y="496"/>
                  <a:pt x="1989" y="497"/>
                </a:cubicBezTo>
                <a:cubicBezTo>
                  <a:pt x="1987" y="498"/>
                  <a:pt x="1986" y="498"/>
                  <a:pt x="1984" y="499"/>
                </a:cubicBezTo>
                <a:cubicBezTo>
                  <a:pt x="1984" y="499"/>
                  <a:pt x="1983" y="499"/>
                  <a:pt x="1982" y="499"/>
                </a:cubicBezTo>
                <a:cubicBezTo>
                  <a:pt x="1981" y="500"/>
                  <a:pt x="1980" y="499"/>
                  <a:pt x="1979" y="500"/>
                </a:cubicBezTo>
                <a:cubicBezTo>
                  <a:pt x="1978" y="501"/>
                  <a:pt x="1978" y="501"/>
                  <a:pt x="1977" y="502"/>
                </a:cubicBezTo>
                <a:cubicBezTo>
                  <a:pt x="1976" y="502"/>
                  <a:pt x="1977" y="500"/>
                  <a:pt x="1977" y="500"/>
                </a:cubicBezTo>
                <a:cubicBezTo>
                  <a:pt x="1978" y="499"/>
                  <a:pt x="1979" y="499"/>
                  <a:pt x="1979" y="498"/>
                </a:cubicBezTo>
                <a:cubicBezTo>
                  <a:pt x="1979" y="497"/>
                  <a:pt x="1978" y="497"/>
                  <a:pt x="1977" y="497"/>
                </a:cubicBezTo>
                <a:cubicBezTo>
                  <a:pt x="1977" y="497"/>
                  <a:pt x="1976" y="497"/>
                  <a:pt x="1975" y="497"/>
                </a:cubicBezTo>
                <a:cubicBezTo>
                  <a:pt x="1975" y="496"/>
                  <a:pt x="1977" y="495"/>
                  <a:pt x="1977" y="494"/>
                </a:cubicBezTo>
                <a:cubicBezTo>
                  <a:pt x="1978" y="494"/>
                  <a:pt x="1979" y="493"/>
                  <a:pt x="1979" y="492"/>
                </a:cubicBezTo>
                <a:cubicBezTo>
                  <a:pt x="1981" y="491"/>
                  <a:pt x="1982" y="489"/>
                  <a:pt x="1984" y="488"/>
                </a:cubicBezTo>
                <a:cubicBezTo>
                  <a:pt x="1985" y="488"/>
                  <a:pt x="1985" y="488"/>
                  <a:pt x="1986" y="488"/>
                </a:cubicBezTo>
                <a:cubicBezTo>
                  <a:pt x="1986" y="487"/>
                  <a:pt x="1987" y="488"/>
                  <a:pt x="1988" y="488"/>
                </a:cubicBezTo>
                <a:cubicBezTo>
                  <a:pt x="1989" y="488"/>
                  <a:pt x="1990" y="489"/>
                  <a:pt x="1992" y="489"/>
                </a:cubicBezTo>
                <a:cubicBezTo>
                  <a:pt x="1995" y="490"/>
                  <a:pt x="1996" y="486"/>
                  <a:pt x="1998" y="484"/>
                </a:cubicBezTo>
                <a:cubicBezTo>
                  <a:pt x="1998" y="483"/>
                  <a:pt x="2001" y="483"/>
                  <a:pt x="2001" y="482"/>
                </a:cubicBezTo>
                <a:cubicBezTo>
                  <a:pt x="2001" y="480"/>
                  <a:pt x="1999" y="479"/>
                  <a:pt x="1999" y="479"/>
                </a:cubicBezTo>
                <a:cubicBezTo>
                  <a:pt x="1998" y="478"/>
                  <a:pt x="1997" y="477"/>
                  <a:pt x="1996" y="476"/>
                </a:cubicBezTo>
                <a:cubicBezTo>
                  <a:pt x="1995" y="475"/>
                  <a:pt x="1994" y="473"/>
                  <a:pt x="1993" y="472"/>
                </a:cubicBezTo>
                <a:cubicBezTo>
                  <a:pt x="1991" y="472"/>
                  <a:pt x="1990" y="472"/>
                  <a:pt x="1988" y="471"/>
                </a:cubicBezTo>
                <a:cubicBezTo>
                  <a:pt x="1987" y="471"/>
                  <a:pt x="1986" y="470"/>
                  <a:pt x="1984" y="470"/>
                </a:cubicBezTo>
                <a:cubicBezTo>
                  <a:pt x="1981" y="469"/>
                  <a:pt x="1978" y="469"/>
                  <a:pt x="1975" y="468"/>
                </a:cubicBezTo>
                <a:cubicBezTo>
                  <a:pt x="1974" y="467"/>
                  <a:pt x="1974" y="467"/>
                  <a:pt x="1973" y="467"/>
                </a:cubicBezTo>
                <a:cubicBezTo>
                  <a:pt x="1972" y="467"/>
                  <a:pt x="1971" y="467"/>
                  <a:pt x="1970" y="468"/>
                </a:cubicBezTo>
                <a:cubicBezTo>
                  <a:pt x="1969" y="468"/>
                  <a:pt x="1968" y="470"/>
                  <a:pt x="1967" y="471"/>
                </a:cubicBezTo>
                <a:close/>
                <a:moveTo>
                  <a:pt x="1718" y="418"/>
                </a:moveTo>
                <a:cubicBezTo>
                  <a:pt x="1718" y="418"/>
                  <a:pt x="1713" y="418"/>
                  <a:pt x="1715" y="416"/>
                </a:cubicBezTo>
                <a:cubicBezTo>
                  <a:pt x="1716" y="416"/>
                  <a:pt x="1719" y="418"/>
                  <a:pt x="1720" y="418"/>
                </a:cubicBezTo>
                <a:cubicBezTo>
                  <a:pt x="1721" y="418"/>
                  <a:pt x="1724" y="418"/>
                  <a:pt x="1724" y="419"/>
                </a:cubicBezTo>
                <a:cubicBezTo>
                  <a:pt x="1723" y="420"/>
                  <a:pt x="1719" y="418"/>
                  <a:pt x="1718" y="418"/>
                </a:cubicBezTo>
                <a:close/>
                <a:moveTo>
                  <a:pt x="1731" y="412"/>
                </a:moveTo>
                <a:cubicBezTo>
                  <a:pt x="1730" y="411"/>
                  <a:pt x="1728" y="412"/>
                  <a:pt x="1727" y="412"/>
                </a:cubicBezTo>
                <a:cubicBezTo>
                  <a:pt x="1725" y="412"/>
                  <a:pt x="1724" y="412"/>
                  <a:pt x="1722" y="411"/>
                </a:cubicBezTo>
                <a:cubicBezTo>
                  <a:pt x="1722" y="411"/>
                  <a:pt x="1721" y="411"/>
                  <a:pt x="1721" y="411"/>
                </a:cubicBezTo>
                <a:cubicBezTo>
                  <a:pt x="1720" y="411"/>
                  <a:pt x="1719" y="411"/>
                  <a:pt x="1718" y="410"/>
                </a:cubicBezTo>
                <a:cubicBezTo>
                  <a:pt x="1717" y="410"/>
                  <a:pt x="1716" y="410"/>
                  <a:pt x="1715" y="410"/>
                </a:cubicBezTo>
                <a:cubicBezTo>
                  <a:pt x="1715" y="409"/>
                  <a:pt x="1715" y="409"/>
                  <a:pt x="1715" y="408"/>
                </a:cubicBezTo>
                <a:cubicBezTo>
                  <a:pt x="1715" y="408"/>
                  <a:pt x="1714" y="407"/>
                  <a:pt x="1715" y="407"/>
                </a:cubicBezTo>
                <a:cubicBezTo>
                  <a:pt x="1715" y="406"/>
                  <a:pt x="1716" y="407"/>
                  <a:pt x="1716" y="407"/>
                </a:cubicBezTo>
                <a:cubicBezTo>
                  <a:pt x="1717" y="408"/>
                  <a:pt x="1719" y="409"/>
                  <a:pt x="1720" y="409"/>
                </a:cubicBezTo>
                <a:cubicBezTo>
                  <a:pt x="1722" y="410"/>
                  <a:pt x="1725" y="410"/>
                  <a:pt x="1727" y="410"/>
                </a:cubicBezTo>
                <a:cubicBezTo>
                  <a:pt x="1728" y="410"/>
                  <a:pt x="1729" y="411"/>
                  <a:pt x="1731" y="411"/>
                </a:cubicBezTo>
                <a:cubicBezTo>
                  <a:pt x="1732" y="411"/>
                  <a:pt x="1735" y="412"/>
                  <a:pt x="1735" y="413"/>
                </a:cubicBezTo>
                <a:cubicBezTo>
                  <a:pt x="1735" y="414"/>
                  <a:pt x="1732" y="412"/>
                  <a:pt x="1731" y="412"/>
                </a:cubicBezTo>
                <a:close/>
                <a:moveTo>
                  <a:pt x="1907" y="699"/>
                </a:moveTo>
                <a:cubicBezTo>
                  <a:pt x="1906" y="698"/>
                  <a:pt x="1906" y="698"/>
                  <a:pt x="1907" y="698"/>
                </a:cubicBezTo>
                <a:cubicBezTo>
                  <a:pt x="1908" y="698"/>
                  <a:pt x="1909" y="700"/>
                  <a:pt x="1909" y="700"/>
                </a:cubicBezTo>
                <a:cubicBezTo>
                  <a:pt x="1908" y="701"/>
                  <a:pt x="1907" y="700"/>
                  <a:pt x="1907" y="699"/>
                </a:cubicBezTo>
                <a:close/>
                <a:moveTo>
                  <a:pt x="1914" y="707"/>
                </a:moveTo>
                <a:cubicBezTo>
                  <a:pt x="1914" y="707"/>
                  <a:pt x="1913" y="708"/>
                  <a:pt x="1913" y="708"/>
                </a:cubicBezTo>
                <a:cubicBezTo>
                  <a:pt x="1912" y="708"/>
                  <a:pt x="1912" y="707"/>
                  <a:pt x="1911" y="707"/>
                </a:cubicBezTo>
                <a:cubicBezTo>
                  <a:pt x="1910" y="707"/>
                  <a:pt x="1910" y="708"/>
                  <a:pt x="1911" y="708"/>
                </a:cubicBezTo>
                <a:cubicBezTo>
                  <a:pt x="1912" y="708"/>
                  <a:pt x="1912" y="708"/>
                  <a:pt x="1913" y="709"/>
                </a:cubicBezTo>
                <a:cubicBezTo>
                  <a:pt x="1913" y="709"/>
                  <a:pt x="1914" y="710"/>
                  <a:pt x="1914" y="711"/>
                </a:cubicBezTo>
                <a:cubicBezTo>
                  <a:pt x="1914" y="712"/>
                  <a:pt x="1913" y="712"/>
                  <a:pt x="1912" y="711"/>
                </a:cubicBezTo>
                <a:cubicBezTo>
                  <a:pt x="1912" y="711"/>
                  <a:pt x="1912" y="710"/>
                  <a:pt x="1911" y="710"/>
                </a:cubicBezTo>
                <a:cubicBezTo>
                  <a:pt x="1910" y="709"/>
                  <a:pt x="1909" y="709"/>
                  <a:pt x="1908" y="709"/>
                </a:cubicBezTo>
                <a:cubicBezTo>
                  <a:pt x="1908" y="709"/>
                  <a:pt x="1907" y="708"/>
                  <a:pt x="1907" y="708"/>
                </a:cubicBezTo>
                <a:cubicBezTo>
                  <a:pt x="1907" y="707"/>
                  <a:pt x="1908" y="707"/>
                  <a:pt x="1909" y="707"/>
                </a:cubicBezTo>
                <a:cubicBezTo>
                  <a:pt x="1909" y="707"/>
                  <a:pt x="1909" y="707"/>
                  <a:pt x="1909" y="707"/>
                </a:cubicBezTo>
                <a:cubicBezTo>
                  <a:pt x="1910" y="707"/>
                  <a:pt x="1910" y="706"/>
                  <a:pt x="1911" y="706"/>
                </a:cubicBezTo>
                <a:cubicBezTo>
                  <a:pt x="1911" y="706"/>
                  <a:pt x="1912" y="706"/>
                  <a:pt x="1912" y="705"/>
                </a:cubicBezTo>
                <a:cubicBezTo>
                  <a:pt x="1912" y="704"/>
                  <a:pt x="1912" y="703"/>
                  <a:pt x="1912" y="703"/>
                </a:cubicBezTo>
                <a:cubicBezTo>
                  <a:pt x="1912" y="703"/>
                  <a:pt x="1913" y="704"/>
                  <a:pt x="1913" y="704"/>
                </a:cubicBezTo>
                <a:cubicBezTo>
                  <a:pt x="1914" y="704"/>
                  <a:pt x="1916" y="705"/>
                  <a:pt x="1914" y="707"/>
                </a:cubicBezTo>
                <a:close/>
                <a:moveTo>
                  <a:pt x="1929" y="709"/>
                </a:moveTo>
                <a:cubicBezTo>
                  <a:pt x="1929" y="711"/>
                  <a:pt x="1928" y="711"/>
                  <a:pt x="1927" y="713"/>
                </a:cubicBezTo>
                <a:cubicBezTo>
                  <a:pt x="1927" y="713"/>
                  <a:pt x="1928" y="716"/>
                  <a:pt x="1927" y="716"/>
                </a:cubicBezTo>
                <a:cubicBezTo>
                  <a:pt x="1926" y="716"/>
                  <a:pt x="1926" y="715"/>
                  <a:pt x="1926" y="714"/>
                </a:cubicBezTo>
                <a:cubicBezTo>
                  <a:pt x="1926" y="714"/>
                  <a:pt x="1925" y="714"/>
                  <a:pt x="1924" y="713"/>
                </a:cubicBezTo>
                <a:cubicBezTo>
                  <a:pt x="1924" y="713"/>
                  <a:pt x="1923" y="713"/>
                  <a:pt x="1923" y="712"/>
                </a:cubicBezTo>
                <a:cubicBezTo>
                  <a:pt x="1923" y="712"/>
                  <a:pt x="1925" y="712"/>
                  <a:pt x="1926" y="712"/>
                </a:cubicBezTo>
                <a:cubicBezTo>
                  <a:pt x="1927" y="711"/>
                  <a:pt x="1927" y="710"/>
                  <a:pt x="1928" y="709"/>
                </a:cubicBezTo>
                <a:cubicBezTo>
                  <a:pt x="1928" y="709"/>
                  <a:pt x="1928" y="707"/>
                  <a:pt x="1929" y="707"/>
                </a:cubicBezTo>
                <a:cubicBezTo>
                  <a:pt x="1930" y="708"/>
                  <a:pt x="1930" y="709"/>
                  <a:pt x="1929" y="709"/>
                </a:cubicBezTo>
                <a:close/>
                <a:moveTo>
                  <a:pt x="2018" y="532"/>
                </a:moveTo>
                <a:cubicBezTo>
                  <a:pt x="2019" y="531"/>
                  <a:pt x="2019" y="531"/>
                  <a:pt x="2021" y="530"/>
                </a:cubicBezTo>
                <a:cubicBezTo>
                  <a:pt x="2021" y="530"/>
                  <a:pt x="2022" y="530"/>
                  <a:pt x="2022" y="531"/>
                </a:cubicBezTo>
                <a:cubicBezTo>
                  <a:pt x="2021" y="532"/>
                  <a:pt x="2020" y="532"/>
                  <a:pt x="2020" y="532"/>
                </a:cubicBezTo>
                <a:cubicBezTo>
                  <a:pt x="2018" y="532"/>
                  <a:pt x="2018" y="534"/>
                  <a:pt x="2016" y="534"/>
                </a:cubicBezTo>
                <a:cubicBezTo>
                  <a:pt x="2016" y="532"/>
                  <a:pt x="2017" y="533"/>
                  <a:pt x="2018" y="532"/>
                </a:cubicBezTo>
                <a:close/>
                <a:moveTo>
                  <a:pt x="1978" y="233"/>
                </a:moveTo>
                <a:cubicBezTo>
                  <a:pt x="1980" y="233"/>
                  <a:pt x="1981" y="234"/>
                  <a:pt x="1982" y="235"/>
                </a:cubicBezTo>
                <a:cubicBezTo>
                  <a:pt x="1983" y="236"/>
                  <a:pt x="1985" y="236"/>
                  <a:pt x="1986" y="235"/>
                </a:cubicBezTo>
                <a:cubicBezTo>
                  <a:pt x="1987" y="234"/>
                  <a:pt x="1989" y="234"/>
                  <a:pt x="1991" y="234"/>
                </a:cubicBezTo>
                <a:cubicBezTo>
                  <a:pt x="1992" y="234"/>
                  <a:pt x="1995" y="235"/>
                  <a:pt x="1995" y="233"/>
                </a:cubicBezTo>
                <a:cubicBezTo>
                  <a:pt x="1995" y="231"/>
                  <a:pt x="1992" y="231"/>
                  <a:pt x="1991" y="231"/>
                </a:cubicBezTo>
                <a:cubicBezTo>
                  <a:pt x="1988" y="231"/>
                  <a:pt x="1985" y="231"/>
                  <a:pt x="1983" y="230"/>
                </a:cubicBezTo>
                <a:cubicBezTo>
                  <a:pt x="1982" y="230"/>
                  <a:pt x="1981" y="229"/>
                  <a:pt x="1980" y="229"/>
                </a:cubicBezTo>
                <a:cubicBezTo>
                  <a:pt x="1979" y="229"/>
                  <a:pt x="1978" y="229"/>
                  <a:pt x="1977" y="229"/>
                </a:cubicBezTo>
                <a:cubicBezTo>
                  <a:pt x="1976" y="230"/>
                  <a:pt x="1975" y="229"/>
                  <a:pt x="1974" y="229"/>
                </a:cubicBezTo>
                <a:cubicBezTo>
                  <a:pt x="1973" y="229"/>
                  <a:pt x="1972" y="230"/>
                  <a:pt x="1971" y="231"/>
                </a:cubicBezTo>
                <a:cubicBezTo>
                  <a:pt x="1971" y="232"/>
                  <a:pt x="1973" y="232"/>
                  <a:pt x="1974" y="232"/>
                </a:cubicBezTo>
                <a:cubicBezTo>
                  <a:pt x="1975" y="233"/>
                  <a:pt x="1977" y="233"/>
                  <a:pt x="1978" y="233"/>
                </a:cubicBezTo>
                <a:close/>
                <a:moveTo>
                  <a:pt x="856" y="1135"/>
                </a:moveTo>
                <a:cubicBezTo>
                  <a:pt x="857" y="1135"/>
                  <a:pt x="858" y="1136"/>
                  <a:pt x="859" y="1136"/>
                </a:cubicBezTo>
                <a:cubicBezTo>
                  <a:pt x="859" y="1136"/>
                  <a:pt x="860" y="1136"/>
                  <a:pt x="861" y="1135"/>
                </a:cubicBezTo>
                <a:cubicBezTo>
                  <a:pt x="861" y="1135"/>
                  <a:pt x="862" y="1135"/>
                  <a:pt x="862" y="1134"/>
                </a:cubicBezTo>
                <a:cubicBezTo>
                  <a:pt x="862" y="1134"/>
                  <a:pt x="862" y="1132"/>
                  <a:pt x="862" y="1132"/>
                </a:cubicBezTo>
                <a:cubicBezTo>
                  <a:pt x="862" y="1131"/>
                  <a:pt x="859" y="1131"/>
                  <a:pt x="858" y="1132"/>
                </a:cubicBezTo>
                <a:cubicBezTo>
                  <a:pt x="858" y="1132"/>
                  <a:pt x="857" y="1132"/>
                  <a:pt x="857" y="1133"/>
                </a:cubicBezTo>
                <a:cubicBezTo>
                  <a:pt x="856" y="1133"/>
                  <a:pt x="856" y="1134"/>
                  <a:pt x="856" y="1134"/>
                </a:cubicBezTo>
                <a:cubicBezTo>
                  <a:pt x="855" y="1135"/>
                  <a:pt x="854" y="1135"/>
                  <a:pt x="855" y="1136"/>
                </a:cubicBezTo>
                <a:cubicBezTo>
                  <a:pt x="855" y="1136"/>
                  <a:pt x="856" y="1135"/>
                  <a:pt x="856" y="1135"/>
                </a:cubicBezTo>
                <a:close/>
                <a:moveTo>
                  <a:pt x="1098" y="1896"/>
                </a:moveTo>
                <a:cubicBezTo>
                  <a:pt x="1097" y="1897"/>
                  <a:pt x="1097" y="1899"/>
                  <a:pt x="1098" y="1899"/>
                </a:cubicBezTo>
                <a:cubicBezTo>
                  <a:pt x="1098" y="1899"/>
                  <a:pt x="1099" y="1899"/>
                  <a:pt x="1100" y="1898"/>
                </a:cubicBezTo>
                <a:cubicBezTo>
                  <a:pt x="1101" y="1896"/>
                  <a:pt x="1101" y="1895"/>
                  <a:pt x="1100" y="1895"/>
                </a:cubicBezTo>
                <a:cubicBezTo>
                  <a:pt x="1100" y="1895"/>
                  <a:pt x="1099" y="1895"/>
                  <a:pt x="1098" y="1896"/>
                </a:cubicBezTo>
                <a:close/>
                <a:moveTo>
                  <a:pt x="1091" y="1680"/>
                </a:moveTo>
                <a:cubicBezTo>
                  <a:pt x="1091" y="1680"/>
                  <a:pt x="1091" y="1680"/>
                  <a:pt x="1091" y="1680"/>
                </a:cubicBezTo>
                <a:cubicBezTo>
                  <a:pt x="1090" y="1680"/>
                  <a:pt x="1090" y="1681"/>
                  <a:pt x="1090" y="1681"/>
                </a:cubicBezTo>
                <a:cubicBezTo>
                  <a:pt x="1090" y="1681"/>
                  <a:pt x="1090" y="1682"/>
                  <a:pt x="1090" y="1682"/>
                </a:cubicBezTo>
                <a:cubicBezTo>
                  <a:pt x="1090" y="1684"/>
                  <a:pt x="1088" y="1684"/>
                  <a:pt x="1088" y="1685"/>
                </a:cubicBezTo>
                <a:cubicBezTo>
                  <a:pt x="1087" y="1686"/>
                  <a:pt x="1088" y="1686"/>
                  <a:pt x="1088" y="1687"/>
                </a:cubicBezTo>
                <a:cubicBezTo>
                  <a:pt x="1089" y="1687"/>
                  <a:pt x="1089" y="1689"/>
                  <a:pt x="1089" y="1689"/>
                </a:cubicBezTo>
                <a:cubicBezTo>
                  <a:pt x="1090" y="1689"/>
                  <a:pt x="1090" y="1687"/>
                  <a:pt x="1090" y="1687"/>
                </a:cubicBezTo>
                <a:cubicBezTo>
                  <a:pt x="1090" y="1686"/>
                  <a:pt x="1091" y="1686"/>
                  <a:pt x="1091" y="1685"/>
                </a:cubicBezTo>
                <a:cubicBezTo>
                  <a:pt x="1091" y="1684"/>
                  <a:pt x="1091" y="1683"/>
                  <a:pt x="1091" y="1683"/>
                </a:cubicBezTo>
                <a:cubicBezTo>
                  <a:pt x="1091" y="1682"/>
                  <a:pt x="1091" y="1681"/>
                  <a:pt x="1091" y="1680"/>
                </a:cubicBezTo>
                <a:close/>
                <a:moveTo>
                  <a:pt x="1023" y="1577"/>
                </a:moveTo>
                <a:cubicBezTo>
                  <a:pt x="1023" y="1576"/>
                  <a:pt x="1021" y="1574"/>
                  <a:pt x="1021" y="1576"/>
                </a:cubicBezTo>
                <a:cubicBezTo>
                  <a:pt x="1021" y="1577"/>
                  <a:pt x="1022" y="1577"/>
                  <a:pt x="1022" y="1577"/>
                </a:cubicBezTo>
                <a:cubicBezTo>
                  <a:pt x="1023" y="1578"/>
                  <a:pt x="1024" y="1580"/>
                  <a:pt x="1025" y="1579"/>
                </a:cubicBezTo>
                <a:cubicBezTo>
                  <a:pt x="1025" y="1578"/>
                  <a:pt x="1024" y="1577"/>
                  <a:pt x="1023" y="1577"/>
                </a:cubicBezTo>
                <a:close/>
                <a:moveTo>
                  <a:pt x="990" y="1552"/>
                </a:moveTo>
                <a:cubicBezTo>
                  <a:pt x="990" y="1552"/>
                  <a:pt x="988" y="1551"/>
                  <a:pt x="988" y="1551"/>
                </a:cubicBezTo>
                <a:cubicBezTo>
                  <a:pt x="987" y="1552"/>
                  <a:pt x="988" y="1553"/>
                  <a:pt x="989" y="1553"/>
                </a:cubicBezTo>
                <a:cubicBezTo>
                  <a:pt x="989" y="1554"/>
                  <a:pt x="989" y="1555"/>
                  <a:pt x="989" y="1555"/>
                </a:cubicBezTo>
                <a:cubicBezTo>
                  <a:pt x="990" y="1554"/>
                  <a:pt x="990" y="1554"/>
                  <a:pt x="990" y="1554"/>
                </a:cubicBezTo>
                <a:cubicBezTo>
                  <a:pt x="991" y="1553"/>
                  <a:pt x="991" y="1554"/>
                  <a:pt x="991" y="1553"/>
                </a:cubicBezTo>
                <a:cubicBezTo>
                  <a:pt x="991" y="1552"/>
                  <a:pt x="991" y="1552"/>
                  <a:pt x="990" y="1552"/>
                </a:cubicBezTo>
                <a:close/>
                <a:moveTo>
                  <a:pt x="1078" y="1753"/>
                </a:moveTo>
                <a:cubicBezTo>
                  <a:pt x="1077" y="1753"/>
                  <a:pt x="1077" y="1755"/>
                  <a:pt x="1077" y="1756"/>
                </a:cubicBezTo>
                <a:cubicBezTo>
                  <a:pt x="1078" y="1757"/>
                  <a:pt x="1078" y="1758"/>
                  <a:pt x="1079" y="1758"/>
                </a:cubicBezTo>
                <a:cubicBezTo>
                  <a:pt x="1080" y="1757"/>
                  <a:pt x="1080" y="1756"/>
                  <a:pt x="1079" y="1755"/>
                </a:cubicBezTo>
                <a:cubicBezTo>
                  <a:pt x="1079" y="1754"/>
                  <a:pt x="1078" y="1753"/>
                  <a:pt x="1078" y="1753"/>
                </a:cubicBezTo>
                <a:close/>
                <a:moveTo>
                  <a:pt x="1001" y="1551"/>
                </a:moveTo>
                <a:cubicBezTo>
                  <a:pt x="1000" y="1550"/>
                  <a:pt x="999" y="1550"/>
                  <a:pt x="999" y="1550"/>
                </a:cubicBezTo>
                <a:cubicBezTo>
                  <a:pt x="998" y="1550"/>
                  <a:pt x="998" y="1550"/>
                  <a:pt x="997" y="1551"/>
                </a:cubicBezTo>
                <a:cubicBezTo>
                  <a:pt x="996" y="1551"/>
                  <a:pt x="995" y="1549"/>
                  <a:pt x="994" y="1549"/>
                </a:cubicBezTo>
                <a:cubicBezTo>
                  <a:pt x="994" y="1549"/>
                  <a:pt x="994" y="1550"/>
                  <a:pt x="994" y="1550"/>
                </a:cubicBezTo>
                <a:cubicBezTo>
                  <a:pt x="994" y="1551"/>
                  <a:pt x="995" y="1551"/>
                  <a:pt x="995" y="1552"/>
                </a:cubicBezTo>
                <a:cubicBezTo>
                  <a:pt x="996" y="1552"/>
                  <a:pt x="996" y="1553"/>
                  <a:pt x="997" y="1553"/>
                </a:cubicBezTo>
                <a:cubicBezTo>
                  <a:pt x="998" y="1553"/>
                  <a:pt x="999" y="1552"/>
                  <a:pt x="1001" y="1552"/>
                </a:cubicBezTo>
                <a:cubicBezTo>
                  <a:pt x="1002" y="1551"/>
                  <a:pt x="1002" y="1551"/>
                  <a:pt x="1001" y="1551"/>
                </a:cubicBezTo>
                <a:close/>
                <a:moveTo>
                  <a:pt x="890" y="1153"/>
                </a:moveTo>
                <a:cubicBezTo>
                  <a:pt x="890" y="1152"/>
                  <a:pt x="890" y="1151"/>
                  <a:pt x="890" y="1151"/>
                </a:cubicBezTo>
                <a:cubicBezTo>
                  <a:pt x="890" y="1150"/>
                  <a:pt x="889" y="1147"/>
                  <a:pt x="888" y="1147"/>
                </a:cubicBezTo>
                <a:cubicBezTo>
                  <a:pt x="887" y="1148"/>
                  <a:pt x="888" y="1149"/>
                  <a:pt x="888" y="1150"/>
                </a:cubicBezTo>
                <a:cubicBezTo>
                  <a:pt x="888" y="1151"/>
                  <a:pt x="888" y="1151"/>
                  <a:pt x="889" y="1152"/>
                </a:cubicBezTo>
                <a:cubicBezTo>
                  <a:pt x="889" y="1152"/>
                  <a:pt x="889" y="1153"/>
                  <a:pt x="890" y="1153"/>
                </a:cubicBezTo>
                <a:close/>
                <a:moveTo>
                  <a:pt x="883" y="1149"/>
                </a:moveTo>
                <a:cubicBezTo>
                  <a:pt x="883" y="1150"/>
                  <a:pt x="884" y="1153"/>
                  <a:pt x="885" y="1150"/>
                </a:cubicBezTo>
                <a:cubicBezTo>
                  <a:pt x="885" y="1149"/>
                  <a:pt x="885" y="1150"/>
                  <a:pt x="886" y="1149"/>
                </a:cubicBezTo>
                <a:cubicBezTo>
                  <a:pt x="887" y="1149"/>
                  <a:pt x="887" y="1148"/>
                  <a:pt x="887" y="1147"/>
                </a:cubicBezTo>
                <a:cubicBezTo>
                  <a:pt x="887" y="1147"/>
                  <a:pt x="887" y="1146"/>
                  <a:pt x="886" y="1146"/>
                </a:cubicBezTo>
                <a:cubicBezTo>
                  <a:pt x="885" y="1145"/>
                  <a:pt x="885" y="1145"/>
                  <a:pt x="885" y="1144"/>
                </a:cubicBezTo>
                <a:cubicBezTo>
                  <a:pt x="884" y="1143"/>
                  <a:pt x="883" y="1141"/>
                  <a:pt x="882" y="1142"/>
                </a:cubicBezTo>
                <a:cubicBezTo>
                  <a:pt x="882" y="1143"/>
                  <a:pt x="882" y="1143"/>
                  <a:pt x="881" y="1143"/>
                </a:cubicBezTo>
                <a:cubicBezTo>
                  <a:pt x="881" y="1144"/>
                  <a:pt x="880" y="1144"/>
                  <a:pt x="880" y="1144"/>
                </a:cubicBezTo>
                <a:cubicBezTo>
                  <a:pt x="880" y="1145"/>
                  <a:pt x="881" y="1145"/>
                  <a:pt x="881" y="1145"/>
                </a:cubicBezTo>
                <a:cubicBezTo>
                  <a:pt x="882" y="1146"/>
                  <a:pt x="882" y="1146"/>
                  <a:pt x="882" y="1147"/>
                </a:cubicBezTo>
                <a:cubicBezTo>
                  <a:pt x="882" y="1148"/>
                  <a:pt x="882" y="1149"/>
                  <a:pt x="883" y="1149"/>
                </a:cubicBezTo>
                <a:close/>
                <a:moveTo>
                  <a:pt x="900" y="1164"/>
                </a:moveTo>
                <a:cubicBezTo>
                  <a:pt x="901" y="1164"/>
                  <a:pt x="902" y="1164"/>
                  <a:pt x="902" y="1165"/>
                </a:cubicBezTo>
                <a:cubicBezTo>
                  <a:pt x="903" y="1165"/>
                  <a:pt x="903" y="1165"/>
                  <a:pt x="904" y="1166"/>
                </a:cubicBezTo>
                <a:cubicBezTo>
                  <a:pt x="904" y="1167"/>
                  <a:pt x="905" y="1167"/>
                  <a:pt x="906" y="1166"/>
                </a:cubicBezTo>
                <a:cubicBezTo>
                  <a:pt x="906" y="1166"/>
                  <a:pt x="905" y="1165"/>
                  <a:pt x="905" y="1165"/>
                </a:cubicBezTo>
                <a:cubicBezTo>
                  <a:pt x="904" y="1164"/>
                  <a:pt x="903" y="1163"/>
                  <a:pt x="902" y="1162"/>
                </a:cubicBezTo>
                <a:cubicBezTo>
                  <a:pt x="900" y="1161"/>
                  <a:pt x="898" y="1161"/>
                  <a:pt x="897" y="1159"/>
                </a:cubicBezTo>
                <a:cubicBezTo>
                  <a:pt x="896" y="1159"/>
                  <a:pt x="896" y="1158"/>
                  <a:pt x="895" y="1159"/>
                </a:cubicBezTo>
                <a:cubicBezTo>
                  <a:pt x="895" y="1160"/>
                  <a:pt x="895" y="1160"/>
                  <a:pt x="895" y="1161"/>
                </a:cubicBezTo>
                <a:cubicBezTo>
                  <a:pt x="896" y="1162"/>
                  <a:pt x="897" y="1162"/>
                  <a:pt x="898" y="1162"/>
                </a:cubicBezTo>
                <a:cubicBezTo>
                  <a:pt x="899" y="1162"/>
                  <a:pt x="899" y="1163"/>
                  <a:pt x="900" y="1164"/>
                </a:cubicBezTo>
                <a:close/>
                <a:moveTo>
                  <a:pt x="983" y="1551"/>
                </a:moveTo>
                <a:cubicBezTo>
                  <a:pt x="984" y="1551"/>
                  <a:pt x="984" y="1550"/>
                  <a:pt x="984" y="1550"/>
                </a:cubicBezTo>
                <a:cubicBezTo>
                  <a:pt x="984" y="1549"/>
                  <a:pt x="982" y="1551"/>
                  <a:pt x="983" y="1551"/>
                </a:cubicBezTo>
                <a:close/>
                <a:moveTo>
                  <a:pt x="1267" y="1827"/>
                </a:moveTo>
                <a:cubicBezTo>
                  <a:pt x="1267" y="1827"/>
                  <a:pt x="1266" y="1826"/>
                  <a:pt x="1266" y="1827"/>
                </a:cubicBezTo>
                <a:cubicBezTo>
                  <a:pt x="1266" y="1827"/>
                  <a:pt x="1267" y="1828"/>
                  <a:pt x="1267" y="1828"/>
                </a:cubicBezTo>
                <a:cubicBezTo>
                  <a:pt x="1267" y="1829"/>
                  <a:pt x="1268" y="1830"/>
                  <a:pt x="1269" y="1830"/>
                </a:cubicBezTo>
                <a:cubicBezTo>
                  <a:pt x="1269" y="1829"/>
                  <a:pt x="1268" y="1827"/>
                  <a:pt x="1267" y="1827"/>
                </a:cubicBezTo>
                <a:close/>
                <a:moveTo>
                  <a:pt x="1025" y="1566"/>
                </a:moveTo>
                <a:cubicBezTo>
                  <a:pt x="1024" y="1565"/>
                  <a:pt x="1023" y="1564"/>
                  <a:pt x="1022" y="1564"/>
                </a:cubicBezTo>
                <a:cubicBezTo>
                  <a:pt x="1022" y="1563"/>
                  <a:pt x="1020" y="1563"/>
                  <a:pt x="1021" y="1564"/>
                </a:cubicBezTo>
                <a:cubicBezTo>
                  <a:pt x="1021" y="1565"/>
                  <a:pt x="1022" y="1565"/>
                  <a:pt x="1022" y="1565"/>
                </a:cubicBezTo>
                <a:cubicBezTo>
                  <a:pt x="1023" y="1566"/>
                  <a:pt x="1023" y="1567"/>
                  <a:pt x="1023" y="1567"/>
                </a:cubicBezTo>
                <a:cubicBezTo>
                  <a:pt x="1024" y="1567"/>
                  <a:pt x="1025" y="1567"/>
                  <a:pt x="1026" y="1567"/>
                </a:cubicBezTo>
                <a:cubicBezTo>
                  <a:pt x="1026" y="1567"/>
                  <a:pt x="1027" y="1568"/>
                  <a:pt x="1027" y="1568"/>
                </a:cubicBezTo>
                <a:cubicBezTo>
                  <a:pt x="1029" y="1567"/>
                  <a:pt x="1025" y="1566"/>
                  <a:pt x="1025" y="1566"/>
                </a:cubicBezTo>
                <a:close/>
                <a:moveTo>
                  <a:pt x="1598" y="1237"/>
                </a:moveTo>
                <a:cubicBezTo>
                  <a:pt x="1598" y="1237"/>
                  <a:pt x="1599" y="1237"/>
                  <a:pt x="1599" y="1237"/>
                </a:cubicBezTo>
                <a:cubicBezTo>
                  <a:pt x="1599" y="1236"/>
                  <a:pt x="1598" y="1236"/>
                  <a:pt x="1597" y="1237"/>
                </a:cubicBezTo>
                <a:cubicBezTo>
                  <a:pt x="1597" y="1237"/>
                  <a:pt x="1596" y="1238"/>
                  <a:pt x="1596" y="1238"/>
                </a:cubicBezTo>
                <a:cubicBezTo>
                  <a:pt x="1597" y="1239"/>
                  <a:pt x="1597" y="1238"/>
                  <a:pt x="1598" y="1237"/>
                </a:cubicBezTo>
                <a:close/>
                <a:moveTo>
                  <a:pt x="1598" y="1235"/>
                </a:moveTo>
                <a:cubicBezTo>
                  <a:pt x="1599" y="1235"/>
                  <a:pt x="1600" y="1234"/>
                  <a:pt x="1599" y="1234"/>
                </a:cubicBezTo>
                <a:cubicBezTo>
                  <a:pt x="1598" y="1233"/>
                  <a:pt x="1597" y="1235"/>
                  <a:pt x="1598" y="1235"/>
                </a:cubicBezTo>
                <a:close/>
                <a:moveTo>
                  <a:pt x="1629" y="1210"/>
                </a:moveTo>
                <a:cubicBezTo>
                  <a:pt x="1630" y="1210"/>
                  <a:pt x="1630" y="1209"/>
                  <a:pt x="1631" y="1208"/>
                </a:cubicBezTo>
                <a:cubicBezTo>
                  <a:pt x="1632" y="1208"/>
                  <a:pt x="1634" y="1207"/>
                  <a:pt x="1635" y="1207"/>
                </a:cubicBezTo>
                <a:cubicBezTo>
                  <a:pt x="1636" y="1206"/>
                  <a:pt x="1637" y="1205"/>
                  <a:pt x="1638" y="1204"/>
                </a:cubicBezTo>
                <a:cubicBezTo>
                  <a:pt x="1639" y="1204"/>
                  <a:pt x="1642" y="1203"/>
                  <a:pt x="1642" y="1202"/>
                </a:cubicBezTo>
                <a:cubicBezTo>
                  <a:pt x="1641" y="1202"/>
                  <a:pt x="1639" y="1203"/>
                  <a:pt x="1638" y="1203"/>
                </a:cubicBezTo>
                <a:cubicBezTo>
                  <a:pt x="1637" y="1204"/>
                  <a:pt x="1636" y="1204"/>
                  <a:pt x="1635" y="1205"/>
                </a:cubicBezTo>
                <a:cubicBezTo>
                  <a:pt x="1633" y="1205"/>
                  <a:pt x="1632" y="1206"/>
                  <a:pt x="1631" y="1207"/>
                </a:cubicBezTo>
                <a:cubicBezTo>
                  <a:pt x="1630" y="1207"/>
                  <a:pt x="1628" y="1208"/>
                  <a:pt x="1627" y="1209"/>
                </a:cubicBezTo>
                <a:cubicBezTo>
                  <a:pt x="1627" y="1210"/>
                  <a:pt x="1628" y="1211"/>
                  <a:pt x="1629" y="1210"/>
                </a:cubicBezTo>
                <a:close/>
                <a:moveTo>
                  <a:pt x="1704" y="2044"/>
                </a:moveTo>
                <a:cubicBezTo>
                  <a:pt x="1703" y="2043"/>
                  <a:pt x="1702" y="2041"/>
                  <a:pt x="1701" y="2041"/>
                </a:cubicBezTo>
                <a:cubicBezTo>
                  <a:pt x="1700" y="2042"/>
                  <a:pt x="1701" y="2043"/>
                  <a:pt x="1702" y="2043"/>
                </a:cubicBezTo>
                <a:cubicBezTo>
                  <a:pt x="1702" y="2043"/>
                  <a:pt x="1703" y="2044"/>
                  <a:pt x="1703" y="2044"/>
                </a:cubicBezTo>
                <a:cubicBezTo>
                  <a:pt x="1703" y="2044"/>
                  <a:pt x="1703" y="2045"/>
                  <a:pt x="1704" y="2045"/>
                </a:cubicBezTo>
                <a:cubicBezTo>
                  <a:pt x="1705" y="2046"/>
                  <a:pt x="1705" y="2045"/>
                  <a:pt x="1705" y="2045"/>
                </a:cubicBezTo>
                <a:cubicBezTo>
                  <a:pt x="1705" y="2044"/>
                  <a:pt x="1704" y="2044"/>
                  <a:pt x="1704" y="2044"/>
                </a:cubicBezTo>
                <a:close/>
                <a:moveTo>
                  <a:pt x="1755" y="1263"/>
                </a:moveTo>
                <a:cubicBezTo>
                  <a:pt x="1757" y="1263"/>
                  <a:pt x="1758" y="1263"/>
                  <a:pt x="1760" y="1264"/>
                </a:cubicBezTo>
                <a:cubicBezTo>
                  <a:pt x="1761" y="1264"/>
                  <a:pt x="1763" y="1265"/>
                  <a:pt x="1764" y="1265"/>
                </a:cubicBezTo>
                <a:cubicBezTo>
                  <a:pt x="1766" y="1265"/>
                  <a:pt x="1767" y="1266"/>
                  <a:pt x="1768" y="1267"/>
                </a:cubicBezTo>
                <a:cubicBezTo>
                  <a:pt x="1769" y="1267"/>
                  <a:pt x="1770" y="1267"/>
                  <a:pt x="1771" y="1268"/>
                </a:cubicBezTo>
                <a:cubicBezTo>
                  <a:pt x="1772" y="1268"/>
                  <a:pt x="1773" y="1269"/>
                  <a:pt x="1774" y="1269"/>
                </a:cubicBezTo>
                <a:cubicBezTo>
                  <a:pt x="1775" y="1269"/>
                  <a:pt x="1776" y="1269"/>
                  <a:pt x="1776" y="1269"/>
                </a:cubicBezTo>
                <a:cubicBezTo>
                  <a:pt x="1778" y="1270"/>
                  <a:pt x="1778" y="1272"/>
                  <a:pt x="1779" y="1271"/>
                </a:cubicBezTo>
                <a:cubicBezTo>
                  <a:pt x="1780" y="1271"/>
                  <a:pt x="1780" y="1270"/>
                  <a:pt x="1781" y="1269"/>
                </a:cubicBezTo>
                <a:cubicBezTo>
                  <a:pt x="1781" y="1268"/>
                  <a:pt x="1782" y="1268"/>
                  <a:pt x="1782" y="1268"/>
                </a:cubicBezTo>
                <a:cubicBezTo>
                  <a:pt x="1784" y="1267"/>
                  <a:pt x="1784" y="1265"/>
                  <a:pt x="1784" y="1264"/>
                </a:cubicBezTo>
                <a:cubicBezTo>
                  <a:pt x="1784" y="1263"/>
                  <a:pt x="1784" y="1262"/>
                  <a:pt x="1784" y="1262"/>
                </a:cubicBezTo>
                <a:cubicBezTo>
                  <a:pt x="1784" y="1261"/>
                  <a:pt x="1784" y="1260"/>
                  <a:pt x="1783" y="1260"/>
                </a:cubicBezTo>
                <a:cubicBezTo>
                  <a:pt x="1783" y="1261"/>
                  <a:pt x="1783" y="1261"/>
                  <a:pt x="1783" y="1262"/>
                </a:cubicBezTo>
                <a:cubicBezTo>
                  <a:pt x="1783" y="1262"/>
                  <a:pt x="1782" y="1262"/>
                  <a:pt x="1782" y="1262"/>
                </a:cubicBezTo>
                <a:cubicBezTo>
                  <a:pt x="1782" y="1263"/>
                  <a:pt x="1781" y="1264"/>
                  <a:pt x="1781" y="1264"/>
                </a:cubicBezTo>
                <a:cubicBezTo>
                  <a:pt x="1779" y="1264"/>
                  <a:pt x="1780" y="1261"/>
                  <a:pt x="1779" y="1261"/>
                </a:cubicBezTo>
                <a:cubicBezTo>
                  <a:pt x="1778" y="1260"/>
                  <a:pt x="1777" y="1259"/>
                  <a:pt x="1776" y="1259"/>
                </a:cubicBezTo>
                <a:cubicBezTo>
                  <a:pt x="1775" y="1260"/>
                  <a:pt x="1774" y="1261"/>
                  <a:pt x="1773" y="1261"/>
                </a:cubicBezTo>
                <a:cubicBezTo>
                  <a:pt x="1772" y="1260"/>
                  <a:pt x="1772" y="1259"/>
                  <a:pt x="1771" y="1259"/>
                </a:cubicBezTo>
                <a:cubicBezTo>
                  <a:pt x="1770" y="1259"/>
                  <a:pt x="1769" y="1258"/>
                  <a:pt x="1768" y="1259"/>
                </a:cubicBezTo>
                <a:cubicBezTo>
                  <a:pt x="1766" y="1260"/>
                  <a:pt x="1765" y="1261"/>
                  <a:pt x="1763" y="1262"/>
                </a:cubicBezTo>
                <a:cubicBezTo>
                  <a:pt x="1762" y="1262"/>
                  <a:pt x="1761" y="1262"/>
                  <a:pt x="1761" y="1261"/>
                </a:cubicBezTo>
                <a:cubicBezTo>
                  <a:pt x="1760" y="1261"/>
                  <a:pt x="1760" y="1260"/>
                  <a:pt x="1759" y="1259"/>
                </a:cubicBezTo>
                <a:cubicBezTo>
                  <a:pt x="1758" y="1259"/>
                  <a:pt x="1757" y="1260"/>
                  <a:pt x="1756" y="1260"/>
                </a:cubicBezTo>
                <a:cubicBezTo>
                  <a:pt x="1756" y="1260"/>
                  <a:pt x="1755" y="1261"/>
                  <a:pt x="1754" y="1261"/>
                </a:cubicBezTo>
                <a:cubicBezTo>
                  <a:pt x="1754" y="1261"/>
                  <a:pt x="1753" y="1260"/>
                  <a:pt x="1752" y="1260"/>
                </a:cubicBezTo>
                <a:cubicBezTo>
                  <a:pt x="1752" y="1260"/>
                  <a:pt x="1750" y="1262"/>
                  <a:pt x="1751" y="1263"/>
                </a:cubicBezTo>
                <a:cubicBezTo>
                  <a:pt x="1752" y="1263"/>
                  <a:pt x="1754" y="1263"/>
                  <a:pt x="1755" y="1263"/>
                </a:cubicBezTo>
                <a:close/>
                <a:moveTo>
                  <a:pt x="1703" y="1265"/>
                </a:moveTo>
                <a:cubicBezTo>
                  <a:pt x="1703" y="1265"/>
                  <a:pt x="1703" y="1266"/>
                  <a:pt x="1703" y="1266"/>
                </a:cubicBezTo>
                <a:cubicBezTo>
                  <a:pt x="1702" y="1266"/>
                  <a:pt x="1702" y="1267"/>
                  <a:pt x="1701" y="1267"/>
                </a:cubicBezTo>
                <a:cubicBezTo>
                  <a:pt x="1700" y="1268"/>
                  <a:pt x="1701" y="1269"/>
                  <a:pt x="1702" y="1268"/>
                </a:cubicBezTo>
                <a:cubicBezTo>
                  <a:pt x="1703" y="1268"/>
                  <a:pt x="1703" y="1267"/>
                  <a:pt x="1704" y="1266"/>
                </a:cubicBezTo>
                <a:cubicBezTo>
                  <a:pt x="1705" y="1266"/>
                  <a:pt x="1704" y="1265"/>
                  <a:pt x="1703" y="1265"/>
                </a:cubicBezTo>
                <a:close/>
                <a:moveTo>
                  <a:pt x="433" y="855"/>
                </a:moveTo>
                <a:cubicBezTo>
                  <a:pt x="432" y="854"/>
                  <a:pt x="432" y="853"/>
                  <a:pt x="430" y="853"/>
                </a:cubicBezTo>
                <a:cubicBezTo>
                  <a:pt x="430" y="853"/>
                  <a:pt x="430" y="854"/>
                  <a:pt x="430" y="855"/>
                </a:cubicBezTo>
                <a:cubicBezTo>
                  <a:pt x="429" y="856"/>
                  <a:pt x="428" y="856"/>
                  <a:pt x="427" y="857"/>
                </a:cubicBezTo>
                <a:cubicBezTo>
                  <a:pt x="427" y="858"/>
                  <a:pt x="426" y="859"/>
                  <a:pt x="426" y="860"/>
                </a:cubicBezTo>
                <a:cubicBezTo>
                  <a:pt x="425" y="862"/>
                  <a:pt x="424" y="863"/>
                  <a:pt x="422" y="864"/>
                </a:cubicBezTo>
                <a:cubicBezTo>
                  <a:pt x="420" y="865"/>
                  <a:pt x="417" y="867"/>
                  <a:pt x="416" y="870"/>
                </a:cubicBezTo>
                <a:cubicBezTo>
                  <a:pt x="415" y="870"/>
                  <a:pt x="415" y="871"/>
                  <a:pt x="415" y="871"/>
                </a:cubicBezTo>
                <a:cubicBezTo>
                  <a:pt x="417" y="872"/>
                  <a:pt x="419" y="869"/>
                  <a:pt x="420" y="868"/>
                </a:cubicBezTo>
                <a:cubicBezTo>
                  <a:pt x="421" y="867"/>
                  <a:pt x="423" y="867"/>
                  <a:pt x="425" y="866"/>
                </a:cubicBezTo>
                <a:cubicBezTo>
                  <a:pt x="426" y="865"/>
                  <a:pt x="427" y="863"/>
                  <a:pt x="428" y="861"/>
                </a:cubicBezTo>
                <a:cubicBezTo>
                  <a:pt x="430" y="860"/>
                  <a:pt x="431" y="860"/>
                  <a:pt x="433" y="859"/>
                </a:cubicBezTo>
                <a:cubicBezTo>
                  <a:pt x="434" y="859"/>
                  <a:pt x="436" y="858"/>
                  <a:pt x="435" y="857"/>
                </a:cubicBezTo>
                <a:cubicBezTo>
                  <a:pt x="435" y="855"/>
                  <a:pt x="433" y="856"/>
                  <a:pt x="433" y="855"/>
                </a:cubicBezTo>
                <a:close/>
                <a:moveTo>
                  <a:pt x="327" y="938"/>
                </a:moveTo>
                <a:cubicBezTo>
                  <a:pt x="325" y="937"/>
                  <a:pt x="324" y="937"/>
                  <a:pt x="322" y="937"/>
                </a:cubicBezTo>
                <a:cubicBezTo>
                  <a:pt x="322" y="937"/>
                  <a:pt x="321" y="938"/>
                  <a:pt x="322" y="936"/>
                </a:cubicBezTo>
                <a:cubicBezTo>
                  <a:pt x="322" y="936"/>
                  <a:pt x="322" y="936"/>
                  <a:pt x="322" y="935"/>
                </a:cubicBezTo>
                <a:cubicBezTo>
                  <a:pt x="322" y="935"/>
                  <a:pt x="322" y="935"/>
                  <a:pt x="321" y="935"/>
                </a:cubicBezTo>
                <a:cubicBezTo>
                  <a:pt x="321" y="934"/>
                  <a:pt x="323" y="933"/>
                  <a:pt x="323" y="933"/>
                </a:cubicBezTo>
                <a:cubicBezTo>
                  <a:pt x="323" y="933"/>
                  <a:pt x="324" y="931"/>
                  <a:pt x="323" y="931"/>
                </a:cubicBezTo>
                <a:cubicBezTo>
                  <a:pt x="322" y="930"/>
                  <a:pt x="323" y="933"/>
                  <a:pt x="321" y="932"/>
                </a:cubicBezTo>
                <a:cubicBezTo>
                  <a:pt x="321" y="932"/>
                  <a:pt x="321" y="931"/>
                  <a:pt x="321" y="931"/>
                </a:cubicBezTo>
                <a:cubicBezTo>
                  <a:pt x="321" y="930"/>
                  <a:pt x="320" y="930"/>
                  <a:pt x="320" y="930"/>
                </a:cubicBezTo>
                <a:cubicBezTo>
                  <a:pt x="320" y="929"/>
                  <a:pt x="320" y="929"/>
                  <a:pt x="320" y="928"/>
                </a:cubicBezTo>
                <a:cubicBezTo>
                  <a:pt x="319" y="928"/>
                  <a:pt x="318" y="928"/>
                  <a:pt x="318" y="929"/>
                </a:cubicBezTo>
                <a:cubicBezTo>
                  <a:pt x="317" y="929"/>
                  <a:pt x="317" y="930"/>
                  <a:pt x="316" y="930"/>
                </a:cubicBezTo>
                <a:cubicBezTo>
                  <a:pt x="316" y="931"/>
                  <a:pt x="314" y="931"/>
                  <a:pt x="314" y="930"/>
                </a:cubicBezTo>
                <a:cubicBezTo>
                  <a:pt x="313" y="930"/>
                  <a:pt x="314" y="929"/>
                  <a:pt x="313" y="928"/>
                </a:cubicBezTo>
                <a:cubicBezTo>
                  <a:pt x="313" y="928"/>
                  <a:pt x="312" y="928"/>
                  <a:pt x="311" y="929"/>
                </a:cubicBezTo>
                <a:cubicBezTo>
                  <a:pt x="310" y="929"/>
                  <a:pt x="309" y="928"/>
                  <a:pt x="309" y="928"/>
                </a:cubicBezTo>
                <a:cubicBezTo>
                  <a:pt x="308" y="928"/>
                  <a:pt x="307" y="928"/>
                  <a:pt x="306" y="928"/>
                </a:cubicBezTo>
                <a:cubicBezTo>
                  <a:pt x="305" y="928"/>
                  <a:pt x="305" y="927"/>
                  <a:pt x="305" y="927"/>
                </a:cubicBezTo>
                <a:cubicBezTo>
                  <a:pt x="305" y="926"/>
                  <a:pt x="304" y="925"/>
                  <a:pt x="303" y="926"/>
                </a:cubicBezTo>
                <a:cubicBezTo>
                  <a:pt x="303" y="927"/>
                  <a:pt x="305" y="929"/>
                  <a:pt x="305" y="930"/>
                </a:cubicBezTo>
                <a:cubicBezTo>
                  <a:pt x="305" y="930"/>
                  <a:pt x="306" y="932"/>
                  <a:pt x="305" y="932"/>
                </a:cubicBezTo>
                <a:cubicBezTo>
                  <a:pt x="304" y="933"/>
                  <a:pt x="304" y="932"/>
                  <a:pt x="304" y="931"/>
                </a:cubicBezTo>
                <a:cubicBezTo>
                  <a:pt x="304" y="930"/>
                  <a:pt x="303" y="930"/>
                  <a:pt x="303" y="929"/>
                </a:cubicBezTo>
                <a:cubicBezTo>
                  <a:pt x="302" y="929"/>
                  <a:pt x="302" y="928"/>
                  <a:pt x="302" y="927"/>
                </a:cubicBezTo>
                <a:cubicBezTo>
                  <a:pt x="301" y="927"/>
                  <a:pt x="300" y="927"/>
                  <a:pt x="300" y="928"/>
                </a:cubicBezTo>
                <a:cubicBezTo>
                  <a:pt x="300" y="928"/>
                  <a:pt x="301" y="929"/>
                  <a:pt x="301" y="929"/>
                </a:cubicBezTo>
                <a:cubicBezTo>
                  <a:pt x="302" y="930"/>
                  <a:pt x="302" y="931"/>
                  <a:pt x="301" y="931"/>
                </a:cubicBezTo>
                <a:cubicBezTo>
                  <a:pt x="301" y="932"/>
                  <a:pt x="301" y="931"/>
                  <a:pt x="301" y="932"/>
                </a:cubicBezTo>
                <a:cubicBezTo>
                  <a:pt x="301" y="933"/>
                  <a:pt x="301" y="933"/>
                  <a:pt x="301" y="933"/>
                </a:cubicBezTo>
                <a:cubicBezTo>
                  <a:pt x="301" y="934"/>
                  <a:pt x="300" y="935"/>
                  <a:pt x="300" y="934"/>
                </a:cubicBezTo>
                <a:cubicBezTo>
                  <a:pt x="299" y="934"/>
                  <a:pt x="299" y="934"/>
                  <a:pt x="299" y="933"/>
                </a:cubicBezTo>
                <a:cubicBezTo>
                  <a:pt x="299" y="933"/>
                  <a:pt x="299" y="933"/>
                  <a:pt x="298" y="933"/>
                </a:cubicBezTo>
                <a:cubicBezTo>
                  <a:pt x="297" y="932"/>
                  <a:pt x="297" y="930"/>
                  <a:pt x="296" y="930"/>
                </a:cubicBezTo>
                <a:cubicBezTo>
                  <a:pt x="295" y="929"/>
                  <a:pt x="292" y="929"/>
                  <a:pt x="291" y="930"/>
                </a:cubicBezTo>
                <a:cubicBezTo>
                  <a:pt x="291" y="931"/>
                  <a:pt x="291" y="931"/>
                  <a:pt x="291" y="932"/>
                </a:cubicBezTo>
                <a:cubicBezTo>
                  <a:pt x="291" y="932"/>
                  <a:pt x="290" y="932"/>
                  <a:pt x="290" y="933"/>
                </a:cubicBezTo>
                <a:cubicBezTo>
                  <a:pt x="290" y="933"/>
                  <a:pt x="290" y="934"/>
                  <a:pt x="291" y="935"/>
                </a:cubicBezTo>
                <a:cubicBezTo>
                  <a:pt x="291" y="935"/>
                  <a:pt x="292" y="935"/>
                  <a:pt x="293" y="935"/>
                </a:cubicBezTo>
                <a:cubicBezTo>
                  <a:pt x="294" y="935"/>
                  <a:pt x="293" y="936"/>
                  <a:pt x="293" y="936"/>
                </a:cubicBezTo>
                <a:cubicBezTo>
                  <a:pt x="292" y="937"/>
                  <a:pt x="291" y="937"/>
                  <a:pt x="291" y="938"/>
                </a:cubicBezTo>
                <a:cubicBezTo>
                  <a:pt x="292" y="939"/>
                  <a:pt x="293" y="939"/>
                  <a:pt x="292" y="940"/>
                </a:cubicBezTo>
                <a:cubicBezTo>
                  <a:pt x="291" y="941"/>
                  <a:pt x="288" y="941"/>
                  <a:pt x="288" y="939"/>
                </a:cubicBezTo>
                <a:cubicBezTo>
                  <a:pt x="288" y="939"/>
                  <a:pt x="288" y="938"/>
                  <a:pt x="287" y="937"/>
                </a:cubicBezTo>
                <a:cubicBezTo>
                  <a:pt x="287" y="936"/>
                  <a:pt x="286" y="936"/>
                  <a:pt x="285" y="936"/>
                </a:cubicBezTo>
                <a:cubicBezTo>
                  <a:pt x="284" y="936"/>
                  <a:pt x="283" y="937"/>
                  <a:pt x="283" y="937"/>
                </a:cubicBezTo>
                <a:cubicBezTo>
                  <a:pt x="282" y="938"/>
                  <a:pt x="282" y="939"/>
                  <a:pt x="281" y="939"/>
                </a:cubicBezTo>
                <a:cubicBezTo>
                  <a:pt x="280" y="940"/>
                  <a:pt x="279" y="939"/>
                  <a:pt x="278" y="940"/>
                </a:cubicBezTo>
                <a:cubicBezTo>
                  <a:pt x="277" y="940"/>
                  <a:pt x="276" y="941"/>
                  <a:pt x="276" y="942"/>
                </a:cubicBezTo>
                <a:cubicBezTo>
                  <a:pt x="274" y="943"/>
                  <a:pt x="272" y="944"/>
                  <a:pt x="272" y="946"/>
                </a:cubicBezTo>
                <a:cubicBezTo>
                  <a:pt x="272" y="948"/>
                  <a:pt x="274" y="948"/>
                  <a:pt x="275" y="949"/>
                </a:cubicBezTo>
                <a:cubicBezTo>
                  <a:pt x="276" y="949"/>
                  <a:pt x="278" y="949"/>
                  <a:pt x="278" y="951"/>
                </a:cubicBezTo>
                <a:cubicBezTo>
                  <a:pt x="278" y="953"/>
                  <a:pt x="278" y="954"/>
                  <a:pt x="278" y="955"/>
                </a:cubicBezTo>
                <a:cubicBezTo>
                  <a:pt x="278" y="956"/>
                  <a:pt x="279" y="956"/>
                  <a:pt x="280" y="957"/>
                </a:cubicBezTo>
                <a:cubicBezTo>
                  <a:pt x="281" y="957"/>
                  <a:pt x="281" y="958"/>
                  <a:pt x="281" y="959"/>
                </a:cubicBezTo>
                <a:cubicBezTo>
                  <a:pt x="281" y="959"/>
                  <a:pt x="281" y="960"/>
                  <a:pt x="282" y="961"/>
                </a:cubicBezTo>
                <a:cubicBezTo>
                  <a:pt x="282" y="961"/>
                  <a:pt x="283" y="961"/>
                  <a:pt x="283" y="960"/>
                </a:cubicBezTo>
                <a:cubicBezTo>
                  <a:pt x="283" y="959"/>
                  <a:pt x="284" y="959"/>
                  <a:pt x="284" y="958"/>
                </a:cubicBezTo>
                <a:cubicBezTo>
                  <a:pt x="285" y="958"/>
                  <a:pt x="286" y="958"/>
                  <a:pt x="286" y="957"/>
                </a:cubicBezTo>
                <a:cubicBezTo>
                  <a:pt x="286" y="956"/>
                  <a:pt x="284" y="954"/>
                  <a:pt x="283" y="954"/>
                </a:cubicBezTo>
                <a:cubicBezTo>
                  <a:pt x="282" y="954"/>
                  <a:pt x="281" y="954"/>
                  <a:pt x="281" y="954"/>
                </a:cubicBezTo>
                <a:cubicBezTo>
                  <a:pt x="280" y="953"/>
                  <a:pt x="281" y="952"/>
                  <a:pt x="281" y="952"/>
                </a:cubicBezTo>
                <a:cubicBezTo>
                  <a:pt x="282" y="952"/>
                  <a:pt x="283" y="953"/>
                  <a:pt x="284" y="953"/>
                </a:cubicBezTo>
                <a:cubicBezTo>
                  <a:pt x="285" y="953"/>
                  <a:pt x="285" y="952"/>
                  <a:pt x="286" y="952"/>
                </a:cubicBezTo>
                <a:cubicBezTo>
                  <a:pt x="287" y="952"/>
                  <a:pt x="287" y="952"/>
                  <a:pt x="287" y="953"/>
                </a:cubicBezTo>
                <a:cubicBezTo>
                  <a:pt x="287" y="954"/>
                  <a:pt x="287" y="954"/>
                  <a:pt x="286" y="955"/>
                </a:cubicBezTo>
                <a:cubicBezTo>
                  <a:pt x="286" y="956"/>
                  <a:pt x="286" y="956"/>
                  <a:pt x="287" y="956"/>
                </a:cubicBezTo>
                <a:cubicBezTo>
                  <a:pt x="288" y="957"/>
                  <a:pt x="288" y="956"/>
                  <a:pt x="288" y="955"/>
                </a:cubicBezTo>
                <a:cubicBezTo>
                  <a:pt x="289" y="955"/>
                  <a:pt x="290" y="956"/>
                  <a:pt x="290" y="956"/>
                </a:cubicBezTo>
                <a:cubicBezTo>
                  <a:pt x="290" y="957"/>
                  <a:pt x="289" y="957"/>
                  <a:pt x="288" y="958"/>
                </a:cubicBezTo>
                <a:cubicBezTo>
                  <a:pt x="288" y="959"/>
                  <a:pt x="288" y="960"/>
                  <a:pt x="287" y="961"/>
                </a:cubicBezTo>
                <a:cubicBezTo>
                  <a:pt x="286" y="961"/>
                  <a:pt x="284" y="962"/>
                  <a:pt x="285" y="963"/>
                </a:cubicBezTo>
                <a:cubicBezTo>
                  <a:pt x="286" y="963"/>
                  <a:pt x="287" y="963"/>
                  <a:pt x="287" y="963"/>
                </a:cubicBezTo>
                <a:cubicBezTo>
                  <a:pt x="288" y="963"/>
                  <a:pt x="289" y="964"/>
                  <a:pt x="290" y="964"/>
                </a:cubicBezTo>
                <a:cubicBezTo>
                  <a:pt x="292" y="963"/>
                  <a:pt x="292" y="961"/>
                  <a:pt x="293" y="960"/>
                </a:cubicBezTo>
                <a:cubicBezTo>
                  <a:pt x="294" y="959"/>
                  <a:pt x="297" y="959"/>
                  <a:pt x="297" y="957"/>
                </a:cubicBezTo>
                <a:cubicBezTo>
                  <a:pt x="297" y="956"/>
                  <a:pt x="297" y="956"/>
                  <a:pt x="296" y="956"/>
                </a:cubicBezTo>
                <a:cubicBezTo>
                  <a:pt x="295" y="955"/>
                  <a:pt x="295" y="954"/>
                  <a:pt x="296" y="954"/>
                </a:cubicBezTo>
                <a:cubicBezTo>
                  <a:pt x="297" y="954"/>
                  <a:pt x="298" y="955"/>
                  <a:pt x="299" y="954"/>
                </a:cubicBezTo>
                <a:cubicBezTo>
                  <a:pt x="299" y="954"/>
                  <a:pt x="298" y="953"/>
                  <a:pt x="298" y="952"/>
                </a:cubicBezTo>
                <a:cubicBezTo>
                  <a:pt x="298" y="951"/>
                  <a:pt x="299" y="951"/>
                  <a:pt x="300" y="951"/>
                </a:cubicBezTo>
                <a:cubicBezTo>
                  <a:pt x="300" y="951"/>
                  <a:pt x="302" y="952"/>
                  <a:pt x="302" y="952"/>
                </a:cubicBezTo>
                <a:cubicBezTo>
                  <a:pt x="302" y="953"/>
                  <a:pt x="301" y="953"/>
                  <a:pt x="301" y="954"/>
                </a:cubicBezTo>
                <a:cubicBezTo>
                  <a:pt x="301" y="955"/>
                  <a:pt x="305" y="954"/>
                  <a:pt x="305" y="953"/>
                </a:cubicBezTo>
                <a:cubicBezTo>
                  <a:pt x="306" y="953"/>
                  <a:pt x="307" y="953"/>
                  <a:pt x="307" y="953"/>
                </a:cubicBezTo>
                <a:cubicBezTo>
                  <a:pt x="308" y="953"/>
                  <a:pt x="309" y="953"/>
                  <a:pt x="310" y="953"/>
                </a:cubicBezTo>
                <a:cubicBezTo>
                  <a:pt x="310" y="952"/>
                  <a:pt x="311" y="952"/>
                  <a:pt x="311" y="951"/>
                </a:cubicBezTo>
                <a:cubicBezTo>
                  <a:pt x="310" y="951"/>
                  <a:pt x="309" y="951"/>
                  <a:pt x="308" y="951"/>
                </a:cubicBezTo>
                <a:cubicBezTo>
                  <a:pt x="308" y="951"/>
                  <a:pt x="307" y="951"/>
                  <a:pt x="306" y="951"/>
                </a:cubicBezTo>
                <a:cubicBezTo>
                  <a:pt x="304" y="951"/>
                  <a:pt x="307" y="949"/>
                  <a:pt x="308" y="949"/>
                </a:cubicBezTo>
                <a:cubicBezTo>
                  <a:pt x="308" y="949"/>
                  <a:pt x="310" y="949"/>
                  <a:pt x="310" y="949"/>
                </a:cubicBezTo>
                <a:cubicBezTo>
                  <a:pt x="311" y="948"/>
                  <a:pt x="310" y="947"/>
                  <a:pt x="309" y="947"/>
                </a:cubicBezTo>
                <a:cubicBezTo>
                  <a:pt x="308" y="947"/>
                  <a:pt x="309" y="946"/>
                  <a:pt x="309" y="946"/>
                </a:cubicBezTo>
                <a:cubicBezTo>
                  <a:pt x="310" y="946"/>
                  <a:pt x="311" y="946"/>
                  <a:pt x="312" y="946"/>
                </a:cubicBezTo>
                <a:cubicBezTo>
                  <a:pt x="313" y="947"/>
                  <a:pt x="316" y="947"/>
                  <a:pt x="317" y="946"/>
                </a:cubicBezTo>
                <a:cubicBezTo>
                  <a:pt x="317" y="945"/>
                  <a:pt x="317" y="944"/>
                  <a:pt x="316" y="943"/>
                </a:cubicBezTo>
                <a:cubicBezTo>
                  <a:pt x="316" y="943"/>
                  <a:pt x="316" y="943"/>
                  <a:pt x="315" y="942"/>
                </a:cubicBezTo>
                <a:cubicBezTo>
                  <a:pt x="315" y="942"/>
                  <a:pt x="314" y="942"/>
                  <a:pt x="314" y="942"/>
                </a:cubicBezTo>
                <a:cubicBezTo>
                  <a:pt x="314" y="941"/>
                  <a:pt x="314" y="942"/>
                  <a:pt x="315" y="941"/>
                </a:cubicBezTo>
                <a:cubicBezTo>
                  <a:pt x="316" y="941"/>
                  <a:pt x="317" y="942"/>
                  <a:pt x="317" y="942"/>
                </a:cubicBezTo>
                <a:cubicBezTo>
                  <a:pt x="318" y="943"/>
                  <a:pt x="318" y="943"/>
                  <a:pt x="319" y="943"/>
                </a:cubicBezTo>
                <a:cubicBezTo>
                  <a:pt x="320" y="943"/>
                  <a:pt x="321" y="943"/>
                  <a:pt x="322" y="943"/>
                </a:cubicBezTo>
                <a:cubicBezTo>
                  <a:pt x="323" y="943"/>
                  <a:pt x="323" y="942"/>
                  <a:pt x="323" y="942"/>
                </a:cubicBezTo>
                <a:cubicBezTo>
                  <a:pt x="324" y="941"/>
                  <a:pt x="324" y="941"/>
                  <a:pt x="325" y="940"/>
                </a:cubicBezTo>
                <a:cubicBezTo>
                  <a:pt x="326" y="940"/>
                  <a:pt x="327" y="940"/>
                  <a:pt x="327" y="939"/>
                </a:cubicBezTo>
                <a:cubicBezTo>
                  <a:pt x="328" y="938"/>
                  <a:pt x="328" y="938"/>
                  <a:pt x="327" y="938"/>
                </a:cubicBezTo>
                <a:close/>
                <a:moveTo>
                  <a:pt x="821" y="1093"/>
                </a:moveTo>
                <a:cubicBezTo>
                  <a:pt x="821" y="1094"/>
                  <a:pt x="820" y="1095"/>
                  <a:pt x="820" y="1096"/>
                </a:cubicBezTo>
                <a:cubicBezTo>
                  <a:pt x="821" y="1097"/>
                  <a:pt x="821" y="1097"/>
                  <a:pt x="822" y="1096"/>
                </a:cubicBezTo>
                <a:cubicBezTo>
                  <a:pt x="822" y="1096"/>
                  <a:pt x="822" y="1095"/>
                  <a:pt x="822" y="1095"/>
                </a:cubicBezTo>
                <a:cubicBezTo>
                  <a:pt x="822" y="1095"/>
                  <a:pt x="823" y="1094"/>
                  <a:pt x="823" y="1094"/>
                </a:cubicBezTo>
                <a:cubicBezTo>
                  <a:pt x="823" y="1093"/>
                  <a:pt x="822" y="1093"/>
                  <a:pt x="821" y="1093"/>
                </a:cubicBezTo>
                <a:close/>
                <a:moveTo>
                  <a:pt x="329" y="917"/>
                </a:moveTo>
                <a:cubicBezTo>
                  <a:pt x="328" y="918"/>
                  <a:pt x="329" y="915"/>
                  <a:pt x="328" y="914"/>
                </a:cubicBezTo>
                <a:cubicBezTo>
                  <a:pt x="327" y="914"/>
                  <a:pt x="327" y="915"/>
                  <a:pt x="326" y="915"/>
                </a:cubicBezTo>
                <a:cubicBezTo>
                  <a:pt x="325" y="915"/>
                  <a:pt x="325" y="914"/>
                  <a:pt x="325" y="914"/>
                </a:cubicBezTo>
                <a:cubicBezTo>
                  <a:pt x="324" y="913"/>
                  <a:pt x="323" y="913"/>
                  <a:pt x="323" y="914"/>
                </a:cubicBezTo>
                <a:cubicBezTo>
                  <a:pt x="323" y="915"/>
                  <a:pt x="323" y="915"/>
                  <a:pt x="322" y="915"/>
                </a:cubicBezTo>
                <a:cubicBezTo>
                  <a:pt x="320" y="915"/>
                  <a:pt x="320" y="914"/>
                  <a:pt x="319" y="913"/>
                </a:cubicBezTo>
                <a:cubicBezTo>
                  <a:pt x="318" y="912"/>
                  <a:pt x="316" y="911"/>
                  <a:pt x="315" y="913"/>
                </a:cubicBezTo>
                <a:cubicBezTo>
                  <a:pt x="315" y="913"/>
                  <a:pt x="315" y="914"/>
                  <a:pt x="314" y="914"/>
                </a:cubicBezTo>
                <a:cubicBezTo>
                  <a:pt x="314" y="914"/>
                  <a:pt x="312" y="914"/>
                  <a:pt x="312" y="915"/>
                </a:cubicBezTo>
                <a:cubicBezTo>
                  <a:pt x="312" y="916"/>
                  <a:pt x="314" y="915"/>
                  <a:pt x="314" y="916"/>
                </a:cubicBezTo>
                <a:cubicBezTo>
                  <a:pt x="315" y="916"/>
                  <a:pt x="315" y="917"/>
                  <a:pt x="314" y="918"/>
                </a:cubicBezTo>
                <a:cubicBezTo>
                  <a:pt x="313" y="919"/>
                  <a:pt x="312" y="917"/>
                  <a:pt x="310" y="917"/>
                </a:cubicBezTo>
                <a:cubicBezTo>
                  <a:pt x="310" y="917"/>
                  <a:pt x="309" y="917"/>
                  <a:pt x="308" y="917"/>
                </a:cubicBezTo>
                <a:cubicBezTo>
                  <a:pt x="308" y="918"/>
                  <a:pt x="307" y="919"/>
                  <a:pt x="308" y="919"/>
                </a:cubicBezTo>
                <a:cubicBezTo>
                  <a:pt x="308" y="919"/>
                  <a:pt x="308" y="919"/>
                  <a:pt x="309" y="919"/>
                </a:cubicBezTo>
                <a:cubicBezTo>
                  <a:pt x="309" y="919"/>
                  <a:pt x="309" y="920"/>
                  <a:pt x="308" y="920"/>
                </a:cubicBezTo>
                <a:cubicBezTo>
                  <a:pt x="308" y="921"/>
                  <a:pt x="307" y="920"/>
                  <a:pt x="306" y="920"/>
                </a:cubicBezTo>
                <a:cubicBezTo>
                  <a:pt x="305" y="920"/>
                  <a:pt x="304" y="921"/>
                  <a:pt x="305" y="922"/>
                </a:cubicBezTo>
                <a:cubicBezTo>
                  <a:pt x="306" y="922"/>
                  <a:pt x="307" y="922"/>
                  <a:pt x="307" y="923"/>
                </a:cubicBezTo>
                <a:cubicBezTo>
                  <a:pt x="308" y="923"/>
                  <a:pt x="308" y="924"/>
                  <a:pt x="309" y="924"/>
                </a:cubicBezTo>
                <a:cubicBezTo>
                  <a:pt x="310" y="924"/>
                  <a:pt x="310" y="924"/>
                  <a:pt x="311" y="925"/>
                </a:cubicBezTo>
                <a:cubicBezTo>
                  <a:pt x="311" y="926"/>
                  <a:pt x="311" y="926"/>
                  <a:pt x="312" y="927"/>
                </a:cubicBezTo>
                <a:cubicBezTo>
                  <a:pt x="314" y="927"/>
                  <a:pt x="314" y="925"/>
                  <a:pt x="315" y="924"/>
                </a:cubicBezTo>
                <a:cubicBezTo>
                  <a:pt x="315" y="923"/>
                  <a:pt x="316" y="923"/>
                  <a:pt x="316" y="923"/>
                </a:cubicBezTo>
                <a:cubicBezTo>
                  <a:pt x="317" y="922"/>
                  <a:pt x="317" y="921"/>
                  <a:pt x="318" y="921"/>
                </a:cubicBezTo>
                <a:cubicBezTo>
                  <a:pt x="319" y="920"/>
                  <a:pt x="319" y="921"/>
                  <a:pt x="320" y="921"/>
                </a:cubicBezTo>
                <a:cubicBezTo>
                  <a:pt x="320" y="921"/>
                  <a:pt x="321" y="921"/>
                  <a:pt x="321" y="921"/>
                </a:cubicBezTo>
                <a:cubicBezTo>
                  <a:pt x="322" y="922"/>
                  <a:pt x="323" y="923"/>
                  <a:pt x="324" y="923"/>
                </a:cubicBezTo>
                <a:cubicBezTo>
                  <a:pt x="326" y="922"/>
                  <a:pt x="324" y="920"/>
                  <a:pt x="324" y="919"/>
                </a:cubicBezTo>
                <a:cubicBezTo>
                  <a:pt x="324" y="918"/>
                  <a:pt x="326" y="918"/>
                  <a:pt x="326" y="919"/>
                </a:cubicBezTo>
                <a:cubicBezTo>
                  <a:pt x="326" y="920"/>
                  <a:pt x="326" y="920"/>
                  <a:pt x="326" y="921"/>
                </a:cubicBezTo>
                <a:cubicBezTo>
                  <a:pt x="326" y="922"/>
                  <a:pt x="327" y="923"/>
                  <a:pt x="328" y="922"/>
                </a:cubicBezTo>
                <a:cubicBezTo>
                  <a:pt x="329" y="921"/>
                  <a:pt x="329" y="921"/>
                  <a:pt x="329" y="920"/>
                </a:cubicBezTo>
                <a:cubicBezTo>
                  <a:pt x="329" y="919"/>
                  <a:pt x="330" y="919"/>
                  <a:pt x="331" y="918"/>
                </a:cubicBezTo>
                <a:cubicBezTo>
                  <a:pt x="331" y="918"/>
                  <a:pt x="331" y="917"/>
                  <a:pt x="331" y="916"/>
                </a:cubicBezTo>
                <a:cubicBezTo>
                  <a:pt x="330" y="916"/>
                  <a:pt x="330" y="917"/>
                  <a:pt x="329" y="917"/>
                </a:cubicBezTo>
                <a:close/>
                <a:moveTo>
                  <a:pt x="273" y="1873"/>
                </a:moveTo>
                <a:cubicBezTo>
                  <a:pt x="273" y="1873"/>
                  <a:pt x="272" y="1873"/>
                  <a:pt x="272" y="1873"/>
                </a:cubicBezTo>
                <a:cubicBezTo>
                  <a:pt x="272" y="1873"/>
                  <a:pt x="271" y="1873"/>
                  <a:pt x="271" y="1872"/>
                </a:cubicBezTo>
                <a:cubicBezTo>
                  <a:pt x="271" y="1872"/>
                  <a:pt x="270" y="1872"/>
                  <a:pt x="270" y="1872"/>
                </a:cubicBezTo>
                <a:cubicBezTo>
                  <a:pt x="270" y="1872"/>
                  <a:pt x="270" y="1871"/>
                  <a:pt x="270" y="1871"/>
                </a:cubicBezTo>
                <a:cubicBezTo>
                  <a:pt x="270" y="1871"/>
                  <a:pt x="269" y="1871"/>
                  <a:pt x="269" y="1871"/>
                </a:cubicBezTo>
                <a:cubicBezTo>
                  <a:pt x="269" y="1871"/>
                  <a:pt x="269" y="1870"/>
                  <a:pt x="269" y="1870"/>
                </a:cubicBezTo>
                <a:cubicBezTo>
                  <a:pt x="269" y="1870"/>
                  <a:pt x="269" y="1870"/>
                  <a:pt x="269" y="1870"/>
                </a:cubicBezTo>
                <a:cubicBezTo>
                  <a:pt x="269" y="1869"/>
                  <a:pt x="269" y="1869"/>
                  <a:pt x="269" y="1869"/>
                </a:cubicBezTo>
                <a:cubicBezTo>
                  <a:pt x="269" y="1869"/>
                  <a:pt x="268" y="1869"/>
                  <a:pt x="268" y="1869"/>
                </a:cubicBezTo>
                <a:cubicBezTo>
                  <a:pt x="268" y="1869"/>
                  <a:pt x="268" y="1869"/>
                  <a:pt x="268" y="1869"/>
                </a:cubicBezTo>
                <a:cubicBezTo>
                  <a:pt x="268" y="1869"/>
                  <a:pt x="267" y="1869"/>
                  <a:pt x="267" y="1869"/>
                </a:cubicBezTo>
                <a:cubicBezTo>
                  <a:pt x="267" y="1869"/>
                  <a:pt x="267" y="1869"/>
                  <a:pt x="267" y="1869"/>
                </a:cubicBezTo>
                <a:cubicBezTo>
                  <a:pt x="267" y="1868"/>
                  <a:pt x="267" y="1868"/>
                  <a:pt x="267" y="1868"/>
                </a:cubicBezTo>
                <a:cubicBezTo>
                  <a:pt x="267" y="1867"/>
                  <a:pt x="267" y="1867"/>
                  <a:pt x="267" y="1867"/>
                </a:cubicBezTo>
                <a:cubicBezTo>
                  <a:pt x="267" y="1866"/>
                  <a:pt x="267" y="1866"/>
                  <a:pt x="267" y="1866"/>
                </a:cubicBezTo>
                <a:cubicBezTo>
                  <a:pt x="267" y="1865"/>
                  <a:pt x="266" y="1865"/>
                  <a:pt x="266" y="1865"/>
                </a:cubicBezTo>
                <a:cubicBezTo>
                  <a:pt x="266" y="1865"/>
                  <a:pt x="265" y="1864"/>
                  <a:pt x="265" y="1864"/>
                </a:cubicBezTo>
                <a:cubicBezTo>
                  <a:pt x="264" y="1864"/>
                  <a:pt x="264" y="1863"/>
                  <a:pt x="263" y="1863"/>
                </a:cubicBezTo>
                <a:cubicBezTo>
                  <a:pt x="263" y="1863"/>
                  <a:pt x="262" y="1863"/>
                  <a:pt x="262" y="1862"/>
                </a:cubicBezTo>
                <a:cubicBezTo>
                  <a:pt x="261" y="1862"/>
                  <a:pt x="261" y="1862"/>
                  <a:pt x="260" y="1862"/>
                </a:cubicBezTo>
                <a:cubicBezTo>
                  <a:pt x="260" y="1862"/>
                  <a:pt x="260" y="1861"/>
                  <a:pt x="259" y="1861"/>
                </a:cubicBezTo>
                <a:cubicBezTo>
                  <a:pt x="259" y="1861"/>
                  <a:pt x="259" y="1861"/>
                  <a:pt x="258" y="1861"/>
                </a:cubicBezTo>
                <a:cubicBezTo>
                  <a:pt x="258" y="1861"/>
                  <a:pt x="258" y="1861"/>
                  <a:pt x="257" y="1860"/>
                </a:cubicBezTo>
                <a:cubicBezTo>
                  <a:pt x="257" y="1860"/>
                  <a:pt x="257" y="1861"/>
                  <a:pt x="256" y="1860"/>
                </a:cubicBezTo>
                <a:cubicBezTo>
                  <a:pt x="256" y="1860"/>
                  <a:pt x="256" y="1860"/>
                  <a:pt x="256" y="1860"/>
                </a:cubicBezTo>
                <a:cubicBezTo>
                  <a:pt x="255" y="1860"/>
                  <a:pt x="255" y="1859"/>
                  <a:pt x="255" y="1859"/>
                </a:cubicBezTo>
                <a:cubicBezTo>
                  <a:pt x="255" y="1859"/>
                  <a:pt x="254" y="1859"/>
                  <a:pt x="254" y="1859"/>
                </a:cubicBezTo>
                <a:cubicBezTo>
                  <a:pt x="254" y="1859"/>
                  <a:pt x="254" y="1859"/>
                  <a:pt x="254" y="1859"/>
                </a:cubicBezTo>
                <a:cubicBezTo>
                  <a:pt x="253" y="1858"/>
                  <a:pt x="253" y="1858"/>
                  <a:pt x="253" y="1858"/>
                </a:cubicBezTo>
                <a:cubicBezTo>
                  <a:pt x="253" y="1858"/>
                  <a:pt x="253" y="1858"/>
                  <a:pt x="253" y="1858"/>
                </a:cubicBezTo>
                <a:cubicBezTo>
                  <a:pt x="252" y="1858"/>
                  <a:pt x="252" y="1858"/>
                  <a:pt x="252" y="1858"/>
                </a:cubicBezTo>
                <a:cubicBezTo>
                  <a:pt x="252" y="1858"/>
                  <a:pt x="251" y="1857"/>
                  <a:pt x="251" y="1857"/>
                </a:cubicBezTo>
                <a:cubicBezTo>
                  <a:pt x="251" y="1857"/>
                  <a:pt x="250" y="1858"/>
                  <a:pt x="250" y="1858"/>
                </a:cubicBezTo>
                <a:cubicBezTo>
                  <a:pt x="250" y="1858"/>
                  <a:pt x="250" y="1858"/>
                  <a:pt x="250" y="1859"/>
                </a:cubicBezTo>
                <a:cubicBezTo>
                  <a:pt x="250" y="1859"/>
                  <a:pt x="250" y="1860"/>
                  <a:pt x="250" y="1860"/>
                </a:cubicBezTo>
                <a:cubicBezTo>
                  <a:pt x="250" y="1860"/>
                  <a:pt x="250" y="1861"/>
                  <a:pt x="251" y="1861"/>
                </a:cubicBezTo>
                <a:cubicBezTo>
                  <a:pt x="251" y="1861"/>
                  <a:pt x="251" y="1862"/>
                  <a:pt x="251" y="1862"/>
                </a:cubicBezTo>
                <a:cubicBezTo>
                  <a:pt x="251" y="1862"/>
                  <a:pt x="252" y="1862"/>
                  <a:pt x="252" y="1862"/>
                </a:cubicBezTo>
                <a:cubicBezTo>
                  <a:pt x="252" y="1862"/>
                  <a:pt x="252" y="1863"/>
                  <a:pt x="252" y="1863"/>
                </a:cubicBezTo>
                <a:cubicBezTo>
                  <a:pt x="252" y="1863"/>
                  <a:pt x="252" y="1863"/>
                  <a:pt x="252" y="1863"/>
                </a:cubicBezTo>
                <a:cubicBezTo>
                  <a:pt x="252" y="1864"/>
                  <a:pt x="251" y="1864"/>
                  <a:pt x="251" y="1864"/>
                </a:cubicBezTo>
                <a:cubicBezTo>
                  <a:pt x="251" y="1864"/>
                  <a:pt x="251" y="1864"/>
                  <a:pt x="251" y="1864"/>
                </a:cubicBezTo>
                <a:cubicBezTo>
                  <a:pt x="251" y="1865"/>
                  <a:pt x="251" y="1865"/>
                  <a:pt x="250" y="1865"/>
                </a:cubicBezTo>
                <a:cubicBezTo>
                  <a:pt x="250" y="1865"/>
                  <a:pt x="250" y="1866"/>
                  <a:pt x="250" y="1866"/>
                </a:cubicBezTo>
                <a:cubicBezTo>
                  <a:pt x="250" y="1866"/>
                  <a:pt x="250" y="1866"/>
                  <a:pt x="250" y="1866"/>
                </a:cubicBezTo>
                <a:cubicBezTo>
                  <a:pt x="250" y="1867"/>
                  <a:pt x="249" y="1866"/>
                  <a:pt x="249" y="1866"/>
                </a:cubicBezTo>
                <a:cubicBezTo>
                  <a:pt x="249" y="1866"/>
                  <a:pt x="249" y="1867"/>
                  <a:pt x="249" y="1867"/>
                </a:cubicBezTo>
                <a:cubicBezTo>
                  <a:pt x="249" y="1867"/>
                  <a:pt x="248" y="1867"/>
                  <a:pt x="248" y="1867"/>
                </a:cubicBezTo>
                <a:cubicBezTo>
                  <a:pt x="248" y="1867"/>
                  <a:pt x="248" y="1868"/>
                  <a:pt x="248" y="1868"/>
                </a:cubicBezTo>
                <a:cubicBezTo>
                  <a:pt x="248" y="1868"/>
                  <a:pt x="247" y="1868"/>
                  <a:pt x="247" y="1869"/>
                </a:cubicBezTo>
                <a:cubicBezTo>
                  <a:pt x="247" y="1869"/>
                  <a:pt x="247" y="1870"/>
                  <a:pt x="247" y="1870"/>
                </a:cubicBezTo>
                <a:cubicBezTo>
                  <a:pt x="247" y="1870"/>
                  <a:pt x="248" y="1870"/>
                  <a:pt x="248" y="1870"/>
                </a:cubicBezTo>
                <a:cubicBezTo>
                  <a:pt x="248" y="1871"/>
                  <a:pt x="248" y="1871"/>
                  <a:pt x="248" y="1871"/>
                </a:cubicBezTo>
                <a:cubicBezTo>
                  <a:pt x="248" y="1871"/>
                  <a:pt x="248" y="1872"/>
                  <a:pt x="248" y="1872"/>
                </a:cubicBezTo>
                <a:cubicBezTo>
                  <a:pt x="249" y="1872"/>
                  <a:pt x="249" y="1872"/>
                  <a:pt x="249" y="1872"/>
                </a:cubicBezTo>
                <a:cubicBezTo>
                  <a:pt x="249" y="1873"/>
                  <a:pt x="249" y="1873"/>
                  <a:pt x="249" y="1873"/>
                </a:cubicBezTo>
                <a:cubicBezTo>
                  <a:pt x="249" y="1873"/>
                  <a:pt x="249" y="1874"/>
                  <a:pt x="249" y="1874"/>
                </a:cubicBezTo>
                <a:cubicBezTo>
                  <a:pt x="249" y="1874"/>
                  <a:pt x="250" y="1874"/>
                  <a:pt x="250" y="1875"/>
                </a:cubicBezTo>
                <a:cubicBezTo>
                  <a:pt x="250" y="1875"/>
                  <a:pt x="250" y="1875"/>
                  <a:pt x="250" y="1875"/>
                </a:cubicBezTo>
                <a:cubicBezTo>
                  <a:pt x="251" y="1875"/>
                  <a:pt x="250" y="1876"/>
                  <a:pt x="250" y="1876"/>
                </a:cubicBezTo>
                <a:cubicBezTo>
                  <a:pt x="250" y="1876"/>
                  <a:pt x="251" y="1876"/>
                  <a:pt x="251" y="1877"/>
                </a:cubicBezTo>
                <a:cubicBezTo>
                  <a:pt x="251" y="1877"/>
                  <a:pt x="251" y="1878"/>
                  <a:pt x="251" y="1878"/>
                </a:cubicBezTo>
                <a:cubicBezTo>
                  <a:pt x="251" y="1878"/>
                  <a:pt x="251" y="1879"/>
                  <a:pt x="251" y="1879"/>
                </a:cubicBezTo>
                <a:cubicBezTo>
                  <a:pt x="251" y="1879"/>
                  <a:pt x="250" y="1880"/>
                  <a:pt x="250" y="1880"/>
                </a:cubicBezTo>
                <a:cubicBezTo>
                  <a:pt x="250" y="1880"/>
                  <a:pt x="250" y="1881"/>
                  <a:pt x="250" y="1881"/>
                </a:cubicBezTo>
                <a:cubicBezTo>
                  <a:pt x="250" y="1881"/>
                  <a:pt x="250" y="1881"/>
                  <a:pt x="250" y="1882"/>
                </a:cubicBezTo>
                <a:cubicBezTo>
                  <a:pt x="250" y="1882"/>
                  <a:pt x="250" y="1882"/>
                  <a:pt x="250" y="1883"/>
                </a:cubicBezTo>
                <a:cubicBezTo>
                  <a:pt x="250" y="1883"/>
                  <a:pt x="250" y="1883"/>
                  <a:pt x="250" y="1883"/>
                </a:cubicBezTo>
                <a:cubicBezTo>
                  <a:pt x="250" y="1884"/>
                  <a:pt x="251" y="1884"/>
                  <a:pt x="251" y="1884"/>
                </a:cubicBezTo>
                <a:cubicBezTo>
                  <a:pt x="251" y="1884"/>
                  <a:pt x="251" y="1885"/>
                  <a:pt x="251" y="1885"/>
                </a:cubicBezTo>
                <a:cubicBezTo>
                  <a:pt x="252" y="1885"/>
                  <a:pt x="252" y="1885"/>
                  <a:pt x="252" y="1885"/>
                </a:cubicBezTo>
                <a:cubicBezTo>
                  <a:pt x="252" y="1885"/>
                  <a:pt x="252" y="1885"/>
                  <a:pt x="253" y="1885"/>
                </a:cubicBezTo>
                <a:cubicBezTo>
                  <a:pt x="253" y="1885"/>
                  <a:pt x="253" y="1886"/>
                  <a:pt x="253" y="1886"/>
                </a:cubicBezTo>
                <a:cubicBezTo>
                  <a:pt x="254" y="1886"/>
                  <a:pt x="254" y="1886"/>
                  <a:pt x="254" y="1886"/>
                </a:cubicBezTo>
                <a:cubicBezTo>
                  <a:pt x="254" y="1886"/>
                  <a:pt x="255" y="1886"/>
                  <a:pt x="255" y="1887"/>
                </a:cubicBezTo>
                <a:cubicBezTo>
                  <a:pt x="255" y="1887"/>
                  <a:pt x="255" y="1887"/>
                  <a:pt x="255" y="1887"/>
                </a:cubicBezTo>
                <a:cubicBezTo>
                  <a:pt x="255" y="1887"/>
                  <a:pt x="255" y="1887"/>
                  <a:pt x="256" y="1887"/>
                </a:cubicBezTo>
                <a:cubicBezTo>
                  <a:pt x="256" y="1886"/>
                  <a:pt x="256" y="1886"/>
                  <a:pt x="256" y="1886"/>
                </a:cubicBezTo>
                <a:cubicBezTo>
                  <a:pt x="256" y="1886"/>
                  <a:pt x="257" y="1886"/>
                  <a:pt x="257" y="1885"/>
                </a:cubicBezTo>
                <a:cubicBezTo>
                  <a:pt x="257" y="1885"/>
                  <a:pt x="257" y="1885"/>
                  <a:pt x="257" y="1885"/>
                </a:cubicBezTo>
                <a:cubicBezTo>
                  <a:pt x="257" y="1885"/>
                  <a:pt x="257" y="1885"/>
                  <a:pt x="257" y="1885"/>
                </a:cubicBezTo>
                <a:cubicBezTo>
                  <a:pt x="258" y="1884"/>
                  <a:pt x="258" y="1884"/>
                  <a:pt x="258" y="1884"/>
                </a:cubicBezTo>
                <a:cubicBezTo>
                  <a:pt x="257" y="1884"/>
                  <a:pt x="258" y="1884"/>
                  <a:pt x="258" y="1883"/>
                </a:cubicBezTo>
                <a:cubicBezTo>
                  <a:pt x="258" y="1883"/>
                  <a:pt x="258" y="1883"/>
                  <a:pt x="258" y="1883"/>
                </a:cubicBezTo>
                <a:cubicBezTo>
                  <a:pt x="259" y="1882"/>
                  <a:pt x="259" y="1882"/>
                  <a:pt x="259" y="1882"/>
                </a:cubicBezTo>
                <a:cubicBezTo>
                  <a:pt x="259" y="1882"/>
                  <a:pt x="260" y="1882"/>
                  <a:pt x="260" y="1881"/>
                </a:cubicBezTo>
                <a:cubicBezTo>
                  <a:pt x="260" y="1881"/>
                  <a:pt x="261" y="1881"/>
                  <a:pt x="261" y="1881"/>
                </a:cubicBezTo>
                <a:cubicBezTo>
                  <a:pt x="261" y="1881"/>
                  <a:pt x="262" y="1880"/>
                  <a:pt x="262" y="1880"/>
                </a:cubicBezTo>
                <a:cubicBezTo>
                  <a:pt x="262" y="1880"/>
                  <a:pt x="263" y="1880"/>
                  <a:pt x="263" y="1879"/>
                </a:cubicBezTo>
                <a:cubicBezTo>
                  <a:pt x="263" y="1879"/>
                  <a:pt x="263" y="1879"/>
                  <a:pt x="264" y="1879"/>
                </a:cubicBezTo>
                <a:cubicBezTo>
                  <a:pt x="264" y="1879"/>
                  <a:pt x="264" y="1879"/>
                  <a:pt x="264" y="1879"/>
                </a:cubicBezTo>
                <a:cubicBezTo>
                  <a:pt x="265" y="1879"/>
                  <a:pt x="265" y="1879"/>
                  <a:pt x="265" y="1879"/>
                </a:cubicBezTo>
                <a:cubicBezTo>
                  <a:pt x="265" y="1879"/>
                  <a:pt x="266" y="1879"/>
                  <a:pt x="266" y="1879"/>
                </a:cubicBezTo>
                <a:cubicBezTo>
                  <a:pt x="266" y="1879"/>
                  <a:pt x="267" y="1879"/>
                  <a:pt x="267" y="1879"/>
                </a:cubicBezTo>
                <a:cubicBezTo>
                  <a:pt x="267" y="1879"/>
                  <a:pt x="268" y="1878"/>
                  <a:pt x="268" y="1878"/>
                </a:cubicBezTo>
                <a:cubicBezTo>
                  <a:pt x="268" y="1878"/>
                  <a:pt x="269" y="1878"/>
                  <a:pt x="269" y="1877"/>
                </a:cubicBezTo>
                <a:cubicBezTo>
                  <a:pt x="270" y="1877"/>
                  <a:pt x="270" y="1876"/>
                  <a:pt x="271" y="1876"/>
                </a:cubicBezTo>
                <a:cubicBezTo>
                  <a:pt x="271" y="1876"/>
                  <a:pt x="271" y="1876"/>
                  <a:pt x="271" y="1876"/>
                </a:cubicBezTo>
                <a:cubicBezTo>
                  <a:pt x="271" y="1876"/>
                  <a:pt x="272" y="1875"/>
                  <a:pt x="272" y="1875"/>
                </a:cubicBezTo>
                <a:cubicBezTo>
                  <a:pt x="273" y="1875"/>
                  <a:pt x="273" y="1874"/>
                  <a:pt x="273" y="1874"/>
                </a:cubicBezTo>
                <a:cubicBezTo>
                  <a:pt x="273" y="1874"/>
                  <a:pt x="273" y="1874"/>
                  <a:pt x="273" y="1874"/>
                </a:cubicBezTo>
                <a:cubicBezTo>
                  <a:pt x="273" y="1873"/>
                  <a:pt x="273" y="1873"/>
                  <a:pt x="273" y="1873"/>
                </a:cubicBezTo>
                <a:close/>
                <a:moveTo>
                  <a:pt x="322" y="909"/>
                </a:moveTo>
                <a:cubicBezTo>
                  <a:pt x="323" y="909"/>
                  <a:pt x="323" y="908"/>
                  <a:pt x="323" y="908"/>
                </a:cubicBezTo>
                <a:cubicBezTo>
                  <a:pt x="322" y="907"/>
                  <a:pt x="321" y="908"/>
                  <a:pt x="320" y="908"/>
                </a:cubicBezTo>
                <a:cubicBezTo>
                  <a:pt x="320" y="908"/>
                  <a:pt x="318" y="908"/>
                  <a:pt x="318" y="909"/>
                </a:cubicBezTo>
                <a:cubicBezTo>
                  <a:pt x="318" y="910"/>
                  <a:pt x="321" y="909"/>
                  <a:pt x="322" y="909"/>
                </a:cubicBezTo>
                <a:close/>
                <a:moveTo>
                  <a:pt x="724" y="1019"/>
                </a:moveTo>
                <a:cubicBezTo>
                  <a:pt x="724" y="1021"/>
                  <a:pt x="725" y="1021"/>
                  <a:pt x="726" y="1022"/>
                </a:cubicBezTo>
                <a:cubicBezTo>
                  <a:pt x="727" y="1022"/>
                  <a:pt x="727" y="1023"/>
                  <a:pt x="728" y="1023"/>
                </a:cubicBezTo>
                <a:cubicBezTo>
                  <a:pt x="728" y="1024"/>
                  <a:pt x="729" y="1024"/>
                  <a:pt x="730" y="1024"/>
                </a:cubicBezTo>
                <a:cubicBezTo>
                  <a:pt x="729" y="1023"/>
                  <a:pt x="729" y="1022"/>
                  <a:pt x="728" y="1022"/>
                </a:cubicBezTo>
                <a:cubicBezTo>
                  <a:pt x="728" y="1021"/>
                  <a:pt x="728" y="1020"/>
                  <a:pt x="727" y="1019"/>
                </a:cubicBezTo>
                <a:cubicBezTo>
                  <a:pt x="727" y="1018"/>
                  <a:pt x="726" y="1018"/>
                  <a:pt x="726" y="1017"/>
                </a:cubicBezTo>
                <a:cubicBezTo>
                  <a:pt x="725" y="1016"/>
                  <a:pt x="725" y="1015"/>
                  <a:pt x="724" y="1015"/>
                </a:cubicBezTo>
                <a:cubicBezTo>
                  <a:pt x="724" y="1013"/>
                  <a:pt x="724" y="1011"/>
                  <a:pt x="722" y="1010"/>
                </a:cubicBezTo>
                <a:cubicBezTo>
                  <a:pt x="721" y="1009"/>
                  <a:pt x="721" y="1009"/>
                  <a:pt x="721" y="1008"/>
                </a:cubicBezTo>
                <a:cubicBezTo>
                  <a:pt x="721" y="1007"/>
                  <a:pt x="721" y="1006"/>
                  <a:pt x="722" y="1006"/>
                </a:cubicBezTo>
                <a:cubicBezTo>
                  <a:pt x="723" y="1006"/>
                  <a:pt x="722" y="1007"/>
                  <a:pt x="723" y="1008"/>
                </a:cubicBezTo>
                <a:cubicBezTo>
                  <a:pt x="723" y="1009"/>
                  <a:pt x="724" y="1008"/>
                  <a:pt x="725" y="1008"/>
                </a:cubicBezTo>
                <a:cubicBezTo>
                  <a:pt x="725" y="1008"/>
                  <a:pt x="725" y="1007"/>
                  <a:pt x="725" y="1007"/>
                </a:cubicBezTo>
                <a:cubicBezTo>
                  <a:pt x="726" y="1007"/>
                  <a:pt x="726" y="1007"/>
                  <a:pt x="726" y="1008"/>
                </a:cubicBezTo>
                <a:cubicBezTo>
                  <a:pt x="727" y="1008"/>
                  <a:pt x="727" y="1009"/>
                  <a:pt x="727" y="1009"/>
                </a:cubicBezTo>
                <a:cubicBezTo>
                  <a:pt x="728" y="1010"/>
                  <a:pt x="729" y="1009"/>
                  <a:pt x="729" y="1009"/>
                </a:cubicBezTo>
                <a:cubicBezTo>
                  <a:pt x="730" y="1009"/>
                  <a:pt x="729" y="1008"/>
                  <a:pt x="730" y="1007"/>
                </a:cubicBezTo>
                <a:cubicBezTo>
                  <a:pt x="731" y="1007"/>
                  <a:pt x="731" y="1010"/>
                  <a:pt x="731" y="1011"/>
                </a:cubicBezTo>
                <a:cubicBezTo>
                  <a:pt x="731" y="1012"/>
                  <a:pt x="733" y="1012"/>
                  <a:pt x="733" y="1013"/>
                </a:cubicBezTo>
                <a:cubicBezTo>
                  <a:pt x="733" y="1014"/>
                  <a:pt x="731" y="1014"/>
                  <a:pt x="732" y="1016"/>
                </a:cubicBezTo>
                <a:cubicBezTo>
                  <a:pt x="732" y="1017"/>
                  <a:pt x="734" y="1017"/>
                  <a:pt x="735" y="1018"/>
                </a:cubicBezTo>
                <a:cubicBezTo>
                  <a:pt x="736" y="1018"/>
                  <a:pt x="736" y="1019"/>
                  <a:pt x="736" y="1019"/>
                </a:cubicBezTo>
                <a:cubicBezTo>
                  <a:pt x="737" y="1019"/>
                  <a:pt x="738" y="1019"/>
                  <a:pt x="738" y="1020"/>
                </a:cubicBezTo>
                <a:cubicBezTo>
                  <a:pt x="738" y="1021"/>
                  <a:pt x="738" y="1022"/>
                  <a:pt x="738" y="1022"/>
                </a:cubicBezTo>
                <a:cubicBezTo>
                  <a:pt x="739" y="1022"/>
                  <a:pt x="740" y="1022"/>
                  <a:pt x="741" y="1022"/>
                </a:cubicBezTo>
                <a:cubicBezTo>
                  <a:pt x="741" y="1022"/>
                  <a:pt x="742" y="1022"/>
                  <a:pt x="742" y="1023"/>
                </a:cubicBezTo>
                <a:cubicBezTo>
                  <a:pt x="743" y="1023"/>
                  <a:pt x="743" y="1022"/>
                  <a:pt x="744" y="1021"/>
                </a:cubicBezTo>
                <a:cubicBezTo>
                  <a:pt x="745" y="1020"/>
                  <a:pt x="745" y="1014"/>
                  <a:pt x="743" y="1014"/>
                </a:cubicBezTo>
                <a:cubicBezTo>
                  <a:pt x="742" y="1014"/>
                  <a:pt x="741" y="1015"/>
                  <a:pt x="741" y="1014"/>
                </a:cubicBezTo>
                <a:cubicBezTo>
                  <a:pt x="740" y="1014"/>
                  <a:pt x="741" y="1013"/>
                  <a:pt x="742" y="1013"/>
                </a:cubicBezTo>
                <a:cubicBezTo>
                  <a:pt x="743" y="1012"/>
                  <a:pt x="743" y="1011"/>
                  <a:pt x="743" y="1010"/>
                </a:cubicBezTo>
                <a:cubicBezTo>
                  <a:pt x="743" y="1009"/>
                  <a:pt x="743" y="1007"/>
                  <a:pt x="743" y="1007"/>
                </a:cubicBezTo>
                <a:cubicBezTo>
                  <a:pt x="742" y="1006"/>
                  <a:pt x="742" y="1007"/>
                  <a:pt x="742" y="1006"/>
                </a:cubicBezTo>
                <a:cubicBezTo>
                  <a:pt x="741" y="1006"/>
                  <a:pt x="741" y="1005"/>
                  <a:pt x="740" y="1004"/>
                </a:cubicBezTo>
                <a:cubicBezTo>
                  <a:pt x="740" y="1002"/>
                  <a:pt x="738" y="1003"/>
                  <a:pt x="736" y="1003"/>
                </a:cubicBezTo>
                <a:cubicBezTo>
                  <a:pt x="736" y="1001"/>
                  <a:pt x="738" y="1002"/>
                  <a:pt x="737" y="1001"/>
                </a:cubicBezTo>
                <a:cubicBezTo>
                  <a:pt x="737" y="1001"/>
                  <a:pt x="737" y="1001"/>
                  <a:pt x="736" y="1001"/>
                </a:cubicBezTo>
                <a:cubicBezTo>
                  <a:pt x="736" y="1001"/>
                  <a:pt x="736" y="1000"/>
                  <a:pt x="736" y="1000"/>
                </a:cubicBezTo>
                <a:cubicBezTo>
                  <a:pt x="734" y="999"/>
                  <a:pt x="733" y="1001"/>
                  <a:pt x="731" y="1000"/>
                </a:cubicBezTo>
                <a:cubicBezTo>
                  <a:pt x="731" y="999"/>
                  <a:pt x="732" y="998"/>
                  <a:pt x="732" y="997"/>
                </a:cubicBezTo>
                <a:cubicBezTo>
                  <a:pt x="733" y="996"/>
                  <a:pt x="734" y="997"/>
                  <a:pt x="734" y="998"/>
                </a:cubicBezTo>
                <a:cubicBezTo>
                  <a:pt x="735" y="999"/>
                  <a:pt x="735" y="999"/>
                  <a:pt x="737" y="999"/>
                </a:cubicBezTo>
                <a:cubicBezTo>
                  <a:pt x="738" y="999"/>
                  <a:pt x="739" y="1000"/>
                  <a:pt x="740" y="1000"/>
                </a:cubicBezTo>
                <a:cubicBezTo>
                  <a:pt x="740" y="999"/>
                  <a:pt x="738" y="999"/>
                  <a:pt x="738" y="998"/>
                </a:cubicBezTo>
                <a:cubicBezTo>
                  <a:pt x="737" y="998"/>
                  <a:pt x="737" y="997"/>
                  <a:pt x="736" y="996"/>
                </a:cubicBezTo>
                <a:cubicBezTo>
                  <a:pt x="734" y="994"/>
                  <a:pt x="733" y="992"/>
                  <a:pt x="732" y="989"/>
                </a:cubicBezTo>
                <a:cubicBezTo>
                  <a:pt x="731" y="987"/>
                  <a:pt x="728" y="984"/>
                  <a:pt x="725" y="984"/>
                </a:cubicBezTo>
                <a:cubicBezTo>
                  <a:pt x="724" y="984"/>
                  <a:pt x="723" y="984"/>
                  <a:pt x="721" y="983"/>
                </a:cubicBezTo>
                <a:cubicBezTo>
                  <a:pt x="720" y="982"/>
                  <a:pt x="721" y="980"/>
                  <a:pt x="721" y="979"/>
                </a:cubicBezTo>
                <a:cubicBezTo>
                  <a:pt x="721" y="977"/>
                  <a:pt x="720" y="976"/>
                  <a:pt x="718" y="976"/>
                </a:cubicBezTo>
                <a:cubicBezTo>
                  <a:pt x="717" y="976"/>
                  <a:pt x="716" y="976"/>
                  <a:pt x="714" y="976"/>
                </a:cubicBezTo>
                <a:cubicBezTo>
                  <a:pt x="713" y="975"/>
                  <a:pt x="713" y="976"/>
                  <a:pt x="712" y="975"/>
                </a:cubicBezTo>
                <a:cubicBezTo>
                  <a:pt x="711" y="975"/>
                  <a:pt x="711" y="975"/>
                  <a:pt x="710" y="976"/>
                </a:cubicBezTo>
                <a:cubicBezTo>
                  <a:pt x="709" y="977"/>
                  <a:pt x="709" y="978"/>
                  <a:pt x="710" y="979"/>
                </a:cubicBezTo>
                <a:cubicBezTo>
                  <a:pt x="711" y="980"/>
                  <a:pt x="713" y="980"/>
                  <a:pt x="712" y="981"/>
                </a:cubicBezTo>
                <a:cubicBezTo>
                  <a:pt x="712" y="982"/>
                  <a:pt x="710" y="983"/>
                  <a:pt x="709" y="983"/>
                </a:cubicBezTo>
                <a:cubicBezTo>
                  <a:pt x="708" y="983"/>
                  <a:pt x="708" y="984"/>
                  <a:pt x="707" y="985"/>
                </a:cubicBezTo>
                <a:cubicBezTo>
                  <a:pt x="707" y="986"/>
                  <a:pt x="706" y="987"/>
                  <a:pt x="707" y="987"/>
                </a:cubicBezTo>
                <a:cubicBezTo>
                  <a:pt x="707" y="987"/>
                  <a:pt x="707" y="987"/>
                  <a:pt x="708" y="987"/>
                </a:cubicBezTo>
                <a:cubicBezTo>
                  <a:pt x="708" y="987"/>
                  <a:pt x="709" y="987"/>
                  <a:pt x="710" y="987"/>
                </a:cubicBezTo>
                <a:cubicBezTo>
                  <a:pt x="711" y="987"/>
                  <a:pt x="712" y="986"/>
                  <a:pt x="713" y="986"/>
                </a:cubicBezTo>
                <a:cubicBezTo>
                  <a:pt x="714" y="985"/>
                  <a:pt x="715" y="986"/>
                  <a:pt x="716" y="985"/>
                </a:cubicBezTo>
                <a:cubicBezTo>
                  <a:pt x="716" y="984"/>
                  <a:pt x="717" y="983"/>
                  <a:pt x="717" y="984"/>
                </a:cubicBezTo>
                <a:cubicBezTo>
                  <a:pt x="718" y="985"/>
                  <a:pt x="718" y="986"/>
                  <a:pt x="717" y="986"/>
                </a:cubicBezTo>
                <a:cubicBezTo>
                  <a:pt x="717" y="987"/>
                  <a:pt x="717" y="988"/>
                  <a:pt x="718" y="989"/>
                </a:cubicBezTo>
                <a:cubicBezTo>
                  <a:pt x="718" y="989"/>
                  <a:pt x="719" y="989"/>
                  <a:pt x="720" y="990"/>
                </a:cubicBezTo>
                <a:cubicBezTo>
                  <a:pt x="720" y="991"/>
                  <a:pt x="719" y="991"/>
                  <a:pt x="718" y="991"/>
                </a:cubicBezTo>
                <a:cubicBezTo>
                  <a:pt x="718" y="992"/>
                  <a:pt x="717" y="992"/>
                  <a:pt x="717" y="993"/>
                </a:cubicBezTo>
                <a:cubicBezTo>
                  <a:pt x="716" y="993"/>
                  <a:pt x="716" y="993"/>
                  <a:pt x="715" y="994"/>
                </a:cubicBezTo>
                <a:cubicBezTo>
                  <a:pt x="714" y="994"/>
                  <a:pt x="714" y="995"/>
                  <a:pt x="714" y="996"/>
                </a:cubicBezTo>
                <a:cubicBezTo>
                  <a:pt x="715" y="996"/>
                  <a:pt x="716" y="996"/>
                  <a:pt x="716" y="997"/>
                </a:cubicBezTo>
                <a:cubicBezTo>
                  <a:pt x="717" y="997"/>
                  <a:pt x="717" y="998"/>
                  <a:pt x="718" y="998"/>
                </a:cubicBezTo>
                <a:cubicBezTo>
                  <a:pt x="719" y="998"/>
                  <a:pt x="719" y="997"/>
                  <a:pt x="720" y="997"/>
                </a:cubicBezTo>
                <a:cubicBezTo>
                  <a:pt x="721" y="998"/>
                  <a:pt x="721" y="999"/>
                  <a:pt x="721" y="1000"/>
                </a:cubicBezTo>
                <a:cubicBezTo>
                  <a:pt x="721" y="1001"/>
                  <a:pt x="722" y="1002"/>
                  <a:pt x="723" y="1002"/>
                </a:cubicBezTo>
                <a:cubicBezTo>
                  <a:pt x="725" y="1004"/>
                  <a:pt x="723" y="1004"/>
                  <a:pt x="722" y="1004"/>
                </a:cubicBezTo>
                <a:cubicBezTo>
                  <a:pt x="720" y="1004"/>
                  <a:pt x="718" y="1004"/>
                  <a:pt x="717" y="1005"/>
                </a:cubicBezTo>
                <a:cubicBezTo>
                  <a:pt x="717" y="1005"/>
                  <a:pt x="716" y="1005"/>
                  <a:pt x="715" y="1006"/>
                </a:cubicBezTo>
                <a:cubicBezTo>
                  <a:pt x="715" y="1006"/>
                  <a:pt x="714" y="1006"/>
                  <a:pt x="713" y="1006"/>
                </a:cubicBezTo>
                <a:cubicBezTo>
                  <a:pt x="713" y="1007"/>
                  <a:pt x="713" y="1008"/>
                  <a:pt x="713" y="1008"/>
                </a:cubicBezTo>
                <a:cubicBezTo>
                  <a:pt x="713" y="1009"/>
                  <a:pt x="714" y="1008"/>
                  <a:pt x="715" y="1008"/>
                </a:cubicBezTo>
                <a:cubicBezTo>
                  <a:pt x="715" y="1008"/>
                  <a:pt x="716" y="1009"/>
                  <a:pt x="717" y="1008"/>
                </a:cubicBezTo>
                <a:cubicBezTo>
                  <a:pt x="717" y="1008"/>
                  <a:pt x="717" y="1007"/>
                  <a:pt x="718" y="1006"/>
                </a:cubicBezTo>
                <a:cubicBezTo>
                  <a:pt x="718" y="1006"/>
                  <a:pt x="719" y="1006"/>
                  <a:pt x="720" y="1006"/>
                </a:cubicBezTo>
                <a:cubicBezTo>
                  <a:pt x="720" y="1007"/>
                  <a:pt x="720" y="1008"/>
                  <a:pt x="719" y="1008"/>
                </a:cubicBezTo>
                <a:cubicBezTo>
                  <a:pt x="719" y="1009"/>
                  <a:pt x="718" y="1009"/>
                  <a:pt x="718" y="1010"/>
                </a:cubicBezTo>
                <a:cubicBezTo>
                  <a:pt x="718" y="1011"/>
                  <a:pt x="719" y="1011"/>
                  <a:pt x="719" y="1012"/>
                </a:cubicBezTo>
                <a:cubicBezTo>
                  <a:pt x="719" y="1013"/>
                  <a:pt x="719" y="1013"/>
                  <a:pt x="719" y="1014"/>
                </a:cubicBezTo>
                <a:cubicBezTo>
                  <a:pt x="720" y="1015"/>
                  <a:pt x="720" y="1015"/>
                  <a:pt x="720" y="1016"/>
                </a:cubicBezTo>
                <a:cubicBezTo>
                  <a:pt x="721" y="1017"/>
                  <a:pt x="723" y="1017"/>
                  <a:pt x="724" y="1019"/>
                </a:cubicBezTo>
                <a:close/>
                <a:moveTo>
                  <a:pt x="759" y="1088"/>
                </a:moveTo>
                <a:cubicBezTo>
                  <a:pt x="759" y="1088"/>
                  <a:pt x="759" y="1087"/>
                  <a:pt x="759" y="1087"/>
                </a:cubicBezTo>
                <a:cubicBezTo>
                  <a:pt x="758" y="1086"/>
                  <a:pt x="757" y="1088"/>
                  <a:pt x="755" y="1086"/>
                </a:cubicBezTo>
                <a:cubicBezTo>
                  <a:pt x="755" y="1086"/>
                  <a:pt x="755" y="1085"/>
                  <a:pt x="755" y="1085"/>
                </a:cubicBezTo>
                <a:cubicBezTo>
                  <a:pt x="754" y="1084"/>
                  <a:pt x="753" y="1084"/>
                  <a:pt x="753" y="1083"/>
                </a:cubicBezTo>
                <a:cubicBezTo>
                  <a:pt x="751" y="1083"/>
                  <a:pt x="751" y="1082"/>
                  <a:pt x="750" y="1081"/>
                </a:cubicBezTo>
                <a:cubicBezTo>
                  <a:pt x="749" y="1080"/>
                  <a:pt x="746" y="1079"/>
                  <a:pt x="747" y="1078"/>
                </a:cubicBezTo>
                <a:cubicBezTo>
                  <a:pt x="748" y="1077"/>
                  <a:pt x="749" y="1078"/>
                  <a:pt x="749" y="1077"/>
                </a:cubicBezTo>
                <a:cubicBezTo>
                  <a:pt x="750" y="1076"/>
                  <a:pt x="749" y="1076"/>
                  <a:pt x="748" y="1076"/>
                </a:cubicBezTo>
                <a:cubicBezTo>
                  <a:pt x="747" y="1075"/>
                  <a:pt x="745" y="1075"/>
                  <a:pt x="745" y="1074"/>
                </a:cubicBezTo>
                <a:cubicBezTo>
                  <a:pt x="744" y="1073"/>
                  <a:pt x="744" y="1070"/>
                  <a:pt x="745" y="1070"/>
                </a:cubicBezTo>
                <a:cubicBezTo>
                  <a:pt x="746" y="1069"/>
                  <a:pt x="745" y="1072"/>
                  <a:pt x="746" y="1073"/>
                </a:cubicBezTo>
                <a:cubicBezTo>
                  <a:pt x="747" y="1073"/>
                  <a:pt x="747" y="1072"/>
                  <a:pt x="748" y="1072"/>
                </a:cubicBezTo>
                <a:cubicBezTo>
                  <a:pt x="749" y="1072"/>
                  <a:pt x="749" y="1072"/>
                  <a:pt x="750" y="1072"/>
                </a:cubicBezTo>
                <a:cubicBezTo>
                  <a:pt x="751" y="1072"/>
                  <a:pt x="752" y="1072"/>
                  <a:pt x="752" y="1071"/>
                </a:cubicBezTo>
                <a:cubicBezTo>
                  <a:pt x="752" y="1071"/>
                  <a:pt x="751" y="1070"/>
                  <a:pt x="751" y="1070"/>
                </a:cubicBezTo>
                <a:cubicBezTo>
                  <a:pt x="750" y="1070"/>
                  <a:pt x="749" y="1070"/>
                  <a:pt x="749" y="1070"/>
                </a:cubicBezTo>
                <a:cubicBezTo>
                  <a:pt x="748" y="1070"/>
                  <a:pt x="747" y="1070"/>
                  <a:pt x="747" y="1070"/>
                </a:cubicBezTo>
                <a:cubicBezTo>
                  <a:pt x="746" y="1070"/>
                  <a:pt x="746" y="1070"/>
                  <a:pt x="746" y="1070"/>
                </a:cubicBezTo>
                <a:cubicBezTo>
                  <a:pt x="745" y="1069"/>
                  <a:pt x="747" y="1068"/>
                  <a:pt x="747" y="1068"/>
                </a:cubicBezTo>
                <a:cubicBezTo>
                  <a:pt x="748" y="1067"/>
                  <a:pt x="748" y="1067"/>
                  <a:pt x="747" y="1066"/>
                </a:cubicBezTo>
                <a:cubicBezTo>
                  <a:pt x="747" y="1065"/>
                  <a:pt x="747" y="1064"/>
                  <a:pt x="747" y="1064"/>
                </a:cubicBezTo>
                <a:cubicBezTo>
                  <a:pt x="747" y="1063"/>
                  <a:pt x="746" y="1064"/>
                  <a:pt x="746" y="1064"/>
                </a:cubicBezTo>
                <a:cubicBezTo>
                  <a:pt x="745" y="1065"/>
                  <a:pt x="745" y="1065"/>
                  <a:pt x="744" y="1065"/>
                </a:cubicBezTo>
                <a:cubicBezTo>
                  <a:pt x="743" y="1065"/>
                  <a:pt x="743" y="1065"/>
                  <a:pt x="742" y="1066"/>
                </a:cubicBezTo>
                <a:cubicBezTo>
                  <a:pt x="742" y="1066"/>
                  <a:pt x="738" y="1068"/>
                  <a:pt x="739" y="1066"/>
                </a:cubicBezTo>
                <a:cubicBezTo>
                  <a:pt x="740" y="1065"/>
                  <a:pt x="741" y="1066"/>
                  <a:pt x="741" y="1065"/>
                </a:cubicBezTo>
                <a:cubicBezTo>
                  <a:pt x="742" y="1065"/>
                  <a:pt x="742" y="1064"/>
                  <a:pt x="743" y="1063"/>
                </a:cubicBezTo>
                <a:cubicBezTo>
                  <a:pt x="743" y="1063"/>
                  <a:pt x="744" y="1063"/>
                  <a:pt x="744" y="1062"/>
                </a:cubicBezTo>
                <a:cubicBezTo>
                  <a:pt x="745" y="1062"/>
                  <a:pt x="745" y="1061"/>
                  <a:pt x="745" y="1060"/>
                </a:cubicBezTo>
                <a:cubicBezTo>
                  <a:pt x="745" y="1060"/>
                  <a:pt x="745" y="1059"/>
                  <a:pt x="745" y="1058"/>
                </a:cubicBezTo>
                <a:cubicBezTo>
                  <a:pt x="745" y="1057"/>
                  <a:pt x="745" y="1057"/>
                  <a:pt x="745" y="1056"/>
                </a:cubicBezTo>
                <a:cubicBezTo>
                  <a:pt x="744" y="1054"/>
                  <a:pt x="745" y="1053"/>
                  <a:pt x="746" y="1051"/>
                </a:cubicBezTo>
                <a:cubicBezTo>
                  <a:pt x="746" y="1050"/>
                  <a:pt x="746" y="1048"/>
                  <a:pt x="747" y="1047"/>
                </a:cubicBezTo>
                <a:cubicBezTo>
                  <a:pt x="748" y="1046"/>
                  <a:pt x="748" y="1045"/>
                  <a:pt x="749" y="1044"/>
                </a:cubicBezTo>
                <a:cubicBezTo>
                  <a:pt x="750" y="1043"/>
                  <a:pt x="750" y="1042"/>
                  <a:pt x="750" y="1041"/>
                </a:cubicBezTo>
                <a:cubicBezTo>
                  <a:pt x="750" y="1041"/>
                  <a:pt x="751" y="1038"/>
                  <a:pt x="750" y="1038"/>
                </a:cubicBezTo>
                <a:cubicBezTo>
                  <a:pt x="749" y="1038"/>
                  <a:pt x="749" y="1040"/>
                  <a:pt x="748" y="1040"/>
                </a:cubicBezTo>
                <a:cubicBezTo>
                  <a:pt x="748" y="1041"/>
                  <a:pt x="747" y="1041"/>
                  <a:pt x="746" y="1041"/>
                </a:cubicBezTo>
                <a:cubicBezTo>
                  <a:pt x="745" y="1042"/>
                  <a:pt x="744" y="1042"/>
                  <a:pt x="743" y="1042"/>
                </a:cubicBezTo>
                <a:cubicBezTo>
                  <a:pt x="742" y="1042"/>
                  <a:pt x="741" y="1042"/>
                  <a:pt x="740" y="1042"/>
                </a:cubicBezTo>
                <a:cubicBezTo>
                  <a:pt x="739" y="1041"/>
                  <a:pt x="739" y="1041"/>
                  <a:pt x="739" y="1041"/>
                </a:cubicBezTo>
                <a:cubicBezTo>
                  <a:pt x="738" y="1040"/>
                  <a:pt x="736" y="1039"/>
                  <a:pt x="735" y="1040"/>
                </a:cubicBezTo>
                <a:cubicBezTo>
                  <a:pt x="734" y="1040"/>
                  <a:pt x="733" y="1041"/>
                  <a:pt x="732" y="1040"/>
                </a:cubicBezTo>
                <a:cubicBezTo>
                  <a:pt x="732" y="1039"/>
                  <a:pt x="731" y="1039"/>
                  <a:pt x="731" y="1039"/>
                </a:cubicBezTo>
                <a:cubicBezTo>
                  <a:pt x="730" y="1038"/>
                  <a:pt x="729" y="1039"/>
                  <a:pt x="728" y="1039"/>
                </a:cubicBezTo>
                <a:cubicBezTo>
                  <a:pt x="726" y="1039"/>
                  <a:pt x="725" y="1039"/>
                  <a:pt x="724" y="1038"/>
                </a:cubicBezTo>
                <a:cubicBezTo>
                  <a:pt x="723" y="1038"/>
                  <a:pt x="722" y="1038"/>
                  <a:pt x="722" y="1038"/>
                </a:cubicBezTo>
                <a:cubicBezTo>
                  <a:pt x="721" y="1038"/>
                  <a:pt x="721" y="1039"/>
                  <a:pt x="722" y="1040"/>
                </a:cubicBezTo>
                <a:cubicBezTo>
                  <a:pt x="722" y="1042"/>
                  <a:pt x="721" y="1043"/>
                  <a:pt x="721" y="1045"/>
                </a:cubicBezTo>
                <a:cubicBezTo>
                  <a:pt x="720" y="1047"/>
                  <a:pt x="720" y="1048"/>
                  <a:pt x="722" y="1049"/>
                </a:cubicBezTo>
                <a:cubicBezTo>
                  <a:pt x="723" y="1050"/>
                  <a:pt x="723" y="1052"/>
                  <a:pt x="724" y="1053"/>
                </a:cubicBezTo>
                <a:cubicBezTo>
                  <a:pt x="724" y="1054"/>
                  <a:pt x="725" y="1054"/>
                  <a:pt x="724" y="1055"/>
                </a:cubicBezTo>
                <a:cubicBezTo>
                  <a:pt x="724" y="1056"/>
                  <a:pt x="723" y="1056"/>
                  <a:pt x="724" y="1057"/>
                </a:cubicBezTo>
                <a:cubicBezTo>
                  <a:pt x="725" y="1058"/>
                  <a:pt x="727" y="1057"/>
                  <a:pt x="728" y="1058"/>
                </a:cubicBezTo>
                <a:cubicBezTo>
                  <a:pt x="729" y="1059"/>
                  <a:pt x="731" y="1060"/>
                  <a:pt x="730" y="1061"/>
                </a:cubicBezTo>
                <a:cubicBezTo>
                  <a:pt x="728" y="1060"/>
                  <a:pt x="729" y="1063"/>
                  <a:pt x="730" y="1064"/>
                </a:cubicBezTo>
                <a:cubicBezTo>
                  <a:pt x="731" y="1065"/>
                  <a:pt x="734" y="1066"/>
                  <a:pt x="733" y="1067"/>
                </a:cubicBezTo>
                <a:cubicBezTo>
                  <a:pt x="732" y="1068"/>
                  <a:pt x="731" y="1067"/>
                  <a:pt x="732" y="1068"/>
                </a:cubicBezTo>
                <a:cubicBezTo>
                  <a:pt x="732" y="1069"/>
                  <a:pt x="733" y="1069"/>
                  <a:pt x="734" y="1069"/>
                </a:cubicBezTo>
                <a:cubicBezTo>
                  <a:pt x="734" y="1070"/>
                  <a:pt x="734" y="1070"/>
                  <a:pt x="735" y="1071"/>
                </a:cubicBezTo>
                <a:cubicBezTo>
                  <a:pt x="736" y="1071"/>
                  <a:pt x="737" y="1070"/>
                  <a:pt x="738" y="1071"/>
                </a:cubicBezTo>
                <a:cubicBezTo>
                  <a:pt x="738" y="1071"/>
                  <a:pt x="740" y="1071"/>
                  <a:pt x="740" y="1071"/>
                </a:cubicBezTo>
                <a:cubicBezTo>
                  <a:pt x="740" y="1072"/>
                  <a:pt x="740" y="1073"/>
                  <a:pt x="740" y="1073"/>
                </a:cubicBezTo>
                <a:cubicBezTo>
                  <a:pt x="739" y="1073"/>
                  <a:pt x="738" y="1073"/>
                  <a:pt x="737" y="1073"/>
                </a:cubicBezTo>
                <a:cubicBezTo>
                  <a:pt x="737" y="1073"/>
                  <a:pt x="736" y="1074"/>
                  <a:pt x="737" y="1075"/>
                </a:cubicBezTo>
                <a:cubicBezTo>
                  <a:pt x="737" y="1075"/>
                  <a:pt x="738" y="1075"/>
                  <a:pt x="739" y="1075"/>
                </a:cubicBezTo>
                <a:cubicBezTo>
                  <a:pt x="739" y="1076"/>
                  <a:pt x="739" y="1077"/>
                  <a:pt x="740" y="1077"/>
                </a:cubicBezTo>
                <a:cubicBezTo>
                  <a:pt x="741" y="1078"/>
                  <a:pt x="742" y="1075"/>
                  <a:pt x="743" y="1076"/>
                </a:cubicBezTo>
                <a:cubicBezTo>
                  <a:pt x="744" y="1077"/>
                  <a:pt x="743" y="1077"/>
                  <a:pt x="743" y="1078"/>
                </a:cubicBezTo>
                <a:cubicBezTo>
                  <a:pt x="742" y="1080"/>
                  <a:pt x="743" y="1080"/>
                  <a:pt x="744" y="1081"/>
                </a:cubicBezTo>
                <a:cubicBezTo>
                  <a:pt x="745" y="1081"/>
                  <a:pt x="745" y="1082"/>
                  <a:pt x="746" y="1082"/>
                </a:cubicBezTo>
                <a:cubicBezTo>
                  <a:pt x="747" y="1084"/>
                  <a:pt x="748" y="1084"/>
                  <a:pt x="749" y="1085"/>
                </a:cubicBezTo>
                <a:cubicBezTo>
                  <a:pt x="750" y="1086"/>
                  <a:pt x="751" y="1087"/>
                  <a:pt x="752" y="1088"/>
                </a:cubicBezTo>
                <a:cubicBezTo>
                  <a:pt x="753" y="1090"/>
                  <a:pt x="754" y="1091"/>
                  <a:pt x="755" y="1092"/>
                </a:cubicBezTo>
                <a:cubicBezTo>
                  <a:pt x="755" y="1093"/>
                  <a:pt x="757" y="1095"/>
                  <a:pt x="758" y="1095"/>
                </a:cubicBezTo>
                <a:cubicBezTo>
                  <a:pt x="759" y="1094"/>
                  <a:pt x="759" y="1093"/>
                  <a:pt x="760" y="1093"/>
                </a:cubicBezTo>
                <a:cubicBezTo>
                  <a:pt x="761" y="1094"/>
                  <a:pt x="760" y="1095"/>
                  <a:pt x="761" y="1095"/>
                </a:cubicBezTo>
                <a:cubicBezTo>
                  <a:pt x="764" y="1094"/>
                  <a:pt x="762" y="1092"/>
                  <a:pt x="761" y="1091"/>
                </a:cubicBezTo>
                <a:cubicBezTo>
                  <a:pt x="760" y="1090"/>
                  <a:pt x="759" y="1090"/>
                  <a:pt x="759" y="1088"/>
                </a:cubicBezTo>
                <a:close/>
                <a:moveTo>
                  <a:pt x="738" y="1052"/>
                </a:moveTo>
                <a:cubicBezTo>
                  <a:pt x="738" y="1052"/>
                  <a:pt x="737" y="1053"/>
                  <a:pt x="737" y="1053"/>
                </a:cubicBezTo>
                <a:cubicBezTo>
                  <a:pt x="736" y="1054"/>
                  <a:pt x="736" y="1055"/>
                  <a:pt x="735" y="1054"/>
                </a:cubicBezTo>
                <a:cubicBezTo>
                  <a:pt x="735" y="1054"/>
                  <a:pt x="735" y="1054"/>
                  <a:pt x="735" y="1053"/>
                </a:cubicBezTo>
                <a:cubicBezTo>
                  <a:pt x="736" y="1052"/>
                  <a:pt x="736" y="1051"/>
                  <a:pt x="738" y="1050"/>
                </a:cubicBezTo>
                <a:cubicBezTo>
                  <a:pt x="740" y="1048"/>
                  <a:pt x="739" y="1051"/>
                  <a:pt x="738" y="1052"/>
                </a:cubicBezTo>
                <a:close/>
                <a:moveTo>
                  <a:pt x="752" y="1012"/>
                </a:moveTo>
                <a:cubicBezTo>
                  <a:pt x="751" y="1012"/>
                  <a:pt x="752" y="1013"/>
                  <a:pt x="753" y="1014"/>
                </a:cubicBezTo>
                <a:cubicBezTo>
                  <a:pt x="753" y="1014"/>
                  <a:pt x="754" y="1014"/>
                  <a:pt x="755" y="1014"/>
                </a:cubicBezTo>
                <a:cubicBezTo>
                  <a:pt x="755" y="1014"/>
                  <a:pt x="756" y="1015"/>
                  <a:pt x="757" y="1014"/>
                </a:cubicBezTo>
                <a:cubicBezTo>
                  <a:pt x="757" y="1013"/>
                  <a:pt x="756" y="1012"/>
                  <a:pt x="756" y="1012"/>
                </a:cubicBezTo>
                <a:cubicBezTo>
                  <a:pt x="756" y="1011"/>
                  <a:pt x="756" y="1010"/>
                  <a:pt x="756" y="1010"/>
                </a:cubicBezTo>
                <a:cubicBezTo>
                  <a:pt x="755" y="1009"/>
                  <a:pt x="755" y="1008"/>
                  <a:pt x="755" y="1007"/>
                </a:cubicBezTo>
                <a:cubicBezTo>
                  <a:pt x="754" y="1007"/>
                  <a:pt x="754" y="1006"/>
                  <a:pt x="753" y="1006"/>
                </a:cubicBezTo>
                <a:cubicBezTo>
                  <a:pt x="752" y="1006"/>
                  <a:pt x="752" y="1008"/>
                  <a:pt x="752" y="1009"/>
                </a:cubicBezTo>
                <a:cubicBezTo>
                  <a:pt x="753" y="1009"/>
                  <a:pt x="754" y="1010"/>
                  <a:pt x="753" y="1011"/>
                </a:cubicBezTo>
                <a:cubicBezTo>
                  <a:pt x="753" y="1012"/>
                  <a:pt x="752" y="1011"/>
                  <a:pt x="752" y="1012"/>
                </a:cubicBezTo>
                <a:close/>
                <a:moveTo>
                  <a:pt x="697" y="951"/>
                </a:moveTo>
                <a:cubicBezTo>
                  <a:pt x="698" y="951"/>
                  <a:pt x="699" y="950"/>
                  <a:pt x="699" y="949"/>
                </a:cubicBezTo>
                <a:cubicBezTo>
                  <a:pt x="700" y="948"/>
                  <a:pt x="700" y="946"/>
                  <a:pt x="702" y="946"/>
                </a:cubicBezTo>
                <a:cubicBezTo>
                  <a:pt x="704" y="946"/>
                  <a:pt x="705" y="946"/>
                  <a:pt x="705" y="944"/>
                </a:cubicBezTo>
                <a:cubicBezTo>
                  <a:pt x="705" y="942"/>
                  <a:pt x="705" y="941"/>
                  <a:pt x="704" y="940"/>
                </a:cubicBezTo>
                <a:cubicBezTo>
                  <a:pt x="704" y="939"/>
                  <a:pt x="703" y="939"/>
                  <a:pt x="703" y="939"/>
                </a:cubicBezTo>
                <a:cubicBezTo>
                  <a:pt x="703" y="938"/>
                  <a:pt x="703" y="937"/>
                  <a:pt x="702" y="936"/>
                </a:cubicBezTo>
                <a:cubicBezTo>
                  <a:pt x="702" y="935"/>
                  <a:pt x="701" y="935"/>
                  <a:pt x="700" y="934"/>
                </a:cubicBezTo>
                <a:cubicBezTo>
                  <a:pt x="700" y="934"/>
                  <a:pt x="699" y="934"/>
                  <a:pt x="699" y="933"/>
                </a:cubicBezTo>
                <a:cubicBezTo>
                  <a:pt x="699" y="932"/>
                  <a:pt x="698" y="932"/>
                  <a:pt x="698" y="931"/>
                </a:cubicBezTo>
                <a:cubicBezTo>
                  <a:pt x="696" y="930"/>
                  <a:pt x="696" y="929"/>
                  <a:pt x="697" y="927"/>
                </a:cubicBezTo>
                <a:cubicBezTo>
                  <a:pt x="697" y="927"/>
                  <a:pt x="697" y="926"/>
                  <a:pt x="697" y="925"/>
                </a:cubicBezTo>
                <a:cubicBezTo>
                  <a:pt x="698" y="924"/>
                  <a:pt x="698" y="925"/>
                  <a:pt x="698" y="926"/>
                </a:cubicBezTo>
                <a:cubicBezTo>
                  <a:pt x="699" y="928"/>
                  <a:pt x="698" y="929"/>
                  <a:pt x="700" y="930"/>
                </a:cubicBezTo>
                <a:cubicBezTo>
                  <a:pt x="701" y="931"/>
                  <a:pt x="702" y="932"/>
                  <a:pt x="702" y="933"/>
                </a:cubicBezTo>
                <a:cubicBezTo>
                  <a:pt x="703" y="934"/>
                  <a:pt x="703" y="935"/>
                  <a:pt x="704" y="936"/>
                </a:cubicBezTo>
                <a:cubicBezTo>
                  <a:pt x="704" y="937"/>
                  <a:pt x="706" y="938"/>
                  <a:pt x="706" y="938"/>
                </a:cubicBezTo>
                <a:cubicBezTo>
                  <a:pt x="707" y="937"/>
                  <a:pt x="706" y="937"/>
                  <a:pt x="705" y="936"/>
                </a:cubicBezTo>
                <a:cubicBezTo>
                  <a:pt x="705" y="935"/>
                  <a:pt x="705" y="935"/>
                  <a:pt x="705" y="934"/>
                </a:cubicBezTo>
                <a:cubicBezTo>
                  <a:pt x="704" y="932"/>
                  <a:pt x="703" y="932"/>
                  <a:pt x="702" y="930"/>
                </a:cubicBezTo>
                <a:cubicBezTo>
                  <a:pt x="701" y="929"/>
                  <a:pt x="702" y="927"/>
                  <a:pt x="701" y="926"/>
                </a:cubicBezTo>
                <a:cubicBezTo>
                  <a:pt x="700" y="925"/>
                  <a:pt x="700" y="923"/>
                  <a:pt x="699" y="922"/>
                </a:cubicBezTo>
                <a:cubicBezTo>
                  <a:pt x="698" y="922"/>
                  <a:pt x="697" y="922"/>
                  <a:pt x="697" y="922"/>
                </a:cubicBezTo>
                <a:cubicBezTo>
                  <a:pt x="695" y="921"/>
                  <a:pt x="694" y="921"/>
                  <a:pt x="692" y="921"/>
                </a:cubicBezTo>
                <a:cubicBezTo>
                  <a:pt x="691" y="921"/>
                  <a:pt x="690" y="921"/>
                  <a:pt x="688" y="920"/>
                </a:cubicBezTo>
                <a:cubicBezTo>
                  <a:pt x="687" y="919"/>
                  <a:pt x="686" y="918"/>
                  <a:pt x="686" y="917"/>
                </a:cubicBezTo>
                <a:cubicBezTo>
                  <a:pt x="685" y="916"/>
                  <a:pt x="684" y="914"/>
                  <a:pt x="683" y="914"/>
                </a:cubicBezTo>
                <a:cubicBezTo>
                  <a:pt x="682" y="914"/>
                  <a:pt x="682" y="916"/>
                  <a:pt x="682" y="917"/>
                </a:cubicBezTo>
                <a:cubicBezTo>
                  <a:pt x="682" y="918"/>
                  <a:pt x="683" y="919"/>
                  <a:pt x="683" y="920"/>
                </a:cubicBezTo>
                <a:cubicBezTo>
                  <a:pt x="684" y="921"/>
                  <a:pt x="684" y="921"/>
                  <a:pt x="684" y="921"/>
                </a:cubicBezTo>
                <a:cubicBezTo>
                  <a:pt x="685" y="922"/>
                  <a:pt x="686" y="921"/>
                  <a:pt x="686" y="922"/>
                </a:cubicBezTo>
                <a:cubicBezTo>
                  <a:pt x="687" y="922"/>
                  <a:pt x="686" y="923"/>
                  <a:pt x="686" y="924"/>
                </a:cubicBezTo>
                <a:cubicBezTo>
                  <a:pt x="685" y="926"/>
                  <a:pt x="686" y="927"/>
                  <a:pt x="687" y="928"/>
                </a:cubicBezTo>
                <a:cubicBezTo>
                  <a:pt x="687" y="929"/>
                  <a:pt x="688" y="931"/>
                  <a:pt x="688" y="932"/>
                </a:cubicBezTo>
                <a:cubicBezTo>
                  <a:pt x="688" y="934"/>
                  <a:pt x="688" y="936"/>
                  <a:pt x="688" y="937"/>
                </a:cubicBezTo>
                <a:cubicBezTo>
                  <a:pt x="689" y="938"/>
                  <a:pt x="689" y="938"/>
                  <a:pt x="689" y="939"/>
                </a:cubicBezTo>
                <a:cubicBezTo>
                  <a:pt x="689" y="940"/>
                  <a:pt x="689" y="941"/>
                  <a:pt x="690" y="941"/>
                </a:cubicBezTo>
                <a:cubicBezTo>
                  <a:pt x="691" y="942"/>
                  <a:pt x="692" y="940"/>
                  <a:pt x="694" y="940"/>
                </a:cubicBezTo>
                <a:cubicBezTo>
                  <a:pt x="694" y="940"/>
                  <a:pt x="694" y="941"/>
                  <a:pt x="694" y="942"/>
                </a:cubicBezTo>
                <a:cubicBezTo>
                  <a:pt x="695" y="943"/>
                  <a:pt x="695" y="943"/>
                  <a:pt x="695" y="944"/>
                </a:cubicBezTo>
                <a:cubicBezTo>
                  <a:pt x="695" y="944"/>
                  <a:pt x="696" y="945"/>
                  <a:pt x="695" y="946"/>
                </a:cubicBezTo>
                <a:cubicBezTo>
                  <a:pt x="695" y="946"/>
                  <a:pt x="694" y="945"/>
                  <a:pt x="694" y="945"/>
                </a:cubicBezTo>
                <a:cubicBezTo>
                  <a:pt x="692" y="945"/>
                  <a:pt x="693" y="948"/>
                  <a:pt x="693" y="948"/>
                </a:cubicBezTo>
                <a:cubicBezTo>
                  <a:pt x="692" y="950"/>
                  <a:pt x="691" y="951"/>
                  <a:pt x="691" y="952"/>
                </a:cubicBezTo>
                <a:cubicBezTo>
                  <a:pt x="691" y="953"/>
                  <a:pt x="691" y="953"/>
                  <a:pt x="690" y="954"/>
                </a:cubicBezTo>
                <a:cubicBezTo>
                  <a:pt x="690" y="954"/>
                  <a:pt x="690" y="955"/>
                  <a:pt x="690" y="955"/>
                </a:cubicBezTo>
                <a:cubicBezTo>
                  <a:pt x="690" y="956"/>
                  <a:pt x="691" y="955"/>
                  <a:pt x="692" y="955"/>
                </a:cubicBezTo>
                <a:cubicBezTo>
                  <a:pt x="692" y="955"/>
                  <a:pt x="693" y="955"/>
                  <a:pt x="693" y="954"/>
                </a:cubicBezTo>
                <a:cubicBezTo>
                  <a:pt x="695" y="952"/>
                  <a:pt x="696" y="952"/>
                  <a:pt x="697" y="951"/>
                </a:cubicBezTo>
                <a:close/>
                <a:moveTo>
                  <a:pt x="689" y="962"/>
                </a:moveTo>
                <a:cubicBezTo>
                  <a:pt x="688" y="958"/>
                  <a:pt x="687" y="955"/>
                  <a:pt x="686" y="952"/>
                </a:cubicBezTo>
                <a:cubicBezTo>
                  <a:pt x="685" y="950"/>
                  <a:pt x="686" y="949"/>
                  <a:pt x="685" y="948"/>
                </a:cubicBezTo>
                <a:cubicBezTo>
                  <a:pt x="683" y="946"/>
                  <a:pt x="682" y="945"/>
                  <a:pt x="681" y="944"/>
                </a:cubicBezTo>
                <a:cubicBezTo>
                  <a:pt x="680" y="943"/>
                  <a:pt x="679" y="942"/>
                  <a:pt x="678" y="942"/>
                </a:cubicBezTo>
                <a:cubicBezTo>
                  <a:pt x="677" y="942"/>
                  <a:pt x="676" y="942"/>
                  <a:pt x="676" y="942"/>
                </a:cubicBezTo>
                <a:cubicBezTo>
                  <a:pt x="675" y="941"/>
                  <a:pt x="675" y="941"/>
                  <a:pt x="674" y="940"/>
                </a:cubicBezTo>
                <a:cubicBezTo>
                  <a:pt x="673" y="939"/>
                  <a:pt x="672" y="941"/>
                  <a:pt x="670" y="940"/>
                </a:cubicBezTo>
                <a:cubicBezTo>
                  <a:pt x="670" y="940"/>
                  <a:pt x="670" y="939"/>
                  <a:pt x="670" y="939"/>
                </a:cubicBezTo>
                <a:cubicBezTo>
                  <a:pt x="670" y="938"/>
                  <a:pt x="669" y="937"/>
                  <a:pt x="668" y="937"/>
                </a:cubicBezTo>
                <a:cubicBezTo>
                  <a:pt x="668" y="936"/>
                  <a:pt x="665" y="935"/>
                  <a:pt x="666" y="934"/>
                </a:cubicBezTo>
                <a:cubicBezTo>
                  <a:pt x="669" y="935"/>
                  <a:pt x="671" y="938"/>
                  <a:pt x="673" y="938"/>
                </a:cubicBezTo>
                <a:cubicBezTo>
                  <a:pt x="674" y="938"/>
                  <a:pt x="674" y="938"/>
                  <a:pt x="675" y="939"/>
                </a:cubicBezTo>
                <a:cubicBezTo>
                  <a:pt x="676" y="939"/>
                  <a:pt x="676" y="939"/>
                  <a:pt x="677" y="939"/>
                </a:cubicBezTo>
                <a:cubicBezTo>
                  <a:pt x="678" y="940"/>
                  <a:pt x="679" y="940"/>
                  <a:pt x="680" y="940"/>
                </a:cubicBezTo>
                <a:cubicBezTo>
                  <a:pt x="682" y="940"/>
                  <a:pt x="683" y="940"/>
                  <a:pt x="683" y="941"/>
                </a:cubicBezTo>
                <a:cubicBezTo>
                  <a:pt x="684" y="942"/>
                  <a:pt x="684" y="942"/>
                  <a:pt x="685" y="942"/>
                </a:cubicBezTo>
                <a:cubicBezTo>
                  <a:pt x="685" y="942"/>
                  <a:pt x="685" y="942"/>
                  <a:pt x="685" y="942"/>
                </a:cubicBezTo>
                <a:cubicBezTo>
                  <a:pt x="686" y="941"/>
                  <a:pt x="685" y="941"/>
                  <a:pt x="685" y="940"/>
                </a:cubicBezTo>
                <a:cubicBezTo>
                  <a:pt x="685" y="939"/>
                  <a:pt x="685" y="939"/>
                  <a:pt x="685" y="938"/>
                </a:cubicBezTo>
                <a:cubicBezTo>
                  <a:pt x="685" y="937"/>
                  <a:pt x="683" y="937"/>
                  <a:pt x="683" y="935"/>
                </a:cubicBezTo>
                <a:cubicBezTo>
                  <a:pt x="683" y="934"/>
                  <a:pt x="683" y="933"/>
                  <a:pt x="681" y="933"/>
                </a:cubicBezTo>
                <a:cubicBezTo>
                  <a:pt x="680" y="933"/>
                  <a:pt x="680" y="934"/>
                  <a:pt x="679" y="934"/>
                </a:cubicBezTo>
                <a:cubicBezTo>
                  <a:pt x="678" y="935"/>
                  <a:pt x="678" y="935"/>
                  <a:pt x="677" y="934"/>
                </a:cubicBezTo>
                <a:cubicBezTo>
                  <a:pt x="677" y="934"/>
                  <a:pt x="676" y="933"/>
                  <a:pt x="675" y="933"/>
                </a:cubicBezTo>
                <a:cubicBezTo>
                  <a:pt x="675" y="933"/>
                  <a:pt x="673" y="933"/>
                  <a:pt x="673" y="932"/>
                </a:cubicBezTo>
                <a:cubicBezTo>
                  <a:pt x="672" y="932"/>
                  <a:pt x="672" y="931"/>
                  <a:pt x="673" y="931"/>
                </a:cubicBezTo>
                <a:cubicBezTo>
                  <a:pt x="674" y="931"/>
                  <a:pt x="675" y="931"/>
                  <a:pt x="675" y="932"/>
                </a:cubicBezTo>
                <a:cubicBezTo>
                  <a:pt x="677" y="932"/>
                  <a:pt x="678" y="933"/>
                  <a:pt x="679" y="933"/>
                </a:cubicBezTo>
                <a:cubicBezTo>
                  <a:pt x="680" y="933"/>
                  <a:pt x="681" y="933"/>
                  <a:pt x="681" y="932"/>
                </a:cubicBezTo>
                <a:cubicBezTo>
                  <a:pt x="681" y="931"/>
                  <a:pt x="680" y="931"/>
                  <a:pt x="680" y="930"/>
                </a:cubicBezTo>
                <a:cubicBezTo>
                  <a:pt x="681" y="929"/>
                  <a:pt x="682" y="930"/>
                  <a:pt x="682" y="930"/>
                </a:cubicBezTo>
                <a:cubicBezTo>
                  <a:pt x="683" y="929"/>
                  <a:pt x="682" y="928"/>
                  <a:pt x="682" y="927"/>
                </a:cubicBezTo>
                <a:cubicBezTo>
                  <a:pt x="682" y="923"/>
                  <a:pt x="678" y="925"/>
                  <a:pt x="676" y="923"/>
                </a:cubicBezTo>
                <a:cubicBezTo>
                  <a:pt x="675" y="922"/>
                  <a:pt x="675" y="922"/>
                  <a:pt x="674" y="922"/>
                </a:cubicBezTo>
                <a:cubicBezTo>
                  <a:pt x="673" y="922"/>
                  <a:pt x="673" y="923"/>
                  <a:pt x="672" y="924"/>
                </a:cubicBezTo>
                <a:cubicBezTo>
                  <a:pt x="672" y="924"/>
                  <a:pt x="671" y="924"/>
                  <a:pt x="671" y="925"/>
                </a:cubicBezTo>
                <a:cubicBezTo>
                  <a:pt x="670" y="926"/>
                  <a:pt x="670" y="926"/>
                  <a:pt x="669" y="927"/>
                </a:cubicBezTo>
                <a:cubicBezTo>
                  <a:pt x="669" y="927"/>
                  <a:pt x="668" y="928"/>
                  <a:pt x="668" y="927"/>
                </a:cubicBezTo>
                <a:cubicBezTo>
                  <a:pt x="668" y="926"/>
                  <a:pt x="668" y="926"/>
                  <a:pt x="668" y="925"/>
                </a:cubicBezTo>
                <a:cubicBezTo>
                  <a:pt x="668" y="925"/>
                  <a:pt x="667" y="925"/>
                  <a:pt x="667" y="925"/>
                </a:cubicBezTo>
                <a:cubicBezTo>
                  <a:pt x="666" y="924"/>
                  <a:pt x="669" y="924"/>
                  <a:pt x="670" y="923"/>
                </a:cubicBezTo>
                <a:cubicBezTo>
                  <a:pt x="671" y="922"/>
                  <a:pt x="670" y="921"/>
                  <a:pt x="669" y="920"/>
                </a:cubicBezTo>
                <a:cubicBezTo>
                  <a:pt x="668" y="920"/>
                  <a:pt x="668" y="919"/>
                  <a:pt x="667" y="919"/>
                </a:cubicBezTo>
                <a:cubicBezTo>
                  <a:pt x="666" y="919"/>
                  <a:pt x="666" y="918"/>
                  <a:pt x="665" y="918"/>
                </a:cubicBezTo>
                <a:cubicBezTo>
                  <a:pt x="664" y="918"/>
                  <a:pt x="663" y="920"/>
                  <a:pt x="662" y="921"/>
                </a:cubicBezTo>
                <a:cubicBezTo>
                  <a:pt x="660" y="921"/>
                  <a:pt x="659" y="920"/>
                  <a:pt x="658" y="921"/>
                </a:cubicBezTo>
                <a:cubicBezTo>
                  <a:pt x="657" y="921"/>
                  <a:pt x="657" y="922"/>
                  <a:pt x="656" y="922"/>
                </a:cubicBezTo>
                <a:cubicBezTo>
                  <a:pt x="656" y="922"/>
                  <a:pt x="656" y="921"/>
                  <a:pt x="655" y="920"/>
                </a:cubicBezTo>
                <a:cubicBezTo>
                  <a:pt x="654" y="919"/>
                  <a:pt x="654" y="920"/>
                  <a:pt x="654" y="921"/>
                </a:cubicBezTo>
                <a:cubicBezTo>
                  <a:pt x="654" y="922"/>
                  <a:pt x="654" y="922"/>
                  <a:pt x="654" y="923"/>
                </a:cubicBezTo>
                <a:cubicBezTo>
                  <a:pt x="653" y="923"/>
                  <a:pt x="654" y="925"/>
                  <a:pt x="653" y="925"/>
                </a:cubicBezTo>
                <a:cubicBezTo>
                  <a:pt x="652" y="925"/>
                  <a:pt x="652" y="924"/>
                  <a:pt x="651" y="924"/>
                </a:cubicBezTo>
                <a:cubicBezTo>
                  <a:pt x="649" y="924"/>
                  <a:pt x="649" y="927"/>
                  <a:pt x="650" y="929"/>
                </a:cubicBezTo>
                <a:cubicBezTo>
                  <a:pt x="650" y="929"/>
                  <a:pt x="651" y="931"/>
                  <a:pt x="652" y="931"/>
                </a:cubicBezTo>
                <a:cubicBezTo>
                  <a:pt x="652" y="932"/>
                  <a:pt x="653" y="932"/>
                  <a:pt x="654" y="932"/>
                </a:cubicBezTo>
                <a:cubicBezTo>
                  <a:pt x="655" y="932"/>
                  <a:pt x="655" y="932"/>
                  <a:pt x="655" y="933"/>
                </a:cubicBezTo>
                <a:cubicBezTo>
                  <a:pt x="656" y="933"/>
                  <a:pt x="657" y="934"/>
                  <a:pt x="657" y="934"/>
                </a:cubicBezTo>
                <a:cubicBezTo>
                  <a:pt x="658" y="935"/>
                  <a:pt x="658" y="935"/>
                  <a:pt x="658" y="936"/>
                </a:cubicBezTo>
                <a:cubicBezTo>
                  <a:pt x="658" y="937"/>
                  <a:pt x="658" y="937"/>
                  <a:pt x="659" y="938"/>
                </a:cubicBezTo>
                <a:cubicBezTo>
                  <a:pt x="660" y="939"/>
                  <a:pt x="661" y="940"/>
                  <a:pt x="662" y="941"/>
                </a:cubicBezTo>
                <a:cubicBezTo>
                  <a:pt x="663" y="942"/>
                  <a:pt x="665" y="941"/>
                  <a:pt x="666" y="942"/>
                </a:cubicBezTo>
                <a:cubicBezTo>
                  <a:pt x="667" y="942"/>
                  <a:pt x="668" y="942"/>
                  <a:pt x="669" y="942"/>
                </a:cubicBezTo>
                <a:cubicBezTo>
                  <a:pt x="669" y="942"/>
                  <a:pt x="670" y="941"/>
                  <a:pt x="671" y="942"/>
                </a:cubicBezTo>
                <a:cubicBezTo>
                  <a:pt x="671" y="943"/>
                  <a:pt x="671" y="943"/>
                  <a:pt x="670" y="944"/>
                </a:cubicBezTo>
                <a:cubicBezTo>
                  <a:pt x="670" y="945"/>
                  <a:pt x="670" y="945"/>
                  <a:pt x="670" y="945"/>
                </a:cubicBezTo>
                <a:cubicBezTo>
                  <a:pt x="669" y="946"/>
                  <a:pt x="668" y="945"/>
                  <a:pt x="667" y="945"/>
                </a:cubicBezTo>
                <a:cubicBezTo>
                  <a:pt x="666" y="945"/>
                  <a:pt x="668" y="948"/>
                  <a:pt x="669" y="948"/>
                </a:cubicBezTo>
                <a:cubicBezTo>
                  <a:pt x="670" y="948"/>
                  <a:pt x="670" y="948"/>
                  <a:pt x="670" y="948"/>
                </a:cubicBezTo>
                <a:cubicBezTo>
                  <a:pt x="671" y="949"/>
                  <a:pt x="671" y="949"/>
                  <a:pt x="672" y="949"/>
                </a:cubicBezTo>
                <a:cubicBezTo>
                  <a:pt x="673" y="949"/>
                  <a:pt x="674" y="949"/>
                  <a:pt x="674" y="950"/>
                </a:cubicBezTo>
                <a:cubicBezTo>
                  <a:pt x="674" y="951"/>
                  <a:pt x="673" y="950"/>
                  <a:pt x="672" y="951"/>
                </a:cubicBezTo>
                <a:cubicBezTo>
                  <a:pt x="672" y="951"/>
                  <a:pt x="675" y="954"/>
                  <a:pt x="675" y="954"/>
                </a:cubicBezTo>
                <a:cubicBezTo>
                  <a:pt x="675" y="955"/>
                  <a:pt x="675" y="956"/>
                  <a:pt x="675" y="956"/>
                </a:cubicBezTo>
                <a:cubicBezTo>
                  <a:pt x="674" y="957"/>
                  <a:pt x="674" y="957"/>
                  <a:pt x="674" y="958"/>
                </a:cubicBezTo>
                <a:cubicBezTo>
                  <a:pt x="674" y="959"/>
                  <a:pt x="674" y="961"/>
                  <a:pt x="675" y="961"/>
                </a:cubicBezTo>
                <a:cubicBezTo>
                  <a:pt x="675" y="962"/>
                  <a:pt x="677" y="961"/>
                  <a:pt x="677" y="962"/>
                </a:cubicBezTo>
                <a:cubicBezTo>
                  <a:pt x="678" y="963"/>
                  <a:pt x="678" y="963"/>
                  <a:pt x="678" y="963"/>
                </a:cubicBezTo>
                <a:cubicBezTo>
                  <a:pt x="678" y="964"/>
                  <a:pt x="678" y="965"/>
                  <a:pt x="678" y="965"/>
                </a:cubicBezTo>
                <a:cubicBezTo>
                  <a:pt x="679" y="966"/>
                  <a:pt x="679" y="966"/>
                  <a:pt x="680" y="967"/>
                </a:cubicBezTo>
                <a:cubicBezTo>
                  <a:pt x="680" y="968"/>
                  <a:pt x="680" y="968"/>
                  <a:pt x="681" y="967"/>
                </a:cubicBezTo>
                <a:cubicBezTo>
                  <a:pt x="682" y="967"/>
                  <a:pt x="682" y="966"/>
                  <a:pt x="683" y="967"/>
                </a:cubicBezTo>
                <a:cubicBezTo>
                  <a:pt x="683" y="968"/>
                  <a:pt x="683" y="969"/>
                  <a:pt x="683" y="969"/>
                </a:cubicBezTo>
                <a:cubicBezTo>
                  <a:pt x="683" y="971"/>
                  <a:pt x="684" y="972"/>
                  <a:pt x="684" y="974"/>
                </a:cubicBezTo>
                <a:cubicBezTo>
                  <a:pt x="685" y="975"/>
                  <a:pt x="685" y="976"/>
                  <a:pt x="686" y="977"/>
                </a:cubicBezTo>
                <a:cubicBezTo>
                  <a:pt x="687" y="978"/>
                  <a:pt x="688" y="982"/>
                  <a:pt x="689" y="980"/>
                </a:cubicBezTo>
                <a:cubicBezTo>
                  <a:pt x="689" y="978"/>
                  <a:pt x="689" y="976"/>
                  <a:pt x="689" y="975"/>
                </a:cubicBezTo>
                <a:cubicBezTo>
                  <a:pt x="689" y="971"/>
                  <a:pt x="689" y="966"/>
                  <a:pt x="689" y="962"/>
                </a:cubicBezTo>
                <a:close/>
                <a:moveTo>
                  <a:pt x="754" y="1017"/>
                </a:moveTo>
                <a:cubicBezTo>
                  <a:pt x="755" y="1018"/>
                  <a:pt x="755" y="1018"/>
                  <a:pt x="757" y="1017"/>
                </a:cubicBezTo>
                <a:cubicBezTo>
                  <a:pt x="757" y="1017"/>
                  <a:pt x="759" y="1017"/>
                  <a:pt x="758" y="1015"/>
                </a:cubicBezTo>
                <a:cubicBezTo>
                  <a:pt x="758" y="1015"/>
                  <a:pt x="753" y="1015"/>
                  <a:pt x="753" y="1016"/>
                </a:cubicBezTo>
                <a:cubicBezTo>
                  <a:pt x="753" y="1016"/>
                  <a:pt x="754" y="1017"/>
                  <a:pt x="754" y="1017"/>
                </a:cubicBezTo>
                <a:close/>
                <a:moveTo>
                  <a:pt x="706" y="968"/>
                </a:moveTo>
                <a:cubicBezTo>
                  <a:pt x="707" y="968"/>
                  <a:pt x="707" y="967"/>
                  <a:pt x="708" y="966"/>
                </a:cubicBezTo>
                <a:cubicBezTo>
                  <a:pt x="708" y="964"/>
                  <a:pt x="709" y="966"/>
                  <a:pt x="709" y="967"/>
                </a:cubicBezTo>
                <a:cubicBezTo>
                  <a:pt x="709" y="968"/>
                  <a:pt x="709" y="970"/>
                  <a:pt x="710" y="971"/>
                </a:cubicBezTo>
                <a:cubicBezTo>
                  <a:pt x="711" y="972"/>
                  <a:pt x="712" y="973"/>
                  <a:pt x="714" y="972"/>
                </a:cubicBezTo>
                <a:cubicBezTo>
                  <a:pt x="715" y="972"/>
                  <a:pt x="716" y="971"/>
                  <a:pt x="717" y="971"/>
                </a:cubicBezTo>
                <a:cubicBezTo>
                  <a:pt x="718" y="971"/>
                  <a:pt x="719" y="971"/>
                  <a:pt x="719" y="971"/>
                </a:cubicBezTo>
                <a:cubicBezTo>
                  <a:pt x="721" y="970"/>
                  <a:pt x="721" y="969"/>
                  <a:pt x="721" y="968"/>
                </a:cubicBezTo>
                <a:cubicBezTo>
                  <a:pt x="721" y="967"/>
                  <a:pt x="720" y="967"/>
                  <a:pt x="720" y="967"/>
                </a:cubicBezTo>
                <a:cubicBezTo>
                  <a:pt x="719" y="966"/>
                  <a:pt x="719" y="966"/>
                  <a:pt x="719" y="964"/>
                </a:cubicBezTo>
                <a:cubicBezTo>
                  <a:pt x="718" y="964"/>
                  <a:pt x="718" y="964"/>
                  <a:pt x="718" y="963"/>
                </a:cubicBezTo>
                <a:cubicBezTo>
                  <a:pt x="717" y="962"/>
                  <a:pt x="717" y="962"/>
                  <a:pt x="718" y="962"/>
                </a:cubicBezTo>
                <a:cubicBezTo>
                  <a:pt x="719" y="963"/>
                  <a:pt x="719" y="965"/>
                  <a:pt x="720" y="965"/>
                </a:cubicBezTo>
                <a:cubicBezTo>
                  <a:pt x="720" y="966"/>
                  <a:pt x="721" y="966"/>
                  <a:pt x="721" y="966"/>
                </a:cubicBezTo>
                <a:cubicBezTo>
                  <a:pt x="722" y="966"/>
                  <a:pt x="723" y="967"/>
                  <a:pt x="723" y="967"/>
                </a:cubicBezTo>
                <a:cubicBezTo>
                  <a:pt x="725" y="966"/>
                  <a:pt x="722" y="963"/>
                  <a:pt x="723" y="963"/>
                </a:cubicBezTo>
                <a:cubicBezTo>
                  <a:pt x="724" y="963"/>
                  <a:pt x="725" y="964"/>
                  <a:pt x="725" y="965"/>
                </a:cubicBezTo>
                <a:cubicBezTo>
                  <a:pt x="725" y="966"/>
                  <a:pt x="725" y="966"/>
                  <a:pt x="725" y="966"/>
                </a:cubicBezTo>
                <a:cubicBezTo>
                  <a:pt x="724" y="967"/>
                  <a:pt x="725" y="967"/>
                  <a:pt x="724" y="968"/>
                </a:cubicBezTo>
                <a:cubicBezTo>
                  <a:pt x="724" y="968"/>
                  <a:pt x="724" y="968"/>
                  <a:pt x="724" y="968"/>
                </a:cubicBezTo>
                <a:cubicBezTo>
                  <a:pt x="723" y="969"/>
                  <a:pt x="723" y="969"/>
                  <a:pt x="724" y="970"/>
                </a:cubicBezTo>
                <a:cubicBezTo>
                  <a:pt x="724" y="970"/>
                  <a:pt x="725" y="970"/>
                  <a:pt x="726" y="970"/>
                </a:cubicBezTo>
                <a:cubicBezTo>
                  <a:pt x="726" y="970"/>
                  <a:pt x="727" y="971"/>
                  <a:pt x="728" y="970"/>
                </a:cubicBezTo>
                <a:cubicBezTo>
                  <a:pt x="729" y="970"/>
                  <a:pt x="729" y="970"/>
                  <a:pt x="730" y="970"/>
                </a:cubicBezTo>
                <a:cubicBezTo>
                  <a:pt x="731" y="969"/>
                  <a:pt x="731" y="969"/>
                  <a:pt x="732" y="969"/>
                </a:cubicBezTo>
                <a:cubicBezTo>
                  <a:pt x="732" y="967"/>
                  <a:pt x="730" y="966"/>
                  <a:pt x="729" y="965"/>
                </a:cubicBezTo>
                <a:cubicBezTo>
                  <a:pt x="728" y="965"/>
                  <a:pt x="728" y="963"/>
                  <a:pt x="727" y="962"/>
                </a:cubicBezTo>
                <a:cubicBezTo>
                  <a:pt x="726" y="962"/>
                  <a:pt x="725" y="962"/>
                  <a:pt x="725" y="962"/>
                </a:cubicBezTo>
                <a:cubicBezTo>
                  <a:pt x="724" y="961"/>
                  <a:pt x="724" y="961"/>
                  <a:pt x="723" y="960"/>
                </a:cubicBezTo>
                <a:cubicBezTo>
                  <a:pt x="723" y="958"/>
                  <a:pt x="720" y="955"/>
                  <a:pt x="718" y="957"/>
                </a:cubicBezTo>
                <a:cubicBezTo>
                  <a:pt x="717" y="957"/>
                  <a:pt x="717" y="957"/>
                  <a:pt x="716" y="957"/>
                </a:cubicBezTo>
                <a:cubicBezTo>
                  <a:pt x="715" y="957"/>
                  <a:pt x="714" y="955"/>
                  <a:pt x="713" y="955"/>
                </a:cubicBezTo>
                <a:cubicBezTo>
                  <a:pt x="711" y="954"/>
                  <a:pt x="710" y="954"/>
                  <a:pt x="709" y="954"/>
                </a:cubicBezTo>
                <a:cubicBezTo>
                  <a:pt x="708" y="954"/>
                  <a:pt x="707" y="954"/>
                  <a:pt x="706" y="954"/>
                </a:cubicBezTo>
                <a:cubicBezTo>
                  <a:pt x="705" y="954"/>
                  <a:pt x="705" y="954"/>
                  <a:pt x="704" y="954"/>
                </a:cubicBezTo>
                <a:cubicBezTo>
                  <a:pt x="702" y="953"/>
                  <a:pt x="701" y="956"/>
                  <a:pt x="702" y="957"/>
                </a:cubicBezTo>
                <a:cubicBezTo>
                  <a:pt x="703" y="957"/>
                  <a:pt x="704" y="957"/>
                  <a:pt x="705" y="958"/>
                </a:cubicBezTo>
                <a:cubicBezTo>
                  <a:pt x="705" y="958"/>
                  <a:pt x="705" y="959"/>
                  <a:pt x="705" y="960"/>
                </a:cubicBezTo>
                <a:cubicBezTo>
                  <a:pt x="706" y="962"/>
                  <a:pt x="708" y="960"/>
                  <a:pt x="708" y="962"/>
                </a:cubicBezTo>
                <a:cubicBezTo>
                  <a:pt x="709" y="963"/>
                  <a:pt x="708" y="963"/>
                  <a:pt x="707" y="963"/>
                </a:cubicBezTo>
                <a:cubicBezTo>
                  <a:pt x="707" y="963"/>
                  <a:pt x="706" y="962"/>
                  <a:pt x="706" y="962"/>
                </a:cubicBezTo>
                <a:cubicBezTo>
                  <a:pt x="705" y="963"/>
                  <a:pt x="706" y="964"/>
                  <a:pt x="705" y="964"/>
                </a:cubicBezTo>
                <a:cubicBezTo>
                  <a:pt x="704" y="964"/>
                  <a:pt x="704" y="963"/>
                  <a:pt x="703" y="963"/>
                </a:cubicBezTo>
                <a:cubicBezTo>
                  <a:pt x="703" y="962"/>
                  <a:pt x="702" y="960"/>
                  <a:pt x="701" y="959"/>
                </a:cubicBezTo>
                <a:cubicBezTo>
                  <a:pt x="700" y="959"/>
                  <a:pt x="700" y="958"/>
                  <a:pt x="699" y="958"/>
                </a:cubicBezTo>
                <a:cubicBezTo>
                  <a:pt x="698" y="958"/>
                  <a:pt x="698" y="959"/>
                  <a:pt x="697" y="959"/>
                </a:cubicBezTo>
                <a:cubicBezTo>
                  <a:pt x="696" y="960"/>
                  <a:pt x="696" y="960"/>
                  <a:pt x="695" y="959"/>
                </a:cubicBezTo>
                <a:cubicBezTo>
                  <a:pt x="694" y="959"/>
                  <a:pt x="693" y="959"/>
                  <a:pt x="693" y="960"/>
                </a:cubicBezTo>
                <a:cubicBezTo>
                  <a:pt x="693" y="961"/>
                  <a:pt x="694" y="962"/>
                  <a:pt x="694" y="962"/>
                </a:cubicBezTo>
                <a:cubicBezTo>
                  <a:pt x="694" y="964"/>
                  <a:pt x="694" y="964"/>
                  <a:pt x="695" y="965"/>
                </a:cubicBezTo>
                <a:cubicBezTo>
                  <a:pt x="697" y="965"/>
                  <a:pt x="696" y="966"/>
                  <a:pt x="697" y="967"/>
                </a:cubicBezTo>
                <a:cubicBezTo>
                  <a:pt x="697" y="969"/>
                  <a:pt x="699" y="969"/>
                  <a:pt x="700" y="970"/>
                </a:cubicBezTo>
                <a:cubicBezTo>
                  <a:pt x="700" y="971"/>
                  <a:pt x="702" y="974"/>
                  <a:pt x="700" y="974"/>
                </a:cubicBezTo>
                <a:cubicBezTo>
                  <a:pt x="700" y="975"/>
                  <a:pt x="700" y="974"/>
                  <a:pt x="699" y="973"/>
                </a:cubicBezTo>
                <a:cubicBezTo>
                  <a:pt x="699" y="973"/>
                  <a:pt x="698" y="973"/>
                  <a:pt x="697" y="974"/>
                </a:cubicBezTo>
                <a:cubicBezTo>
                  <a:pt x="697" y="975"/>
                  <a:pt x="697" y="975"/>
                  <a:pt x="697" y="976"/>
                </a:cubicBezTo>
                <a:cubicBezTo>
                  <a:pt x="697" y="977"/>
                  <a:pt x="696" y="977"/>
                  <a:pt x="696" y="978"/>
                </a:cubicBezTo>
                <a:cubicBezTo>
                  <a:pt x="696" y="979"/>
                  <a:pt x="697" y="979"/>
                  <a:pt x="697" y="980"/>
                </a:cubicBezTo>
                <a:cubicBezTo>
                  <a:pt x="697" y="981"/>
                  <a:pt x="697" y="981"/>
                  <a:pt x="697" y="982"/>
                </a:cubicBezTo>
                <a:cubicBezTo>
                  <a:pt x="697" y="983"/>
                  <a:pt x="698" y="983"/>
                  <a:pt x="698" y="984"/>
                </a:cubicBezTo>
                <a:cubicBezTo>
                  <a:pt x="699" y="985"/>
                  <a:pt x="698" y="986"/>
                  <a:pt x="699" y="986"/>
                </a:cubicBezTo>
                <a:cubicBezTo>
                  <a:pt x="700" y="986"/>
                  <a:pt x="700" y="982"/>
                  <a:pt x="700" y="982"/>
                </a:cubicBezTo>
                <a:cubicBezTo>
                  <a:pt x="700" y="981"/>
                  <a:pt x="698" y="978"/>
                  <a:pt x="700" y="978"/>
                </a:cubicBezTo>
                <a:cubicBezTo>
                  <a:pt x="701" y="978"/>
                  <a:pt x="702" y="979"/>
                  <a:pt x="702" y="979"/>
                </a:cubicBezTo>
                <a:cubicBezTo>
                  <a:pt x="703" y="980"/>
                  <a:pt x="703" y="981"/>
                  <a:pt x="704" y="981"/>
                </a:cubicBezTo>
                <a:cubicBezTo>
                  <a:pt x="705" y="980"/>
                  <a:pt x="703" y="977"/>
                  <a:pt x="704" y="976"/>
                </a:cubicBezTo>
                <a:cubicBezTo>
                  <a:pt x="704" y="976"/>
                  <a:pt x="705" y="976"/>
                  <a:pt x="705" y="976"/>
                </a:cubicBezTo>
                <a:cubicBezTo>
                  <a:pt x="705" y="975"/>
                  <a:pt x="705" y="975"/>
                  <a:pt x="705" y="975"/>
                </a:cubicBezTo>
                <a:cubicBezTo>
                  <a:pt x="705" y="974"/>
                  <a:pt x="705" y="973"/>
                  <a:pt x="705" y="972"/>
                </a:cubicBezTo>
                <a:cubicBezTo>
                  <a:pt x="705" y="971"/>
                  <a:pt x="705" y="971"/>
                  <a:pt x="704" y="970"/>
                </a:cubicBezTo>
                <a:cubicBezTo>
                  <a:pt x="704" y="970"/>
                  <a:pt x="704" y="969"/>
                  <a:pt x="705" y="968"/>
                </a:cubicBezTo>
                <a:cubicBezTo>
                  <a:pt x="705" y="968"/>
                  <a:pt x="705" y="968"/>
                  <a:pt x="706" y="968"/>
                </a:cubicBezTo>
                <a:close/>
                <a:moveTo>
                  <a:pt x="735" y="976"/>
                </a:moveTo>
                <a:cubicBezTo>
                  <a:pt x="735" y="975"/>
                  <a:pt x="734" y="975"/>
                  <a:pt x="733" y="975"/>
                </a:cubicBezTo>
                <a:cubicBezTo>
                  <a:pt x="733" y="976"/>
                  <a:pt x="733" y="976"/>
                  <a:pt x="732" y="977"/>
                </a:cubicBezTo>
                <a:cubicBezTo>
                  <a:pt x="732" y="978"/>
                  <a:pt x="731" y="978"/>
                  <a:pt x="731" y="978"/>
                </a:cubicBezTo>
                <a:cubicBezTo>
                  <a:pt x="730" y="979"/>
                  <a:pt x="728" y="980"/>
                  <a:pt x="729" y="982"/>
                </a:cubicBezTo>
                <a:cubicBezTo>
                  <a:pt x="730" y="983"/>
                  <a:pt x="732" y="982"/>
                  <a:pt x="733" y="983"/>
                </a:cubicBezTo>
                <a:cubicBezTo>
                  <a:pt x="734" y="983"/>
                  <a:pt x="735" y="985"/>
                  <a:pt x="735" y="986"/>
                </a:cubicBezTo>
                <a:cubicBezTo>
                  <a:pt x="735" y="987"/>
                  <a:pt x="735" y="987"/>
                  <a:pt x="736" y="988"/>
                </a:cubicBezTo>
                <a:cubicBezTo>
                  <a:pt x="737" y="988"/>
                  <a:pt x="737" y="988"/>
                  <a:pt x="738" y="988"/>
                </a:cubicBezTo>
                <a:cubicBezTo>
                  <a:pt x="740" y="987"/>
                  <a:pt x="740" y="988"/>
                  <a:pt x="741" y="986"/>
                </a:cubicBezTo>
                <a:cubicBezTo>
                  <a:pt x="741" y="984"/>
                  <a:pt x="742" y="982"/>
                  <a:pt x="740" y="981"/>
                </a:cubicBezTo>
                <a:cubicBezTo>
                  <a:pt x="740" y="981"/>
                  <a:pt x="739" y="981"/>
                  <a:pt x="738" y="981"/>
                </a:cubicBezTo>
                <a:cubicBezTo>
                  <a:pt x="738" y="981"/>
                  <a:pt x="737" y="980"/>
                  <a:pt x="736" y="980"/>
                </a:cubicBezTo>
                <a:cubicBezTo>
                  <a:pt x="736" y="980"/>
                  <a:pt x="735" y="980"/>
                  <a:pt x="734" y="980"/>
                </a:cubicBezTo>
                <a:cubicBezTo>
                  <a:pt x="734" y="979"/>
                  <a:pt x="734" y="978"/>
                  <a:pt x="734" y="977"/>
                </a:cubicBezTo>
                <a:cubicBezTo>
                  <a:pt x="735" y="977"/>
                  <a:pt x="736" y="977"/>
                  <a:pt x="735" y="976"/>
                </a:cubicBezTo>
                <a:close/>
                <a:moveTo>
                  <a:pt x="853" y="1159"/>
                </a:moveTo>
                <a:cubicBezTo>
                  <a:pt x="852" y="1158"/>
                  <a:pt x="851" y="1155"/>
                  <a:pt x="849" y="1157"/>
                </a:cubicBezTo>
                <a:cubicBezTo>
                  <a:pt x="848" y="1158"/>
                  <a:pt x="846" y="1160"/>
                  <a:pt x="848" y="1161"/>
                </a:cubicBezTo>
                <a:cubicBezTo>
                  <a:pt x="849" y="1162"/>
                  <a:pt x="850" y="1162"/>
                  <a:pt x="851" y="1163"/>
                </a:cubicBezTo>
                <a:cubicBezTo>
                  <a:pt x="852" y="1164"/>
                  <a:pt x="852" y="1165"/>
                  <a:pt x="853" y="1165"/>
                </a:cubicBezTo>
                <a:cubicBezTo>
                  <a:pt x="853" y="1165"/>
                  <a:pt x="853" y="1163"/>
                  <a:pt x="854" y="1163"/>
                </a:cubicBezTo>
                <a:cubicBezTo>
                  <a:pt x="854" y="1162"/>
                  <a:pt x="854" y="1162"/>
                  <a:pt x="853" y="1161"/>
                </a:cubicBezTo>
                <a:cubicBezTo>
                  <a:pt x="853" y="1160"/>
                  <a:pt x="853" y="1160"/>
                  <a:pt x="853" y="1159"/>
                </a:cubicBezTo>
                <a:close/>
                <a:moveTo>
                  <a:pt x="905" y="1194"/>
                </a:moveTo>
                <a:cubicBezTo>
                  <a:pt x="906" y="1195"/>
                  <a:pt x="908" y="1195"/>
                  <a:pt x="909" y="1196"/>
                </a:cubicBezTo>
                <a:cubicBezTo>
                  <a:pt x="910" y="1197"/>
                  <a:pt x="912" y="1197"/>
                  <a:pt x="913" y="1197"/>
                </a:cubicBezTo>
                <a:cubicBezTo>
                  <a:pt x="914" y="1198"/>
                  <a:pt x="915" y="1198"/>
                  <a:pt x="915" y="1198"/>
                </a:cubicBezTo>
                <a:cubicBezTo>
                  <a:pt x="916" y="1198"/>
                  <a:pt x="916" y="1199"/>
                  <a:pt x="917" y="1199"/>
                </a:cubicBezTo>
                <a:cubicBezTo>
                  <a:pt x="918" y="1198"/>
                  <a:pt x="919" y="1196"/>
                  <a:pt x="920" y="1196"/>
                </a:cubicBezTo>
                <a:cubicBezTo>
                  <a:pt x="921" y="1196"/>
                  <a:pt x="922" y="1197"/>
                  <a:pt x="923" y="1196"/>
                </a:cubicBezTo>
                <a:cubicBezTo>
                  <a:pt x="923" y="1196"/>
                  <a:pt x="923" y="1195"/>
                  <a:pt x="923" y="1194"/>
                </a:cubicBezTo>
                <a:cubicBezTo>
                  <a:pt x="923" y="1193"/>
                  <a:pt x="923" y="1193"/>
                  <a:pt x="922" y="1192"/>
                </a:cubicBezTo>
                <a:cubicBezTo>
                  <a:pt x="922" y="1191"/>
                  <a:pt x="922" y="1191"/>
                  <a:pt x="921" y="1190"/>
                </a:cubicBezTo>
                <a:cubicBezTo>
                  <a:pt x="921" y="1190"/>
                  <a:pt x="921" y="1190"/>
                  <a:pt x="920" y="1190"/>
                </a:cubicBezTo>
                <a:cubicBezTo>
                  <a:pt x="920" y="1189"/>
                  <a:pt x="920" y="1189"/>
                  <a:pt x="920" y="1189"/>
                </a:cubicBezTo>
                <a:cubicBezTo>
                  <a:pt x="920" y="1189"/>
                  <a:pt x="915" y="1186"/>
                  <a:pt x="918" y="1186"/>
                </a:cubicBezTo>
                <a:cubicBezTo>
                  <a:pt x="918" y="1186"/>
                  <a:pt x="918" y="1187"/>
                  <a:pt x="919" y="1187"/>
                </a:cubicBezTo>
                <a:cubicBezTo>
                  <a:pt x="919" y="1187"/>
                  <a:pt x="920" y="1188"/>
                  <a:pt x="921" y="1187"/>
                </a:cubicBezTo>
                <a:cubicBezTo>
                  <a:pt x="923" y="1187"/>
                  <a:pt x="920" y="1185"/>
                  <a:pt x="920" y="1184"/>
                </a:cubicBezTo>
                <a:cubicBezTo>
                  <a:pt x="920" y="1183"/>
                  <a:pt x="924" y="1185"/>
                  <a:pt x="923" y="1183"/>
                </a:cubicBezTo>
                <a:cubicBezTo>
                  <a:pt x="922" y="1182"/>
                  <a:pt x="920" y="1182"/>
                  <a:pt x="919" y="1182"/>
                </a:cubicBezTo>
                <a:cubicBezTo>
                  <a:pt x="918" y="1181"/>
                  <a:pt x="917" y="1178"/>
                  <a:pt x="916" y="1179"/>
                </a:cubicBezTo>
                <a:cubicBezTo>
                  <a:pt x="916" y="1180"/>
                  <a:pt x="918" y="1181"/>
                  <a:pt x="918" y="1182"/>
                </a:cubicBezTo>
                <a:cubicBezTo>
                  <a:pt x="918" y="1182"/>
                  <a:pt x="918" y="1183"/>
                  <a:pt x="918" y="1184"/>
                </a:cubicBezTo>
                <a:cubicBezTo>
                  <a:pt x="917" y="1184"/>
                  <a:pt x="917" y="1183"/>
                  <a:pt x="916" y="1183"/>
                </a:cubicBezTo>
                <a:cubicBezTo>
                  <a:pt x="915" y="1182"/>
                  <a:pt x="914" y="1182"/>
                  <a:pt x="913" y="1181"/>
                </a:cubicBezTo>
                <a:cubicBezTo>
                  <a:pt x="913" y="1180"/>
                  <a:pt x="914" y="1180"/>
                  <a:pt x="914" y="1179"/>
                </a:cubicBezTo>
                <a:cubicBezTo>
                  <a:pt x="914" y="1178"/>
                  <a:pt x="912" y="1177"/>
                  <a:pt x="911" y="1176"/>
                </a:cubicBezTo>
                <a:cubicBezTo>
                  <a:pt x="910" y="1175"/>
                  <a:pt x="908" y="1174"/>
                  <a:pt x="907" y="1174"/>
                </a:cubicBezTo>
                <a:cubicBezTo>
                  <a:pt x="906" y="1173"/>
                  <a:pt x="905" y="1171"/>
                  <a:pt x="903" y="1171"/>
                </a:cubicBezTo>
                <a:cubicBezTo>
                  <a:pt x="903" y="1171"/>
                  <a:pt x="902" y="1171"/>
                  <a:pt x="901" y="1171"/>
                </a:cubicBezTo>
                <a:cubicBezTo>
                  <a:pt x="900" y="1170"/>
                  <a:pt x="899" y="1170"/>
                  <a:pt x="899" y="1170"/>
                </a:cubicBezTo>
                <a:cubicBezTo>
                  <a:pt x="895" y="1169"/>
                  <a:pt x="893" y="1167"/>
                  <a:pt x="891" y="1164"/>
                </a:cubicBezTo>
                <a:cubicBezTo>
                  <a:pt x="890" y="1163"/>
                  <a:pt x="889" y="1162"/>
                  <a:pt x="889" y="1160"/>
                </a:cubicBezTo>
                <a:cubicBezTo>
                  <a:pt x="889" y="1158"/>
                  <a:pt x="887" y="1158"/>
                  <a:pt x="886" y="1157"/>
                </a:cubicBezTo>
                <a:cubicBezTo>
                  <a:pt x="884" y="1155"/>
                  <a:pt x="883" y="1152"/>
                  <a:pt x="881" y="1150"/>
                </a:cubicBezTo>
                <a:cubicBezTo>
                  <a:pt x="880" y="1149"/>
                  <a:pt x="880" y="1149"/>
                  <a:pt x="879" y="1148"/>
                </a:cubicBezTo>
                <a:cubicBezTo>
                  <a:pt x="879" y="1148"/>
                  <a:pt x="879" y="1147"/>
                  <a:pt x="879" y="1146"/>
                </a:cubicBezTo>
                <a:cubicBezTo>
                  <a:pt x="879" y="1145"/>
                  <a:pt x="878" y="1144"/>
                  <a:pt x="876" y="1144"/>
                </a:cubicBezTo>
                <a:cubicBezTo>
                  <a:pt x="875" y="1144"/>
                  <a:pt x="873" y="1144"/>
                  <a:pt x="872" y="1144"/>
                </a:cubicBezTo>
                <a:cubicBezTo>
                  <a:pt x="871" y="1143"/>
                  <a:pt x="870" y="1143"/>
                  <a:pt x="870" y="1142"/>
                </a:cubicBezTo>
                <a:cubicBezTo>
                  <a:pt x="869" y="1142"/>
                  <a:pt x="868" y="1142"/>
                  <a:pt x="867" y="1142"/>
                </a:cubicBezTo>
                <a:cubicBezTo>
                  <a:pt x="866" y="1142"/>
                  <a:pt x="865" y="1140"/>
                  <a:pt x="863" y="1141"/>
                </a:cubicBezTo>
                <a:cubicBezTo>
                  <a:pt x="861" y="1141"/>
                  <a:pt x="860" y="1141"/>
                  <a:pt x="859" y="1141"/>
                </a:cubicBezTo>
                <a:cubicBezTo>
                  <a:pt x="857" y="1141"/>
                  <a:pt x="856" y="1140"/>
                  <a:pt x="855" y="1139"/>
                </a:cubicBezTo>
                <a:cubicBezTo>
                  <a:pt x="853" y="1139"/>
                  <a:pt x="852" y="1139"/>
                  <a:pt x="850" y="1139"/>
                </a:cubicBezTo>
                <a:cubicBezTo>
                  <a:pt x="849" y="1138"/>
                  <a:pt x="847" y="1137"/>
                  <a:pt x="846" y="1137"/>
                </a:cubicBezTo>
                <a:cubicBezTo>
                  <a:pt x="845" y="1137"/>
                  <a:pt x="843" y="1137"/>
                  <a:pt x="842" y="1136"/>
                </a:cubicBezTo>
                <a:cubicBezTo>
                  <a:pt x="840" y="1136"/>
                  <a:pt x="839" y="1135"/>
                  <a:pt x="838" y="1134"/>
                </a:cubicBezTo>
                <a:cubicBezTo>
                  <a:pt x="837" y="1133"/>
                  <a:pt x="836" y="1132"/>
                  <a:pt x="835" y="1132"/>
                </a:cubicBezTo>
                <a:cubicBezTo>
                  <a:pt x="833" y="1131"/>
                  <a:pt x="832" y="1130"/>
                  <a:pt x="831" y="1130"/>
                </a:cubicBezTo>
                <a:cubicBezTo>
                  <a:pt x="828" y="1129"/>
                  <a:pt x="825" y="1130"/>
                  <a:pt x="822" y="1131"/>
                </a:cubicBezTo>
                <a:cubicBezTo>
                  <a:pt x="821" y="1131"/>
                  <a:pt x="818" y="1131"/>
                  <a:pt x="818" y="1132"/>
                </a:cubicBezTo>
                <a:cubicBezTo>
                  <a:pt x="817" y="1133"/>
                  <a:pt x="819" y="1134"/>
                  <a:pt x="819" y="1135"/>
                </a:cubicBezTo>
                <a:cubicBezTo>
                  <a:pt x="820" y="1137"/>
                  <a:pt x="820" y="1138"/>
                  <a:pt x="821" y="1139"/>
                </a:cubicBezTo>
                <a:cubicBezTo>
                  <a:pt x="822" y="1140"/>
                  <a:pt x="825" y="1141"/>
                  <a:pt x="826" y="1140"/>
                </a:cubicBezTo>
                <a:cubicBezTo>
                  <a:pt x="828" y="1140"/>
                  <a:pt x="829" y="1140"/>
                  <a:pt x="831" y="1140"/>
                </a:cubicBezTo>
                <a:cubicBezTo>
                  <a:pt x="832" y="1140"/>
                  <a:pt x="834" y="1140"/>
                  <a:pt x="834" y="1138"/>
                </a:cubicBezTo>
                <a:cubicBezTo>
                  <a:pt x="835" y="1138"/>
                  <a:pt x="835" y="1137"/>
                  <a:pt x="836" y="1137"/>
                </a:cubicBezTo>
                <a:cubicBezTo>
                  <a:pt x="837" y="1138"/>
                  <a:pt x="836" y="1138"/>
                  <a:pt x="835" y="1139"/>
                </a:cubicBezTo>
                <a:cubicBezTo>
                  <a:pt x="835" y="1139"/>
                  <a:pt x="835" y="1140"/>
                  <a:pt x="835" y="1141"/>
                </a:cubicBezTo>
                <a:cubicBezTo>
                  <a:pt x="835" y="1141"/>
                  <a:pt x="836" y="1142"/>
                  <a:pt x="836" y="1142"/>
                </a:cubicBezTo>
                <a:cubicBezTo>
                  <a:pt x="836" y="1143"/>
                  <a:pt x="836" y="1143"/>
                  <a:pt x="835" y="1143"/>
                </a:cubicBezTo>
                <a:cubicBezTo>
                  <a:pt x="835" y="1142"/>
                  <a:pt x="835" y="1141"/>
                  <a:pt x="834" y="1141"/>
                </a:cubicBezTo>
                <a:cubicBezTo>
                  <a:pt x="833" y="1140"/>
                  <a:pt x="831" y="1140"/>
                  <a:pt x="830" y="1140"/>
                </a:cubicBezTo>
                <a:cubicBezTo>
                  <a:pt x="829" y="1141"/>
                  <a:pt x="827" y="1141"/>
                  <a:pt x="827" y="1142"/>
                </a:cubicBezTo>
                <a:cubicBezTo>
                  <a:pt x="827" y="1144"/>
                  <a:pt x="827" y="1146"/>
                  <a:pt x="828" y="1146"/>
                </a:cubicBezTo>
                <a:cubicBezTo>
                  <a:pt x="829" y="1147"/>
                  <a:pt x="830" y="1147"/>
                  <a:pt x="830" y="1147"/>
                </a:cubicBezTo>
                <a:cubicBezTo>
                  <a:pt x="830" y="1148"/>
                  <a:pt x="829" y="1149"/>
                  <a:pt x="829" y="1149"/>
                </a:cubicBezTo>
                <a:cubicBezTo>
                  <a:pt x="829" y="1149"/>
                  <a:pt x="827" y="1149"/>
                  <a:pt x="827" y="1150"/>
                </a:cubicBezTo>
                <a:cubicBezTo>
                  <a:pt x="827" y="1151"/>
                  <a:pt x="828" y="1150"/>
                  <a:pt x="829" y="1150"/>
                </a:cubicBezTo>
                <a:cubicBezTo>
                  <a:pt x="830" y="1150"/>
                  <a:pt x="830" y="1150"/>
                  <a:pt x="831" y="1150"/>
                </a:cubicBezTo>
                <a:cubicBezTo>
                  <a:pt x="831" y="1149"/>
                  <a:pt x="832" y="1149"/>
                  <a:pt x="832" y="1149"/>
                </a:cubicBezTo>
                <a:cubicBezTo>
                  <a:pt x="833" y="1148"/>
                  <a:pt x="835" y="1148"/>
                  <a:pt x="836" y="1149"/>
                </a:cubicBezTo>
                <a:cubicBezTo>
                  <a:pt x="837" y="1149"/>
                  <a:pt x="837" y="1149"/>
                  <a:pt x="837" y="1151"/>
                </a:cubicBezTo>
                <a:cubicBezTo>
                  <a:pt x="838" y="1151"/>
                  <a:pt x="837" y="1152"/>
                  <a:pt x="838" y="1152"/>
                </a:cubicBezTo>
                <a:cubicBezTo>
                  <a:pt x="839" y="1152"/>
                  <a:pt x="840" y="1151"/>
                  <a:pt x="840" y="1151"/>
                </a:cubicBezTo>
                <a:cubicBezTo>
                  <a:pt x="840" y="1151"/>
                  <a:pt x="840" y="1150"/>
                  <a:pt x="841" y="1149"/>
                </a:cubicBezTo>
                <a:cubicBezTo>
                  <a:pt x="841" y="1149"/>
                  <a:pt x="842" y="1150"/>
                  <a:pt x="843" y="1151"/>
                </a:cubicBezTo>
                <a:cubicBezTo>
                  <a:pt x="844" y="1151"/>
                  <a:pt x="843" y="1151"/>
                  <a:pt x="843" y="1152"/>
                </a:cubicBezTo>
                <a:cubicBezTo>
                  <a:pt x="842" y="1153"/>
                  <a:pt x="842" y="1153"/>
                  <a:pt x="842" y="1154"/>
                </a:cubicBezTo>
                <a:cubicBezTo>
                  <a:pt x="842" y="1154"/>
                  <a:pt x="842" y="1155"/>
                  <a:pt x="842" y="1156"/>
                </a:cubicBezTo>
                <a:cubicBezTo>
                  <a:pt x="843" y="1156"/>
                  <a:pt x="843" y="1156"/>
                  <a:pt x="843" y="1156"/>
                </a:cubicBezTo>
                <a:cubicBezTo>
                  <a:pt x="844" y="1156"/>
                  <a:pt x="844" y="1157"/>
                  <a:pt x="844" y="1157"/>
                </a:cubicBezTo>
                <a:cubicBezTo>
                  <a:pt x="845" y="1158"/>
                  <a:pt x="846" y="1158"/>
                  <a:pt x="847" y="1157"/>
                </a:cubicBezTo>
                <a:cubicBezTo>
                  <a:pt x="848" y="1157"/>
                  <a:pt x="848" y="1156"/>
                  <a:pt x="849" y="1155"/>
                </a:cubicBezTo>
                <a:cubicBezTo>
                  <a:pt x="849" y="1155"/>
                  <a:pt x="852" y="1155"/>
                  <a:pt x="853" y="1156"/>
                </a:cubicBezTo>
                <a:cubicBezTo>
                  <a:pt x="853" y="1156"/>
                  <a:pt x="853" y="1157"/>
                  <a:pt x="853" y="1157"/>
                </a:cubicBezTo>
                <a:cubicBezTo>
                  <a:pt x="854" y="1158"/>
                  <a:pt x="854" y="1159"/>
                  <a:pt x="854" y="1160"/>
                </a:cubicBezTo>
                <a:cubicBezTo>
                  <a:pt x="854" y="1160"/>
                  <a:pt x="854" y="1161"/>
                  <a:pt x="855" y="1162"/>
                </a:cubicBezTo>
                <a:cubicBezTo>
                  <a:pt x="856" y="1162"/>
                  <a:pt x="856" y="1161"/>
                  <a:pt x="856" y="1160"/>
                </a:cubicBezTo>
                <a:cubicBezTo>
                  <a:pt x="857" y="1160"/>
                  <a:pt x="858" y="1159"/>
                  <a:pt x="858" y="1160"/>
                </a:cubicBezTo>
                <a:cubicBezTo>
                  <a:pt x="858" y="1161"/>
                  <a:pt x="857" y="1161"/>
                  <a:pt x="857" y="1162"/>
                </a:cubicBezTo>
                <a:cubicBezTo>
                  <a:pt x="858" y="1162"/>
                  <a:pt x="860" y="1162"/>
                  <a:pt x="859" y="1163"/>
                </a:cubicBezTo>
                <a:cubicBezTo>
                  <a:pt x="858" y="1163"/>
                  <a:pt x="857" y="1163"/>
                  <a:pt x="856" y="1164"/>
                </a:cubicBezTo>
                <a:cubicBezTo>
                  <a:pt x="855" y="1164"/>
                  <a:pt x="855" y="1171"/>
                  <a:pt x="856" y="1171"/>
                </a:cubicBezTo>
                <a:cubicBezTo>
                  <a:pt x="856" y="1171"/>
                  <a:pt x="856" y="1171"/>
                  <a:pt x="857" y="1170"/>
                </a:cubicBezTo>
                <a:cubicBezTo>
                  <a:pt x="857" y="1170"/>
                  <a:pt x="857" y="1169"/>
                  <a:pt x="858" y="1169"/>
                </a:cubicBezTo>
                <a:cubicBezTo>
                  <a:pt x="858" y="1168"/>
                  <a:pt x="859" y="1168"/>
                  <a:pt x="860" y="1168"/>
                </a:cubicBezTo>
                <a:cubicBezTo>
                  <a:pt x="861" y="1168"/>
                  <a:pt x="863" y="1169"/>
                  <a:pt x="864" y="1169"/>
                </a:cubicBezTo>
                <a:cubicBezTo>
                  <a:pt x="865" y="1168"/>
                  <a:pt x="868" y="1168"/>
                  <a:pt x="868" y="1169"/>
                </a:cubicBezTo>
                <a:cubicBezTo>
                  <a:pt x="869" y="1170"/>
                  <a:pt x="868" y="1170"/>
                  <a:pt x="868" y="1171"/>
                </a:cubicBezTo>
                <a:cubicBezTo>
                  <a:pt x="867" y="1172"/>
                  <a:pt x="867" y="1175"/>
                  <a:pt x="869" y="1174"/>
                </a:cubicBezTo>
                <a:cubicBezTo>
                  <a:pt x="870" y="1174"/>
                  <a:pt x="869" y="1173"/>
                  <a:pt x="870" y="1173"/>
                </a:cubicBezTo>
                <a:cubicBezTo>
                  <a:pt x="872" y="1171"/>
                  <a:pt x="871" y="1173"/>
                  <a:pt x="871" y="1175"/>
                </a:cubicBezTo>
                <a:cubicBezTo>
                  <a:pt x="872" y="1176"/>
                  <a:pt x="873" y="1175"/>
                  <a:pt x="874" y="1176"/>
                </a:cubicBezTo>
                <a:cubicBezTo>
                  <a:pt x="874" y="1177"/>
                  <a:pt x="873" y="1178"/>
                  <a:pt x="872" y="1177"/>
                </a:cubicBezTo>
                <a:cubicBezTo>
                  <a:pt x="871" y="1177"/>
                  <a:pt x="870" y="1176"/>
                  <a:pt x="870" y="1176"/>
                </a:cubicBezTo>
                <a:cubicBezTo>
                  <a:pt x="869" y="1178"/>
                  <a:pt x="873" y="1180"/>
                  <a:pt x="874" y="1179"/>
                </a:cubicBezTo>
                <a:cubicBezTo>
                  <a:pt x="876" y="1179"/>
                  <a:pt x="880" y="1179"/>
                  <a:pt x="883" y="1180"/>
                </a:cubicBezTo>
                <a:cubicBezTo>
                  <a:pt x="884" y="1181"/>
                  <a:pt x="885" y="1181"/>
                  <a:pt x="887" y="1181"/>
                </a:cubicBezTo>
                <a:cubicBezTo>
                  <a:pt x="887" y="1181"/>
                  <a:pt x="888" y="1181"/>
                  <a:pt x="889" y="1181"/>
                </a:cubicBezTo>
                <a:cubicBezTo>
                  <a:pt x="889" y="1181"/>
                  <a:pt x="890" y="1180"/>
                  <a:pt x="890" y="1180"/>
                </a:cubicBezTo>
                <a:cubicBezTo>
                  <a:pt x="891" y="1180"/>
                  <a:pt x="891" y="1180"/>
                  <a:pt x="891" y="1180"/>
                </a:cubicBezTo>
                <a:cubicBezTo>
                  <a:pt x="891" y="1181"/>
                  <a:pt x="890" y="1182"/>
                  <a:pt x="889" y="1182"/>
                </a:cubicBezTo>
                <a:cubicBezTo>
                  <a:pt x="889" y="1182"/>
                  <a:pt x="888" y="1182"/>
                  <a:pt x="888" y="1183"/>
                </a:cubicBezTo>
                <a:cubicBezTo>
                  <a:pt x="887" y="1184"/>
                  <a:pt x="886" y="1184"/>
                  <a:pt x="886" y="1185"/>
                </a:cubicBezTo>
                <a:cubicBezTo>
                  <a:pt x="885" y="1185"/>
                  <a:pt x="884" y="1185"/>
                  <a:pt x="884" y="1186"/>
                </a:cubicBezTo>
                <a:cubicBezTo>
                  <a:pt x="884" y="1187"/>
                  <a:pt x="886" y="1188"/>
                  <a:pt x="887" y="1188"/>
                </a:cubicBezTo>
                <a:cubicBezTo>
                  <a:pt x="888" y="1189"/>
                  <a:pt x="890" y="1189"/>
                  <a:pt x="891" y="1189"/>
                </a:cubicBezTo>
                <a:cubicBezTo>
                  <a:pt x="894" y="1191"/>
                  <a:pt x="897" y="1191"/>
                  <a:pt x="900" y="1192"/>
                </a:cubicBezTo>
                <a:cubicBezTo>
                  <a:pt x="902" y="1193"/>
                  <a:pt x="903" y="1194"/>
                  <a:pt x="905" y="1194"/>
                </a:cubicBezTo>
                <a:close/>
                <a:moveTo>
                  <a:pt x="862" y="1170"/>
                </a:moveTo>
                <a:cubicBezTo>
                  <a:pt x="861" y="1171"/>
                  <a:pt x="863" y="1172"/>
                  <a:pt x="863" y="1172"/>
                </a:cubicBezTo>
                <a:cubicBezTo>
                  <a:pt x="864" y="1173"/>
                  <a:pt x="863" y="1174"/>
                  <a:pt x="864" y="1174"/>
                </a:cubicBezTo>
                <a:cubicBezTo>
                  <a:pt x="864" y="1175"/>
                  <a:pt x="865" y="1174"/>
                  <a:pt x="865" y="1174"/>
                </a:cubicBezTo>
                <a:cubicBezTo>
                  <a:pt x="866" y="1173"/>
                  <a:pt x="865" y="1172"/>
                  <a:pt x="865" y="1172"/>
                </a:cubicBezTo>
                <a:cubicBezTo>
                  <a:pt x="866" y="1171"/>
                  <a:pt x="866" y="1171"/>
                  <a:pt x="865" y="1170"/>
                </a:cubicBezTo>
                <a:cubicBezTo>
                  <a:pt x="865" y="1169"/>
                  <a:pt x="863" y="1169"/>
                  <a:pt x="862" y="1170"/>
                </a:cubicBezTo>
                <a:close/>
                <a:moveTo>
                  <a:pt x="825" y="1097"/>
                </a:moveTo>
                <a:cubicBezTo>
                  <a:pt x="825" y="1097"/>
                  <a:pt x="824" y="1097"/>
                  <a:pt x="823" y="1098"/>
                </a:cubicBezTo>
                <a:cubicBezTo>
                  <a:pt x="822" y="1099"/>
                  <a:pt x="821" y="1101"/>
                  <a:pt x="822" y="1102"/>
                </a:cubicBezTo>
                <a:cubicBezTo>
                  <a:pt x="823" y="1103"/>
                  <a:pt x="823" y="1103"/>
                  <a:pt x="823" y="1104"/>
                </a:cubicBezTo>
                <a:cubicBezTo>
                  <a:pt x="824" y="1104"/>
                  <a:pt x="823" y="1106"/>
                  <a:pt x="824" y="1106"/>
                </a:cubicBezTo>
                <a:cubicBezTo>
                  <a:pt x="825" y="1107"/>
                  <a:pt x="825" y="1103"/>
                  <a:pt x="826" y="1102"/>
                </a:cubicBezTo>
                <a:cubicBezTo>
                  <a:pt x="826" y="1101"/>
                  <a:pt x="827" y="1101"/>
                  <a:pt x="827" y="1100"/>
                </a:cubicBezTo>
                <a:cubicBezTo>
                  <a:pt x="827" y="1099"/>
                  <a:pt x="827" y="1099"/>
                  <a:pt x="826" y="1098"/>
                </a:cubicBezTo>
                <a:cubicBezTo>
                  <a:pt x="826" y="1097"/>
                  <a:pt x="826" y="1096"/>
                  <a:pt x="825" y="1097"/>
                </a:cubicBezTo>
                <a:close/>
                <a:moveTo>
                  <a:pt x="825" y="1106"/>
                </a:moveTo>
                <a:cubicBezTo>
                  <a:pt x="825" y="1107"/>
                  <a:pt x="824" y="1108"/>
                  <a:pt x="823" y="1109"/>
                </a:cubicBezTo>
                <a:cubicBezTo>
                  <a:pt x="823" y="1110"/>
                  <a:pt x="824" y="1111"/>
                  <a:pt x="825" y="1112"/>
                </a:cubicBezTo>
                <a:cubicBezTo>
                  <a:pt x="826" y="1112"/>
                  <a:pt x="826" y="1113"/>
                  <a:pt x="826" y="1113"/>
                </a:cubicBezTo>
                <a:cubicBezTo>
                  <a:pt x="826" y="1114"/>
                  <a:pt x="827" y="1115"/>
                  <a:pt x="827" y="1114"/>
                </a:cubicBezTo>
                <a:cubicBezTo>
                  <a:pt x="829" y="1113"/>
                  <a:pt x="827" y="1111"/>
                  <a:pt x="826" y="1109"/>
                </a:cubicBezTo>
                <a:cubicBezTo>
                  <a:pt x="826" y="1109"/>
                  <a:pt x="827" y="1106"/>
                  <a:pt x="825" y="1106"/>
                </a:cubicBezTo>
                <a:close/>
                <a:moveTo>
                  <a:pt x="778" y="1047"/>
                </a:moveTo>
                <a:cubicBezTo>
                  <a:pt x="779" y="1046"/>
                  <a:pt x="779" y="1045"/>
                  <a:pt x="779" y="1045"/>
                </a:cubicBezTo>
                <a:cubicBezTo>
                  <a:pt x="780" y="1043"/>
                  <a:pt x="780" y="1043"/>
                  <a:pt x="779" y="1042"/>
                </a:cubicBezTo>
                <a:cubicBezTo>
                  <a:pt x="779" y="1042"/>
                  <a:pt x="779" y="1041"/>
                  <a:pt x="778" y="1041"/>
                </a:cubicBezTo>
                <a:cubicBezTo>
                  <a:pt x="778" y="1040"/>
                  <a:pt x="777" y="1040"/>
                  <a:pt x="775" y="1040"/>
                </a:cubicBezTo>
                <a:cubicBezTo>
                  <a:pt x="774" y="1041"/>
                  <a:pt x="773" y="1041"/>
                  <a:pt x="773" y="1042"/>
                </a:cubicBezTo>
                <a:cubicBezTo>
                  <a:pt x="771" y="1042"/>
                  <a:pt x="769" y="1043"/>
                  <a:pt x="770" y="1045"/>
                </a:cubicBezTo>
                <a:cubicBezTo>
                  <a:pt x="770" y="1046"/>
                  <a:pt x="771" y="1046"/>
                  <a:pt x="772" y="1047"/>
                </a:cubicBezTo>
                <a:cubicBezTo>
                  <a:pt x="773" y="1047"/>
                  <a:pt x="773" y="1047"/>
                  <a:pt x="774" y="1047"/>
                </a:cubicBezTo>
                <a:cubicBezTo>
                  <a:pt x="776" y="1047"/>
                  <a:pt x="777" y="1048"/>
                  <a:pt x="778" y="1047"/>
                </a:cubicBezTo>
                <a:close/>
                <a:moveTo>
                  <a:pt x="804" y="1079"/>
                </a:moveTo>
                <a:cubicBezTo>
                  <a:pt x="803" y="1078"/>
                  <a:pt x="802" y="1078"/>
                  <a:pt x="802" y="1076"/>
                </a:cubicBezTo>
                <a:cubicBezTo>
                  <a:pt x="801" y="1075"/>
                  <a:pt x="800" y="1075"/>
                  <a:pt x="800" y="1077"/>
                </a:cubicBezTo>
                <a:cubicBezTo>
                  <a:pt x="799" y="1078"/>
                  <a:pt x="800" y="1080"/>
                  <a:pt x="801" y="1080"/>
                </a:cubicBezTo>
                <a:cubicBezTo>
                  <a:pt x="801" y="1081"/>
                  <a:pt x="802" y="1082"/>
                  <a:pt x="803" y="1083"/>
                </a:cubicBezTo>
                <a:cubicBezTo>
                  <a:pt x="804" y="1083"/>
                  <a:pt x="804" y="1084"/>
                  <a:pt x="805" y="1084"/>
                </a:cubicBezTo>
                <a:cubicBezTo>
                  <a:pt x="805" y="1085"/>
                  <a:pt x="805" y="1085"/>
                  <a:pt x="805" y="1086"/>
                </a:cubicBezTo>
                <a:cubicBezTo>
                  <a:pt x="806" y="1086"/>
                  <a:pt x="807" y="1086"/>
                  <a:pt x="807" y="1085"/>
                </a:cubicBezTo>
                <a:cubicBezTo>
                  <a:pt x="807" y="1084"/>
                  <a:pt x="806" y="1083"/>
                  <a:pt x="806" y="1082"/>
                </a:cubicBezTo>
                <a:cubicBezTo>
                  <a:pt x="805" y="1080"/>
                  <a:pt x="805" y="1080"/>
                  <a:pt x="804" y="1079"/>
                </a:cubicBezTo>
                <a:close/>
                <a:moveTo>
                  <a:pt x="723" y="976"/>
                </a:moveTo>
                <a:cubicBezTo>
                  <a:pt x="723" y="976"/>
                  <a:pt x="724" y="977"/>
                  <a:pt x="725" y="977"/>
                </a:cubicBezTo>
                <a:cubicBezTo>
                  <a:pt x="725" y="978"/>
                  <a:pt x="725" y="978"/>
                  <a:pt x="726" y="978"/>
                </a:cubicBezTo>
                <a:cubicBezTo>
                  <a:pt x="728" y="978"/>
                  <a:pt x="728" y="977"/>
                  <a:pt x="729" y="975"/>
                </a:cubicBezTo>
                <a:cubicBezTo>
                  <a:pt x="729" y="974"/>
                  <a:pt x="729" y="972"/>
                  <a:pt x="728" y="972"/>
                </a:cubicBezTo>
                <a:cubicBezTo>
                  <a:pt x="726" y="971"/>
                  <a:pt x="720" y="974"/>
                  <a:pt x="723" y="976"/>
                </a:cubicBezTo>
                <a:close/>
                <a:moveTo>
                  <a:pt x="668" y="948"/>
                </a:moveTo>
                <a:cubicBezTo>
                  <a:pt x="668" y="947"/>
                  <a:pt x="667" y="947"/>
                  <a:pt x="666" y="947"/>
                </a:cubicBezTo>
                <a:cubicBezTo>
                  <a:pt x="665" y="945"/>
                  <a:pt x="663" y="948"/>
                  <a:pt x="664" y="949"/>
                </a:cubicBezTo>
                <a:cubicBezTo>
                  <a:pt x="664" y="950"/>
                  <a:pt x="665" y="950"/>
                  <a:pt x="665" y="951"/>
                </a:cubicBezTo>
                <a:cubicBezTo>
                  <a:pt x="666" y="951"/>
                  <a:pt x="666" y="952"/>
                  <a:pt x="666" y="953"/>
                </a:cubicBezTo>
                <a:cubicBezTo>
                  <a:pt x="665" y="953"/>
                  <a:pt x="665" y="953"/>
                  <a:pt x="665" y="953"/>
                </a:cubicBezTo>
                <a:cubicBezTo>
                  <a:pt x="664" y="953"/>
                  <a:pt x="664" y="954"/>
                  <a:pt x="664" y="954"/>
                </a:cubicBezTo>
                <a:cubicBezTo>
                  <a:pt x="665" y="956"/>
                  <a:pt x="667" y="957"/>
                  <a:pt x="668" y="956"/>
                </a:cubicBezTo>
                <a:cubicBezTo>
                  <a:pt x="669" y="955"/>
                  <a:pt x="670" y="952"/>
                  <a:pt x="669" y="951"/>
                </a:cubicBezTo>
                <a:cubicBezTo>
                  <a:pt x="669" y="950"/>
                  <a:pt x="668" y="950"/>
                  <a:pt x="668" y="948"/>
                </a:cubicBezTo>
                <a:close/>
              </a:path>
            </a:pathLst>
          </a:custGeom>
          <a:gradFill flip="none" rotWithShape="1">
            <a:gsLst>
              <a:gs pos="0">
                <a:schemeClr val="bg1">
                  <a:lumMod val="8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68598" tIns="34299" rIns="68598" bIns="34299" numCol="1" anchor="t" anchorCtr="0" compatLnSpc="1">
            <a:prstTxWarp prst="textNoShape">
              <a:avLst/>
            </a:prstTxWarp>
          </a:bodyPr>
          <a:lstStyle/>
          <a:p>
            <a:endParaRPr sz="1350">
              <a:solidFill>
                <a:prstClr val="white"/>
              </a:solidFill>
            </a:endParaRPr>
          </a:p>
        </p:txBody>
      </p:sp>
      <p:sp>
        <p:nvSpPr>
          <p:cNvPr id="3" name="Subtitle 2"/>
          <p:cNvSpPr>
            <a:spLocks noGrp="1"/>
          </p:cNvSpPr>
          <p:nvPr>
            <p:ph type="subTitle" idx="1"/>
          </p:nvPr>
        </p:nvSpPr>
        <p:spPr>
          <a:xfrm>
            <a:off x="1217933" y="5029200"/>
            <a:ext cx="7850644" cy="1143000"/>
          </a:xfrm>
        </p:spPr>
        <p:txBody>
          <a:bodyPr>
            <a:normAutofit/>
          </a:bodyPr>
          <a:lstStyle>
            <a:lvl1pPr marL="0" indent="0" algn="l">
              <a:spcBef>
                <a:spcPts val="0"/>
              </a:spcBef>
              <a:buNone/>
              <a:defRPr sz="1500">
                <a:solidFill>
                  <a:schemeClr val="accent2"/>
                </a:solidFill>
              </a:defRPr>
            </a:lvl1pPr>
            <a:lvl2pPr marL="342991" indent="0" algn="ctr">
              <a:buNone/>
              <a:defRPr>
                <a:solidFill>
                  <a:schemeClr val="tx1">
                    <a:tint val="75000"/>
                  </a:schemeClr>
                </a:solidFill>
              </a:defRPr>
            </a:lvl2pPr>
            <a:lvl3pPr marL="685983" indent="0" algn="ctr">
              <a:buNone/>
              <a:defRPr>
                <a:solidFill>
                  <a:schemeClr val="tx1">
                    <a:tint val="75000"/>
                  </a:schemeClr>
                </a:solidFill>
              </a:defRPr>
            </a:lvl3pPr>
            <a:lvl4pPr marL="1028974" indent="0" algn="ctr">
              <a:buNone/>
              <a:defRPr>
                <a:solidFill>
                  <a:schemeClr val="tx1">
                    <a:tint val="75000"/>
                  </a:schemeClr>
                </a:solidFill>
              </a:defRPr>
            </a:lvl4pPr>
            <a:lvl5pPr marL="1371966" indent="0" algn="ctr">
              <a:buNone/>
              <a:defRPr>
                <a:solidFill>
                  <a:schemeClr val="tx1">
                    <a:tint val="75000"/>
                  </a:schemeClr>
                </a:solidFill>
              </a:defRPr>
            </a:lvl5pPr>
            <a:lvl6pPr marL="1714957" indent="0" algn="ctr">
              <a:buNone/>
              <a:defRPr>
                <a:solidFill>
                  <a:schemeClr val="tx1">
                    <a:tint val="75000"/>
                  </a:schemeClr>
                </a:solidFill>
              </a:defRPr>
            </a:lvl6pPr>
            <a:lvl7pPr marL="2057949" indent="0" algn="ctr">
              <a:buNone/>
              <a:defRPr>
                <a:solidFill>
                  <a:schemeClr val="tx1">
                    <a:tint val="75000"/>
                  </a:schemeClr>
                </a:solidFill>
              </a:defRPr>
            </a:lvl7pPr>
            <a:lvl8pPr marL="2400940" indent="0" algn="ctr">
              <a:buNone/>
              <a:defRPr>
                <a:solidFill>
                  <a:schemeClr val="tx1">
                    <a:tint val="75000"/>
                  </a:schemeClr>
                </a:solidFill>
              </a:defRPr>
            </a:lvl8pPr>
            <a:lvl9pPr marL="2743932" indent="0" algn="ctr">
              <a:buNone/>
              <a:defRPr>
                <a:solidFill>
                  <a:schemeClr val="tx1">
                    <a:tint val="75000"/>
                  </a:schemeClr>
                </a:solidFill>
              </a:defRPr>
            </a:lvl9pPr>
          </a:lstStyle>
          <a:p>
            <a:r>
              <a:rPr lang="en-US" smtClean="0"/>
              <a:t>Click to edit Master subtitle style</a:t>
            </a:r>
            <a:endParaRPr/>
          </a:p>
        </p:txBody>
      </p:sp>
      <p:sp>
        <p:nvSpPr>
          <p:cNvPr id="2" name="Title 1"/>
          <p:cNvSpPr>
            <a:spLocks noGrp="1"/>
          </p:cNvSpPr>
          <p:nvPr>
            <p:ph type="ctrTitle"/>
          </p:nvPr>
        </p:nvSpPr>
        <p:spPr>
          <a:xfrm>
            <a:off x="1217931" y="1828801"/>
            <a:ext cx="9756140" cy="3048001"/>
          </a:xfrm>
        </p:spPr>
        <p:txBody>
          <a:bodyPr>
            <a:normAutofit/>
          </a:bodyPr>
          <a:lstStyle>
            <a:lvl1pPr>
              <a:defRPr sz="3301"/>
            </a:lvl1pPr>
          </a:lstStyle>
          <a:p>
            <a:r>
              <a:rPr lang="en-US" smtClean="0"/>
              <a:t>Click to edit Master title style</a:t>
            </a:r>
            <a:endParaRPr/>
          </a:p>
        </p:txBody>
      </p:sp>
    </p:spTree>
    <p:extLst>
      <p:ext uri="{BB962C8B-B14F-4D97-AF65-F5344CB8AC3E}">
        <p14:creationId xmlns:p14="http://schemas.microsoft.com/office/powerpoint/2010/main" val="3355772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6D56D46-7563-4FD8-9BFE-159E148DD80B}" type="datetime1">
              <a:rPr lang="en-US" smtClean="0">
                <a:solidFill>
                  <a:prstClr val="black"/>
                </a:solidFill>
              </a:rPr>
              <a:pPr/>
              <a:t>5/31/2018</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F36C87F6-986D-49E6-AF40-1B3A1EE8064D}" type="slidenum">
              <a:rPr lang="en-US" smtClean="0">
                <a:solidFill>
                  <a:prstClr val="black"/>
                </a:solidFill>
              </a:rPr>
              <a:pPr/>
              <a:t>‹#›</a:t>
            </a:fld>
            <a:endParaRPr lang="en-US">
              <a:solidFill>
                <a:prstClr val="black"/>
              </a:solidFill>
            </a:endParaRPr>
          </a:p>
        </p:txBody>
      </p:sp>
      <p:sp>
        <p:nvSpPr>
          <p:cNvPr id="3" name="Content Placeholder 2"/>
          <p:cNvSpPr>
            <a:spLocks noGrp="1"/>
          </p:cNvSpPr>
          <p:nvPr>
            <p:ph idx="1"/>
          </p:nvPr>
        </p:nvSpPr>
        <p:spPr/>
        <p:txBody>
          <a:bodyPr/>
          <a:lstStyle>
            <a:lvl5pPr>
              <a:defRPr/>
            </a:lvl5pPr>
            <a:lvl6pPr>
              <a:defRPr/>
            </a:lvl6pPr>
            <a:lvl7pPr>
              <a:defRPr baseline="0"/>
            </a:lvl7pPr>
            <a:lvl8pPr>
              <a:defRPr baseline="0"/>
            </a:lvl8pPr>
            <a:lvl9pPr>
              <a:defRPr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2" name="Title 1"/>
          <p:cNvSpPr>
            <a:spLocks noGrp="1"/>
          </p:cNvSpPr>
          <p:nvPr>
            <p:ph type="title"/>
          </p:nvPr>
        </p:nvSpPr>
        <p:spPr/>
        <p:txBody>
          <a:bodyPr/>
          <a:lstStyle/>
          <a:p>
            <a:r>
              <a:rPr lang="en-US" smtClean="0"/>
              <a:t>Click to edit Master title style</a:t>
            </a:r>
            <a:endParaRPr/>
          </a:p>
        </p:txBody>
      </p:sp>
    </p:spTree>
    <p:extLst>
      <p:ext uri="{BB962C8B-B14F-4D97-AF65-F5344CB8AC3E}">
        <p14:creationId xmlns:p14="http://schemas.microsoft.com/office/powerpoint/2010/main" val="1340396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9086600-3724-4CEC-BFC7-0AE817D459B4}" type="datetime1">
              <a:rPr lang="en-US" smtClean="0">
                <a:solidFill>
                  <a:prstClr val="black"/>
                </a:solidFill>
              </a:rPr>
              <a:pPr/>
              <a:t>5/31/2018</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F36C87F6-986D-49E6-AF40-1B3A1EE8064D}" type="slidenum">
              <a:rPr lang="en-US" smtClean="0">
                <a:solidFill>
                  <a:prstClr val="black"/>
                </a:solidFill>
              </a:rPr>
              <a:pPr/>
              <a:t>‹#›</a:t>
            </a:fld>
            <a:endParaRPr lang="en-US">
              <a:solidFill>
                <a:prstClr val="black"/>
              </a:solidFill>
            </a:endParaRPr>
          </a:p>
        </p:txBody>
      </p:sp>
      <p:sp>
        <p:nvSpPr>
          <p:cNvPr id="3" name="Text Placeholder 2"/>
          <p:cNvSpPr>
            <a:spLocks noGrp="1"/>
          </p:cNvSpPr>
          <p:nvPr>
            <p:ph type="body" idx="1"/>
          </p:nvPr>
        </p:nvSpPr>
        <p:spPr>
          <a:xfrm>
            <a:off x="1213467" y="685803"/>
            <a:ext cx="7855108" cy="1142999"/>
          </a:xfrm>
        </p:spPr>
        <p:txBody>
          <a:bodyPr anchor="t"/>
          <a:lstStyle>
            <a:lvl1pPr marL="0" indent="0">
              <a:spcBef>
                <a:spcPts val="0"/>
              </a:spcBef>
              <a:buNone/>
              <a:defRPr sz="1500">
                <a:solidFill>
                  <a:schemeClr val="tx2"/>
                </a:solidFill>
              </a:defRPr>
            </a:lvl1pPr>
            <a:lvl2pPr marL="342991" indent="0">
              <a:buNone/>
              <a:defRPr sz="1350">
                <a:solidFill>
                  <a:schemeClr val="tx1">
                    <a:tint val="75000"/>
                  </a:schemeClr>
                </a:solidFill>
              </a:defRPr>
            </a:lvl2pPr>
            <a:lvl3pPr marL="685983" indent="0">
              <a:buNone/>
              <a:defRPr sz="1200">
                <a:solidFill>
                  <a:schemeClr val="tx1">
                    <a:tint val="75000"/>
                  </a:schemeClr>
                </a:solidFill>
              </a:defRPr>
            </a:lvl3pPr>
            <a:lvl4pPr marL="1028974" indent="0">
              <a:buNone/>
              <a:defRPr sz="1050">
                <a:solidFill>
                  <a:schemeClr val="tx1">
                    <a:tint val="75000"/>
                  </a:schemeClr>
                </a:solidFill>
              </a:defRPr>
            </a:lvl4pPr>
            <a:lvl5pPr marL="1371966" indent="0">
              <a:buNone/>
              <a:defRPr sz="1050">
                <a:solidFill>
                  <a:schemeClr val="tx1">
                    <a:tint val="75000"/>
                  </a:schemeClr>
                </a:solidFill>
              </a:defRPr>
            </a:lvl5pPr>
            <a:lvl6pPr marL="1714957" indent="0">
              <a:buNone/>
              <a:defRPr sz="1050">
                <a:solidFill>
                  <a:schemeClr val="tx1">
                    <a:tint val="75000"/>
                  </a:schemeClr>
                </a:solidFill>
              </a:defRPr>
            </a:lvl6pPr>
            <a:lvl7pPr marL="2057949" indent="0">
              <a:buNone/>
              <a:defRPr sz="1050">
                <a:solidFill>
                  <a:schemeClr val="tx1">
                    <a:tint val="75000"/>
                  </a:schemeClr>
                </a:solidFill>
              </a:defRPr>
            </a:lvl7pPr>
            <a:lvl8pPr marL="2400940" indent="0">
              <a:buNone/>
              <a:defRPr sz="1050">
                <a:solidFill>
                  <a:schemeClr val="tx1">
                    <a:tint val="75000"/>
                  </a:schemeClr>
                </a:solidFill>
              </a:defRPr>
            </a:lvl8pPr>
            <a:lvl9pPr marL="2743932" indent="0">
              <a:buNone/>
              <a:defRPr sz="1050">
                <a:solidFill>
                  <a:schemeClr val="tx1">
                    <a:tint val="75000"/>
                  </a:schemeClr>
                </a:solidFill>
              </a:defRPr>
            </a:lvl9pPr>
          </a:lstStyle>
          <a:p>
            <a:pPr lvl="0"/>
            <a:r>
              <a:rPr lang="en-US" smtClean="0"/>
              <a:t>Click to edit Master text styles</a:t>
            </a:r>
          </a:p>
        </p:txBody>
      </p:sp>
      <p:sp>
        <p:nvSpPr>
          <p:cNvPr id="2" name="Title 1"/>
          <p:cNvSpPr>
            <a:spLocks noGrp="1"/>
          </p:cNvSpPr>
          <p:nvPr>
            <p:ph type="title"/>
          </p:nvPr>
        </p:nvSpPr>
        <p:spPr>
          <a:xfrm>
            <a:off x="1217933" y="3429002"/>
            <a:ext cx="9756140" cy="2362199"/>
          </a:xfrm>
        </p:spPr>
        <p:txBody>
          <a:bodyPr anchor="b">
            <a:normAutofit/>
          </a:bodyPr>
          <a:lstStyle>
            <a:lvl1pPr algn="l">
              <a:defRPr sz="3301" b="0" cap="all"/>
            </a:lvl1pPr>
          </a:lstStyle>
          <a:p>
            <a:r>
              <a:rPr lang="en-US" smtClean="0"/>
              <a:t>Click to edit Master title style</a:t>
            </a:r>
            <a:endParaRPr/>
          </a:p>
        </p:txBody>
      </p:sp>
    </p:spTree>
    <p:extLst>
      <p:ext uri="{BB962C8B-B14F-4D97-AF65-F5344CB8AC3E}">
        <p14:creationId xmlns:p14="http://schemas.microsoft.com/office/powerpoint/2010/main" val="2828478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41717B58-1A4E-4B21-A9B5-C9AA3D823795}" type="datetime1">
              <a:rPr lang="en-US" smtClean="0">
                <a:solidFill>
                  <a:prstClr val="black"/>
                </a:solidFill>
              </a:rPr>
              <a:pPr/>
              <a:t>5/31/2018</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F36C87F6-986D-49E6-AF40-1B3A1EE8064D}" type="slidenum">
              <a:rPr lang="en-US" smtClean="0">
                <a:solidFill>
                  <a:prstClr val="black"/>
                </a:solidFill>
              </a:rPr>
              <a:pPr/>
              <a:t>‹#›</a:t>
            </a:fld>
            <a:endParaRPr lang="en-US">
              <a:solidFill>
                <a:prstClr val="black"/>
              </a:solidFill>
            </a:endParaRPr>
          </a:p>
        </p:txBody>
      </p:sp>
      <p:sp>
        <p:nvSpPr>
          <p:cNvPr id="4" name="Content Placeholder 3"/>
          <p:cNvSpPr>
            <a:spLocks noGrp="1"/>
          </p:cNvSpPr>
          <p:nvPr>
            <p:ph sz="half" idx="2"/>
          </p:nvPr>
        </p:nvSpPr>
        <p:spPr>
          <a:xfrm>
            <a:off x="6264111" y="1828800"/>
            <a:ext cx="4709960" cy="4343400"/>
          </a:xfrm>
        </p:spPr>
        <p:txBody>
          <a:bodyPr>
            <a:normAutofit/>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3" name="Content Placeholder 2"/>
          <p:cNvSpPr>
            <a:spLocks noGrp="1"/>
          </p:cNvSpPr>
          <p:nvPr>
            <p:ph sz="half" idx="1"/>
          </p:nvPr>
        </p:nvSpPr>
        <p:spPr>
          <a:xfrm>
            <a:off x="1233600" y="1828800"/>
            <a:ext cx="4709960" cy="4343400"/>
          </a:xfrm>
        </p:spPr>
        <p:txBody>
          <a:bodyPr>
            <a:normAutofit/>
          </a:bodyPr>
          <a:lstStyle>
            <a:lvl1pPr>
              <a:defRPr sz="1800"/>
            </a:lvl1pPr>
            <a:lvl2pPr>
              <a:defRPr sz="1500"/>
            </a:lvl2pPr>
            <a:lvl3pPr>
              <a:defRPr sz="1350"/>
            </a:lvl3pPr>
            <a:lvl4pPr>
              <a:defRPr sz="1200"/>
            </a:lvl4pPr>
            <a:lvl5pPr>
              <a:defRPr sz="1200"/>
            </a:lvl5pPr>
            <a:lvl6pPr>
              <a:defRPr sz="1200"/>
            </a:lvl6pPr>
            <a:lvl7pPr>
              <a:defRPr sz="1200" baseline="0"/>
            </a:lvl7pPr>
            <a:lvl8pPr>
              <a:defRPr sz="1200" baseline="0"/>
            </a:lvl8pPr>
            <a:lvl9pPr>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2" name="Title 1"/>
          <p:cNvSpPr>
            <a:spLocks noGrp="1"/>
          </p:cNvSpPr>
          <p:nvPr>
            <p:ph type="title"/>
          </p:nvPr>
        </p:nvSpPr>
        <p:spPr/>
        <p:txBody>
          <a:bodyPr/>
          <a:lstStyle/>
          <a:p>
            <a:r>
              <a:rPr lang="en-US" smtClean="0"/>
              <a:t>Click to edit Master title style</a:t>
            </a:r>
            <a:endParaRPr/>
          </a:p>
        </p:txBody>
      </p:sp>
    </p:spTree>
    <p:extLst>
      <p:ext uri="{BB962C8B-B14F-4D97-AF65-F5344CB8AC3E}">
        <p14:creationId xmlns:p14="http://schemas.microsoft.com/office/powerpoint/2010/main" val="1634961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F97F51B7-01A4-4352-97FE-5E82B521B575}" type="datetime1">
              <a:rPr lang="en-US" smtClean="0">
                <a:solidFill>
                  <a:prstClr val="black"/>
                </a:solidFill>
              </a:rPr>
              <a:pPr/>
              <a:t>5/31/2018</a:t>
            </a:fld>
            <a:endParaRPr lang="en-US">
              <a:solidFill>
                <a:prstClr val="black"/>
              </a:solidFill>
            </a:endParaRPr>
          </a:p>
        </p:txBody>
      </p:sp>
      <p:sp>
        <p:nvSpPr>
          <p:cNvPr id="8" name="Footer Placeholder 7"/>
          <p:cNvSpPr>
            <a:spLocks noGrp="1"/>
          </p:cNvSpPr>
          <p:nvPr>
            <p:ph type="ftr" sz="quarter" idx="11"/>
          </p:nvPr>
        </p:nvSpPr>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F36C87F6-986D-49E6-AF40-1B3A1EE8064D}" type="slidenum">
              <a:rPr lang="en-US" smtClean="0">
                <a:solidFill>
                  <a:prstClr val="black"/>
                </a:solidFill>
              </a:rPr>
              <a:pPr/>
              <a:t>‹#›</a:t>
            </a:fld>
            <a:endParaRPr lang="en-US">
              <a:solidFill>
                <a:prstClr val="black"/>
              </a:solidFill>
            </a:endParaRPr>
          </a:p>
        </p:txBody>
      </p:sp>
      <p:sp>
        <p:nvSpPr>
          <p:cNvPr id="6" name="Content Placeholder 5"/>
          <p:cNvSpPr>
            <a:spLocks noGrp="1"/>
          </p:cNvSpPr>
          <p:nvPr>
            <p:ph sz="quarter" idx="4"/>
          </p:nvPr>
        </p:nvSpPr>
        <p:spPr>
          <a:xfrm>
            <a:off x="6263685" y="2743202"/>
            <a:ext cx="4710387" cy="3428999"/>
          </a:xfrm>
        </p:spPr>
        <p:txBody>
          <a:bodyP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baseline="0"/>
            </a:lvl8pPr>
            <a:lvl9pPr>
              <a:defRPr sz="105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6263685" y="1828801"/>
            <a:ext cx="4710387" cy="838201"/>
          </a:xfrm>
        </p:spPr>
        <p:txBody>
          <a:bodyPr anchor="ctr"/>
          <a:lstStyle>
            <a:lvl1pPr marL="0" indent="0">
              <a:spcBef>
                <a:spcPts val="0"/>
              </a:spcBef>
              <a:buNone/>
              <a:defRPr sz="1800" b="0" cap="all" baseline="0">
                <a:solidFill>
                  <a:schemeClr val="accent2"/>
                </a:solidFill>
              </a:defRPr>
            </a:lvl1pPr>
            <a:lvl2pPr marL="342991" indent="0">
              <a:buNone/>
              <a:defRPr sz="1500" b="1"/>
            </a:lvl2pPr>
            <a:lvl3pPr marL="685983" indent="0">
              <a:buNone/>
              <a:defRPr sz="1350" b="1"/>
            </a:lvl3pPr>
            <a:lvl4pPr marL="1028974" indent="0">
              <a:buNone/>
              <a:defRPr sz="1200" b="1"/>
            </a:lvl4pPr>
            <a:lvl5pPr marL="1371966" indent="0">
              <a:buNone/>
              <a:defRPr sz="1200" b="1"/>
            </a:lvl5pPr>
            <a:lvl6pPr marL="1714957" indent="0">
              <a:buNone/>
              <a:defRPr sz="1200" b="1"/>
            </a:lvl6pPr>
            <a:lvl7pPr marL="2057949" indent="0">
              <a:buNone/>
              <a:defRPr sz="1200" b="1"/>
            </a:lvl7pPr>
            <a:lvl8pPr marL="2400940" indent="0">
              <a:buNone/>
              <a:defRPr sz="1200" b="1"/>
            </a:lvl8pPr>
            <a:lvl9pPr marL="2743932"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1217931" y="2743202"/>
            <a:ext cx="4710387" cy="3428999"/>
          </a:xfrm>
        </p:spPr>
        <p:txBody>
          <a:bodyP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3" name="Text Placeholder 2"/>
          <p:cNvSpPr>
            <a:spLocks noGrp="1"/>
          </p:cNvSpPr>
          <p:nvPr>
            <p:ph type="body" idx="1"/>
          </p:nvPr>
        </p:nvSpPr>
        <p:spPr>
          <a:xfrm>
            <a:off x="1217931" y="1828801"/>
            <a:ext cx="4710387" cy="838201"/>
          </a:xfrm>
        </p:spPr>
        <p:txBody>
          <a:bodyPr anchor="ctr"/>
          <a:lstStyle>
            <a:lvl1pPr marL="0" indent="0">
              <a:spcBef>
                <a:spcPts val="0"/>
              </a:spcBef>
              <a:buNone/>
              <a:defRPr sz="1800" b="0" cap="all" baseline="0">
                <a:solidFill>
                  <a:schemeClr val="accent2"/>
                </a:solidFill>
              </a:defRPr>
            </a:lvl1pPr>
            <a:lvl2pPr marL="342991" indent="0">
              <a:buNone/>
              <a:defRPr sz="1500" b="1"/>
            </a:lvl2pPr>
            <a:lvl3pPr marL="685983" indent="0">
              <a:buNone/>
              <a:defRPr sz="1350" b="1"/>
            </a:lvl3pPr>
            <a:lvl4pPr marL="1028974" indent="0">
              <a:buNone/>
              <a:defRPr sz="1200" b="1"/>
            </a:lvl4pPr>
            <a:lvl5pPr marL="1371966" indent="0">
              <a:buNone/>
              <a:defRPr sz="1200" b="1"/>
            </a:lvl5pPr>
            <a:lvl6pPr marL="1714957" indent="0">
              <a:buNone/>
              <a:defRPr sz="1200" b="1"/>
            </a:lvl6pPr>
            <a:lvl7pPr marL="2057949" indent="0">
              <a:buNone/>
              <a:defRPr sz="1200" b="1"/>
            </a:lvl7pPr>
            <a:lvl8pPr marL="2400940" indent="0">
              <a:buNone/>
              <a:defRPr sz="1200" b="1"/>
            </a:lvl8pPr>
            <a:lvl9pPr marL="2743932" indent="0">
              <a:buNone/>
              <a:defRPr sz="1200" b="1"/>
            </a:lvl9pPr>
          </a:lstStyle>
          <a:p>
            <a:pPr lvl="0"/>
            <a:r>
              <a:rPr lang="en-US" smtClean="0"/>
              <a:t>Click to edit Master text styles</a:t>
            </a:r>
          </a:p>
        </p:txBody>
      </p:sp>
      <p:sp>
        <p:nvSpPr>
          <p:cNvPr id="2" name="Title 1"/>
          <p:cNvSpPr>
            <a:spLocks noGrp="1"/>
          </p:cNvSpPr>
          <p:nvPr>
            <p:ph type="title"/>
          </p:nvPr>
        </p:nvSpPr>
        <p:spPr>
          <a:xfrm>
            <a:off x="1217933" y="274638"/>
            <a:ext cx="9756140" cy="1325562"/>
          </a:xfrm>
        </p:spPr>
        <p:txBody>
          <a:bodyPr/>
          <a:lstStyle>
            <a:lvl1pPr>
              <a:defRPr/>
            </a:lvl1pPr>
          </a:lstStyle>
          <a:p>
            <a:r>
              <a:rPr lang="en-US" smtClean="0"/>
              <a:t>Click to edit Master title style</a:t>
            </a:r>
            <a:endParaRPr/>
          </a:p>
        </p:txBody>
      </p:sp>
    </p:spTree>
    <p:extLst>
      <p:ext uri="{BB962C8B-B14F-4D97-AF65-F5344CB8AC3E}">
        <p14:creationId xmlns:p14="http://schemas.microsoft.com/office/powerpoint/2010/main" val="663697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cSld name="Comparison 3-up">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0CA427DA-3589-4EF0-81EF-EBECCCB5DD43}" type="datetime1">
              <a:rPr lang="en-US" smtClean="0">
                <a:solidFill>
                  <a:prstClr val="black"/>
                </a:solidFill>
              </a:rPr>
              <a:pPr/>
              <a:t>5/31/2018</a:t>
            </a:fld>
            <a:endParaRPr lang="en-US">
              <a:solidFill>
                <a:prstClr val="black"/>
              </a:solidFill>
            </a:endParaRPr>
          </a:p>
        </p:txBody>
      </p:sp>
      <p:sp>
        <p:nvSpPr>
          <p:cNvPr id="8" name="Footer Placeholder 7"/>
          <p:cNvSpPr>
            <a:spLocks noGrp="1"/>
          </p:cNvSpPr>
          <p:nvPr>
            <p:ph type="ftr" sz="quarter" idx="11"/>
          </p:nvPr>
        </p:nvSpPr>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F36C87F6-986D-49E6-AF40-1B3A1EE8064D}" type="slidenum">
              <a:rPr lang="en-US" smtClean="0">
                <a:solidFill>
                  <a:prstClr val="black"/>
                </a:solidFill>
              </a:rPr>
              <a:pPr/>
              <a:t>‹#›</a:t>
            </a:fld>
            <a:endParaRPr lang="en-US">
              <a:solidFill>
                <a:prstClr val="black"/>
              </a:solidFill>
            </a:endParaRPr>
          </a:p>
        </p:txBody>
      </p:sp>
      <p:sp>
        <p:nvSpPr>
          <p:cNvPr id="14" name="Picture Placeholder 14"/>
          <p:cNvSpPr>
            <a:spLocks noGrp="1"/>
          </p:cNvSpPr>
          <p:nvPr>
            <p:ph type="pic" sz="quarter" idx="18"/>
          </p:nvPr>
        </p:nvSpPr>
        <p:spPr>
          <a:xfrm>
            <a:off x="7864302" y="2750602"/>
            <a:ext cx="3109769" cy="3421599"/>
          </a:xfrm>
        </p:spPr>
        <p:txBody>
          <a:bodyPr/>
          <a:lstStyle>
            <a:lvl1pPr marL="34299" marR="0" indent="0" algn="l" defTabSz="685983" rtl="0" eaLnBrk="1" fontAlgn="auto" latinLnBrk="0" hangingPunct="1">
              <a:lnSpc>
                <a:spcPct val="90000"/>
              </a:lnSpc>
              <a:spcBef>
                <a:spcPts val="1350"/>
              </a:spcBef>
              <a:spcAft>
                <a:spcPts val="0"/>
              </a:spcAft>
              <a:buClr>
                <a:schemeClr val="tx1"/>
              </a:buClr>
              <a:buSzPct val="80000"/>
              <a:buFont typeface="Arial" pitchFamily="34" charset="0"/>
              <a:buNone/>
              <a:tabLst/>
              <a:defRPr/>
            </a:lvl1pPr>
          </a:lstStyle>
          <a:p>
            <a:r>
              <a:rPr lang="en-US" smtClean="0"/>
              <a:t>Click icon to add picture</a:t>
            </a:r>
            <a:endParaRPr lang="en-US" dirty="0" smtClean="0"/>
          </a:p>
        </p:txBody>
      </p:sp>
      <p:sp>
        <p:nvSpPr>
          <p:cNvPr id="12" name="Text Placeholder 2"/>
          <p:cNvSpPr>
            <a:spLocks noGrp="1"/>
          </p:cNvSpPr>
          <p:nvPr>
            <p:ph type="body" idx="15"/>
          </p:nvPr>
        </p:nvSpPr>
        <p:spPr>
          <a:xfrm>
            <a:off x="7864302" y="1828801"/>
            <a:ext cx="3109769" cy="838201"/>
          </a:xfrm>
        </p:spPr>
        <p:txBody>
          <a:bodyPr anchor="ctr">
            <a:normAutofit/>
          </a:bodyPr>
          <a:lstStyle>
            <a:lvl1pPr marL="0" indent="0">
              <a:spcBef>
                <a:spcPts val="0"/>
              </a:spcBef>
              <a:buNone/>
              <a:defRPr sz="1650" b="0" cap="all" baseline="0">
                <a:solidFill>
                  <a:schemeClr val="accent2"/>
                </a:solidFill>
              </a:defRPr>
            </a:lvl1pPr>
            <a:lvl2pPr marL="342991" indent="0">
              <a:buNone/>
              <a:defRPr sz="1500" b="1"/>
            </a:lvl2pPr>
            <a:lvl3pPr marL="685983" indent="0">
              <a:buNone/>
              <a:defRPr sz="1350" b="1"/>
            </a:lvl3pPr>
            <a:lvl4pPr marL="1028974" indent="0">
              <a:buNone/>
              <a:defRPr sz="1200" b="1"/>
            </a:lvl4pPr>
            <a:lvl5pPr marL="1371966" indent="0">
              <a:buNone/>
              <a:defRPr sz="1200" b="1"/>
            </a:lvl5pPr>
            <a:lvl6pPr marL="1714957" indent="0">
              <a:buNone/>
              <a:defRPr sz="1200" b="1"/>
            </a:lvl6pPr>
            <a:lvl7pPr marL="2057949" indent="0">
              <a:buNone/>
              <a:defRPr sz="1200" b="1"/>
            </a:lvl7pPr>
            <a:lvl8pPr marL="2400940" indent="0">
              <a:buNone/>
              <a:defRPr sz="1200" b="1"/>
            </a:lvl8pPr>
            <a:lvl9pPr marL="2743932" indent="0">
              <a:buNone/>
              <a:defRPr sz="1200" b="1"/>
            </a:lvl9pPr>
          </a:lstStyle>
          <a:p>
            <a:pPr lvl="0"/>
            <a:r>
              <a:rPr lang="en-US" smtClean="0"/>
              <a:t>Click to edit Master text styles</a:t>
            </a:r>
          </a:p>
        </p:txBody>
      </p:sp>
      <p:sp>
        <p:nvSpPr>
          <p:cNvPr id="13" name="Picture Placeholder 14"/>
          <p:cNvSpPr>
            <a:spLocks noGrp="1"/>
          </p:cNvSpPr>
          <p:nvPr>
            <p:ph type="pic" sz="quarter" idx="17"/>
          </p:nvPr>
        </p:nvSpPr>
        <p:spPr>
          <a:xfrm>
            <a:off x="4541117" y="2750602"/>
            <a:ext cx="3109769" cy="3421599"/>
          </a:xfrm>
        </p:spPr>
        <p:txBody>
          <a:bodyPr/>
          <a:lstStyle>
            <a:lvl1pPr marL="34299" marR="0" indent="0" algn="l" defTabSz="685983" rtl="0" eaLnBrk="1" fontAlgn="auto" latinLnBrk="0" hangingPunct="1">
              <a:lnSpc>
                <a:spcPct val="90000"/>
              </a:lnSpc>
              <a:spcBef>
                <a:spcPts val="1350"/>
              </a:spcBef>
              <a:spcAft>
                <a:spcPts val="0"/>
              </a:spcAft>
              <a:buClr>
                <a:schemeClr val="tx1"/>
              </a:buClr>
              <a:buSzPct val="80000"/>
              <a:buFont typeface="Arial" pitchFamily="34" charset="0"/>
              <a:buNone/>
              <a:tabLst/>
              <a:defRPr/>
            </a:lvl1pPr>
          </a:lstStyle>
          <a:p>
            <a:r>
              <a:rPr lang="en-US" smtClean="0"/>
              <a:t>Click icon to add picture</a:t>
            </a:r>
            <a:endParaRPr lang="en-US" dirty="0" smtClean="0"/>
          </a:p>
        </p:txBody>
      </p:sp>
      <p:sp>
        <p:nvSpPr>
          <p:cNvPr id="10" name="Text Placeholder 2"/>
          <p:cNvSpPr>
            <a:spLocks noGrp="1"/>
          </p:cNvSpPr>
          <p:nvPr>
            <p:ph type="body" idx="13"/>
          </p:nvPr>
        </p:nvSpPr>
        <p:spPr>
          <a:xfrm>
            <a:off x="4541117" y="1828801"/>
            <a:ext cx="3109769" cy="838201"/>
          </a:xfrm>
        </p:spPr>
        <p:txBody>
          <a:bodyPr anchor="ctr">
            <a:normAutofit/>
          </a:bodyPr>
          <a:lstStyle>
            <a:lvl1pPr marL="0" indent="0">
              <a:spcBef>
                <a:spcPts val="0"/>
              </a:spcBef>
              <a:buNone/>
              <a:defRPr sz="1650" b="0" cap="all" baseline="0">
                <a:solidFill>
                  <a:schemeClr val="accent2"/>
                </a:solidFill>
              </a:defRPr>
            </a:lvl1pPr>
            <a:lvl2pPr marL="342991" indent="0">
              <a:buNone/>
              <a:defRPr sz="1500" b="1"/>
            </a:lvl2pPr>
            <a:lvl3pPr marL="685983" indent="0">
              <a:buNone/>
              <a:defRPr sz="1350" b="1"/>
            </a:lvl3pPr>
            <a:lvl4pPr marL="1028974" indent="0">
              <a:buNone/>
              <a:defRPr sz="1200" b="1"/>
            </a:lvl4pPr>
            <a:lvl5pPr marL="1371966" indent="0">
              <a:buNone/>
              <a:defRPr sz="1200" b="1"/>
            </a:lvl5pPr>
            <a:lvl6pPr marL="1714957" indent="0">
              <a:buNone/>
              <a:defRPr sz="1200" b="1"/>
            </a:lvl6pPr>
            <a:lvl7pPr marL="2057949" indent="0">
              <a:buNone/>
              <a:defRPr sz="1200" b="1"/>
            </a:lvl7pPr>
            <a:lvl8pPr marL="2400940" indent="0">
              <a:buNone/>
              <a:defRPr sz="1200" b="1"/>
            </a:lvl8pPr>
            <a:lvl9pPr marL="2743932" indent="0">
              <a:buNone/>
              <a:defRPr sz="1200" b="1"/>
            </a:lvl9pPr>
          </a:lstStyle>
          <a:p>
            <a:pPr lvl="0"/>
            <a:r>
              <a:rPr lang="en-US" smtClean="0"/>
              <a:t>Click to edit Master text styles</a:t>
            </a:r>
          </a:p>
        </p:txBody>
      </p:sp>
      <p:sp>
        <p:nvSpPr>
          <p:cNvPr id="18" name="Picture Placeholder 14"/>
          <p:cNvSpPr>
            <a:spLocks noGrp="1"/>
          </p:cNvSpPr>
          <p:nvPr>
            <p:ph type="pic" sz="quarter" idx="19"/>
          </p:nvPr>
        </p:nvSpPr>
        <p:spPr>
          <a:xfrm>
            <a:off x="1209152" y="2750602"/>
            <a:ext cx="3109769" cy="3421599"/>
          </a:xfrm>
        </p:spPr>
        <p:txBody>
          <a:bodyPr/>
          <a:lstStyle>
            <a:lvl1pPr marL="34299" marR="0" indent="0" algn="l" defTabSz="685983" rtl="0" eaLnBrk="1" fontAlgn="auto" latinLnBrk="0" hangingPunct="1">
              <a:lnSpc>
                <a:spcPct val="90000"/>
              </a:lnSpc>
              <a:spcBef>
                <a:spcPts val="1350"/>
              </a:spcBef>
              <a:spcAft>
                <a:spcPts val="0"/>
              </a:spcAft>
              <a:buClr>
                <a:schemeClr val="tx1"/>
              </a:buClr>
              <a:buSzPct val="80000"/>
              <a:buFont typeface="Arial" pitchFamily="34" charset="0"/>
              <a:buNone/>
              <a:tabLst/>
              <a:defRPr/>
            </a:lvl1pPr>
          </a:lstStyle>
          <a:p>
            <a:r>
              <a:rPr lang="en-US" smtClean="0"/>
              <a:t>Click icon to add picture</a:t>
            </a:r>
            <a:endParaRPr lang="en-US" dirty="0" smtClean="0"/>
          </a:p>
        </p:txBody>
      </p:sp>
      <p:sp>
        <p:nvSpPr>
          <p:cNvPr id="3" name="Text Placeholder 2"/>
          <p:cNvSpPr>
            <a:spLocks noGrp="1"/>
          </p:cNvSpPr>
          <p:nvPr>
            <p:ph type="body" idx="1"/>
          </p:nvPr>
        </p:nvSpPr>
        <p:spPr>
          <a:xfrm>
            <a:off x="1209152" y="1828801"/>
            <a:ext cx="3109769" cy="838201"/>
          </a:xfrm>
        </p:spPr>
        <p:txBody>
          <a:bodyPr anchor="ctr">
            <a:normAutofit/>
          </a:bodyPr>
          <a:lstStyle>
            <a:lvl1pPr marL="0" indent="0">
              <a:spcBef>
                <a:spcPts val="0"/>
              </a:spcBef>
              <a:buNone/>
              <a:defRPr sz="1650" b="0" cap="all" baseline="0">
                <a:solidFill>
                  <a:schemeClr val="accent2"/>
                </a:solidFill>
              </a:defRPr>
            </a:lvl1pPr>
            <a:lvl2pPr marL="342991" indent="0">
              <a:buNone/>
              <a:defRPr sz="1500" b="1"/>
            </a:lvl2pPr>
            <a:lvl3pPr marL="685983" indent="0">
              <a:buNone/>
              <a:defRPr sz="1350" b="1"/>
            </a:lvl3pPr>
            <a:lvl4pPr marL="1028974" indent="0">
              <a:buNone/>
              <a:defRPr sz="1200" b="1"/>
            </a:lvl4pPr>
            <a:lvl5pPr marL="1371966" indent="0">
              <a:buNone/>
              <a:defRPr sz="1200" b="1"/>
            </a:lvl5pPr>
            <a:lvl6pPr marL="1714957" indent="0">
              <a:buNone/>
              <a:defRPr sz="1200" b="1"/>
            </a:lvl6pPr>
            <a:lvl7pPr marL="2057949" indent="0">
              <a:buNone/>
              <a:defRPr sz="1200" b="1"/>
            </a:lvl7pPr>
            <a:lvl8pPr marL="2400940" indent="0">
              <a:buNone/>
              <a:defRPr sz="1200" b="1"/>
            </a:lvl8pPr>
            <a:lvl9pPr marL="2743932" indent="0">
              <a:buNone/>
              <a:defRPr sz="1200" b="1"/>
            </a:lvl9pPr>
          </a:lstStyle>
          <a:p>
            <a:pPr lvl="0"/>
            <a:r>
              <a:rPr lang="en-US" smtClean="0"/>
              <a:t>Click to edit Master text styles</a:t>
            </a:r>
          </a:p>
        </p:txBody>
      </p:sp>
      <p:sp>
        <p:nvSpPr>
          <p:cNvPr id="2" name="Title 1"/>
          <p:cNvSpPr>
            <a:spLocks noGrp="1"/>
          </p:cNvSpPr>
          <p:nvPr>
            <p:ph type="title"/>
          </p:nvPr>
        </p:nvSpPr>
        <p:spPr>
          <a:xfrm>
            <a:off x="1217933" y="274638"/>
            <a:ext cx="9756140" cy="1325562"/>
          </a:xfrm>
        </p:spPr>
        <p:txBody>
          <a:bodyPr/>
          <a:lstStyle>
            <a:lvl1pPr>
              <a:defRPr/>
            </a:lvl1pPr>
          </a:lstStyle>
          <a:p>
            <a:r>
              <a:rPr lang="en-US" smtClean="0"/>
              <a:t>Click to edit Master title style</a:t>
            </a:r>
            <a:endParaRPr/>
          </a:p>
        </p:txBody>
      </p:sp>
    </p:spTree>
    <p:extLst>
      <p:ext uri="{BB962C8B-B14F-4D97-AF65-F5344CB8AC3E}">
        <p14:creationId xmlns:p14="http://schemas.microsoft.com/office/powerpoint/2010/main" val="796854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2880">
          <p15:clr>
            <a:srgbClr val="FBAE40"/>
          </p15:clr>
        </p15:guide>
        <p15:guide id="3" pos="5185">
          <p15:clr>
            <a:srgbClr val="FBAE40"/>
          </p15:clr>
        </p15:guide>
        <p15:guide id="4" pos="575">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2B01950F-3D49-467F-A6E8-BE6F2F33AA40}" type="datetime1">
              <a:rPr lang="en-US" smtClean="0">
                <a:solidFill>
                  <a:prstClr val="black"/>
                </a:solidFill>
              </a:rPr>
              <a:pPr/>
              <a:t>5/31/2018</a:t>
            </a:fld>
            <a:endParaRPr lang="en-US">
              <a:solidFill>
                <a:prstClr val="black"/>
              </a:solidFill>
            </a:endParaRPr>
          </a:p>
        </p:txBody>
      </p:sp>
      <p:sp>
        <p:nvSpPr>
          <p:cNvPr id="4" name="Footer Placeholder 3"/>
          <p:cNvSpPr>
            <a:spLocks noGrp="1"/>
          </p:cNvSpPr>
          <p:nvPr>
            <p:ph type="ftr" sz="quarter" idx="11"/>
          </p:nvPr>
        </p:nvSpPr>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F36C87F6-986D-49E6-AF40-1B3A1EE8064D}" type="slidenum">
              <a:rPr lang="en-US" smtClean="0">
                <a:solidFill>
                  <a:prstClr val="black"/>
                </a:solidFill>
              </a:rPr>
              <a:pPr/>
              <a:t>‹#›</a:t>
            </a:fld>
            <a:endParaRPr lang="en-US">
              <a:solidFill>
                <a:prstClr val="black"/>
              </a:solidFill>
            </a:endParaRPr>
          </a:p>
        </p:txBody>
      </p:sp>
      <p:sp>
        <p:nvSpPr>
          <p:cNvPr id="2" name="Title 1"/>
          <p:cNvSpPr>
            <a:spLocks noGrp="1"/>
          </p:cNvSpPr>
          <p:nvPr>
            <p:ph type="title"/>
          </p:nvPr>
        </p:nvSpPr>
        <p:spPr/>
        <p:txBody>
          <a:bodyPr/>
          <a:lstStyle/>
          <a:p>
            <a:r>
              <a:rPr lang="en-US" smtClean="0"/>
              <a:t>Click to edit Master title style</a:t>
            </a:r>
            <a:endParaRPr/>
          </a:p>
        </p:txBody>
      </p:sp>
    </p:spTree>
    <p:extLst>
      <p:ext uri="{BB962C8B-B14F-4D97-AF65-F5344CB8AC3E}">
        <p14:creationId xmlns:p14="http://schemas.microsoft.com/office/powerpoint/2010/main" val="1724216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3A8C83-409A-47F2-A321-2CDE96EB4D0F}" type="datetime1">
              <a:rPr lang="en-US" smtClean="0">
                <a:solidFill>
                  <a:prstClr val="black"/>
                </a:solidFill>
              </a:rPr>
              <a:pPr/>
              <a:t>5/31/2018</a:t>
            </a:fld>
            <a:endParaRPr lang="en-US">
              <a:solidFill>
                <a:prstClr val="black"/>
              </a:solidFill>
            </a:endParaRPr>
          </a:p>
        </p:txBody>
      </p:sp>
      <p:sp>
        <p:nvSpPr>
          <p:cNvPr id="3" name="Footer Placeholder 2"/>
          <p:cNvSpPr>
            <a:spLocks noGrp="1"/>
          </p:cNvSpPr>
          <p:nvPr>
            <p:ph type="ftr" sz="quarter" idx="11"/>
          </p:nvPr>
        </p:nvSpPr>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F36C87F6-986D-49E6-AF40-1B3A1EE8064D}"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085595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userDrawn="1"/>
        </p:nvSpPr>
        <p:spPr>
          <a:xfrm>
            <a:off x="0" y="0"/>
            <a:ext cx="5181363"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solidFill>
                <a:prstClr val="white"/>
              </a:solidFill>
            </a:endParaRPr>
          </a:p>
        </p:txBody>
      </p:sp>
      <p:sp>
        <p:nvSpPr>
          <p:cNvPr id="5" name="Date Placeholder 4"/>
          <p:cNvSpPr>
            <a:spLocks noGrp="1"/>
          </p:cNvSpPr>
          <p:nvPr>
            <p:ph type="dt" sz="half" idx="10"/>
          </p:nvPr>
        </p:nvSpPr>
        <p:spPr/>
        <p:txBody>
          <a:bodyPr/>
          <a:lstStyle/>
          <a:p>
            <a:fld id="{E09C4E84-49BF-4F3A-985E-87C565C81281}" type="datetime1">
              <a:rPr lang="en-US" smtClean="0">
                <a:solidFill>
                  <a:prstClr val="black"/>
                </a:solidFill>
              </a:rPr>
              <a:pPr/>
              <a:t>5/31/2018</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F36C87F6-986D-49E6-AF40-1B3A1EE8064D}" type="slidenum">
              <a:rPr lang="en-US" smtClean="0">
                <a:solidFill>
                  <a:prstClr val="black"/>
                </a:solidFill>
              </a:rPr>
              <a:pPr/>
              <a:t>‹#›</a:t>
            </a:fld>
            <a:endParaRPr lang="en-US">
              <a:solidFill>
                <a:prstClr val="black"/>
              </a:solidFill>
            </a:endParaRPr>
          </a:p>
        </p:txBody>
      </p:sp>
      <p:sp>
        <p:nvSpPr>
          <p:cNvPr id="3" name="Content Placeholder 2"/>
          <p:cNvSpPr>
            <a:spLocks noGrp="1"/>
          </p:cNvSpPr>
          <p:nvPr>
            <p:ph idx="1"/>
          </p:nvPr>
        </p:nvSpPr>
        <p:spPr>
          <a:xfrm>
            <a:off x="5867342" y="685800"/>
            <a:ext cx="5640269" cy="5486400"/>
          </a:xfrm>
        </p:spPr>
        <p:txBody>
          <a:bodyPr>
            <a:normAutofit/>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684393" y="4038600"/>
            <a:ext cx="3887212" cy="2133600"/>
          </a:xfrm>
        </p:spPr>
        <p:txBody>
          <a:bodyPr>
            <a:normAutofit/>
          </a:bodyPr>
          <a:lstStyle>
            <a:lvl1pPr marL="0" indent="0">
              <a:spcBef>
                <a:spcPts val="0"/>
              </a:spcBef>
              <a:buNone/>
              <a:defRPr sz="1350"/>
            </a:lvl1pPr>
            <a:lvl2pPr marL="342991" indent="0">
              <a:buNone/>
              <a:defRPr sz="900"/>
            </a:lvl2pPr>
            <a:lvl3pPr marL="685983" indent="0">
              <a:buNone/>
              <a:defRPr sz="750"/>
            </a:lvl3pPr>
            <a:lvl4pPr marL="1028974" indent="0">
              <a:buNone/>
              <a:defRPr sz="675"/>
            </a:lvl4pPr>
            <a:lvl5pPr marL="1371966" indent="0">
              <a:buNone/>
              <a:defRPr sz="675"/>
            </a:lvl5pPr>
            <a:lvl6pPr marL="1714957" indent="0">
              <a:buNone/>
              <a:defRPr sz="675"/>
            </a:lvl6pPr>
            <a:lvl7pPr marL="2057949" indent="0">
              <a:buNone/>
              <a:defRPr sz="675"/>
            </a:lvl7pPr>
            <a:lvl8pPr marL="2400940" indent="0">
              <a:buNone/>
              <a:defRPr sz="675"/>
            </a:lvl8pPr>
            <a:lvl9pPr marL="2743932" indent="0">
              <a:buNone/>
              <a:defRPr sz="675"/>
            </a:lvl9pPr>
          </a:lstStyle>
          <a:p>
            <a:pPr lvl="0"/>
            <a:r>
              <a:rPr lang="en-US" smtClean="0"/>
              <a:t>Click to edit Master text styles</a:t>
            </a:r>
          </a:p>
        </p:txBody>
      </p:sp>
      <p:sp>
        <p:nvSpPr>
          <p:cNvPr id="2" name="Title 1"/>
          <p:cNvSpPr>
            <a:spLocks noGrp="1"/>
          </p:cNvSpPr>
          <p:nvPr>
            <p:ph type="title"/>
          </p:nvPr>
        </p:nvSpPr>
        <p:spPr>
          <a:xfrm>
            <a:off x="684393" y="685800"/>
            <a:ext cx="3887212" cy="3200400"/>
          </a:xfrm>
        </p:spPr>
        <p:txBody>
          <a:bodyPr anchor="b">
            <a:noAutofit/>
          </a:bodyPr>
          <a:lstStyle>
            <a:lvl1pPr algn="l">
              <a:defRPr sz="3001" b="0"/>
            </a:lvl1pPr>
          </a:lstStyle>
          <a:p>
            <a:r>
              <a:rPr lang="en-US" smtClean="0"/>
              <a:t>Click to edit Master title style</a:t>
            </a:r>
            <a:endParaRPr/>
          </a:p>
        </p:txBody>
      </p:sp>
    </p:spTree>
    <p:extLst>
      <p:ext uri="{BB962C8B-B14F-4D97-AF65-F5344CB8AC3E}">
        <p14:creationId xmlns:p14="http://schemas.microsoft.com/office/powerpoint/2010/main" val="1050928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ck Overlay, Gray Titl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9" name="Picture Placeholder 12"/>
          <p:cNvSpPr>
            <a:spLocks noGrp="1"/>
          </p:cNvSpPr>
          <p:nvPr>
            <p:ph type="pic" sz="quarter" idx="13" hasCustomPrompt="1"/>
          </p:nvPr>
        </p:nvSpPr>
        <p:spPr>
          <a:xfrm>
            <a:off x="0" y="1219198"/>
            <a:ext cx="12192000" cy="5638802"/>
          </a:xfrm>
        </p:spPr>
        <p:txBody>
          <a:bodyPr/>
          <a:lstStyle/>
          <a:p>
            <a:r>
              <a:rPr lang="en-US" dirty="0"/>
              <a:t>Click Icon to add picture</a:t>
            </a:r>
          </a:p>
        </p:txBody>
      </p:sp>
      <p:sp>
        <p:nvSpPr>
          <p:cNvPr id="10" name="Content Placeholder 2"/>
          <p:cNvSpPr>
            <a:spLocks noGrp="1"/>
          </p:cNvSpPr>
          <p:nvPr>
            <p:ph idx="1"/>
          </p:nvPr>
        </p:nvSpPr>
        <p:spPr>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F4A3C099-5EC2-43F6-A7D0-182790C2B3E6}" type="datetime1">
              <a:rPr lang="en-US" smtClean="0"/>
              <a:t>5/31/2018</a:t>
            </a:fld>
            <a:endParaRPr lang="en-US" dirty="0"/>
          </a:p>
        </p:txBody>
      </p:sp>
      <p:sp>
        <p:nvSpPr>
          <p:cNvPr id="13"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97623397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8" name="Rectangle 7"/>
          <p:cNvSpPr/>
          <p:nvPr/>
        </p:nvSpPr>
        <p:spPr>
          <a:xfrm>
            <a:off x="0" y="0"/>
            <a:ext cx="5181363"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solidFill>
                <a:prstClr val="white"/>
              </a:solidFill>
            </a:endParaRPr>
          </a:p>
        </p:txBody>
      </p:sp>
      <p:sp>
        <p:nvSpPr>
          <p:cNvPr id="5" name="Date Placeholder 4"/>
          <p:cNvSpPr>
            <a:spLocks noGrp="1"/>
          </p:cNvSpPr>
          <p:nvPr>
            <p:ph type="dt" sz="half" idx="10"/>
          </p:nvPr>
        </p:nvSpPr>
        <p:spPr/>
        <p:txBody>
          <a:bodyPr/>
          <a:lstStyle/>
          <a:p>
            <a:fld id="{3ABEE2B2-DE4E-4BA1-912B-1371ABFD68D1}" type="datetime1">
              <a:rPr lang="en-US" smtClean="0">
                <a:solidFill>
                  <a:prstClr val="black"/>
                </a:solidFill>
              </a:rPr>
              <a:pPr/>
              <a:t>5/31/2018</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F36C87F6-986D-49E6-AF40-1B3A1EE8064D}" type="slidenum">
              <a:rPr lang="en-US" smtClean="0">
                <a:solidFill>
                  <a:prstClr val="black"/>
                </a:solidFill>
              </a:rPr>
              <a:pPr/>
              <a:t>‹#›</a:t>
            </a:fld>
            <a:endParaRPr lang="en-US">
              <a:solidFill>
                <a:prstClr val="black"/>
              </a:solidFill>
            </a:endParaRPr>
          </a:p>
        </p:txBody>
      </p:sp>
      <p:sp>
        <p:nvSpPr>
          <p:cNvPr id="3" name="Picture Placeholder 2"/>
          <p:cNvSpPr>
            <a:spLocks noGrp="1"/>
          </p:cNvSpPr>
          <p:nvPr>
            <p:ph type="pic" idx="1"/>
          </p:nvPr>
        </p:nvSpPr>
        <p:spPr>
          <a:xfrm>
            <a:off x="5867342" y="685800"/>
            <a:ext cx="5640269" cy="5486400"/>
          </a:xfrm>
          <a:solidFill>
            <a:schemeClr val="bg1">
              <a:lumMod val="95000"/>
            </a:schemeClr>
          </a:solidFill>
          <a:ln w="3175">
            <a:solidFill>
              <a:schemeClr val="bg1">
                <a:lumMod val="75000"/>
              </a:schemeClr>
            </a:solidFill>
            <a:miter lim="800000"/>
          </a:ln>
        </p:spPr>
        <p:txBody>
          <a:bodyPr tIns="914400">
            <a:normAutofit/>
          </a:bodyPr>
          <a:lstStyle>
            <a:lvl1pPr marL="0" indent="0" algn="ctr">
              <a:buNone/>
              <a:defRPr sz="1800"/>
            </a:lvl1pPr>
            <a:lvl2pPr marL="342991" indent="0">
              <a:buNone/>
              <a:defRPr sz="2101"/>
            </a:lvl2pPr>
            <a:lvl3pPr marL="685983" indent="0">
              <a:buNone/>
              <a:defRPr sz="1800"/>
            </a:lvl3pPr>
            <a:lvl4pPr marL="1028974" indent="0">
              <a:buNone/>
              <a:defRPr sz="1500"/>
            </a:lvl4pPr>
            <a:lvl5pPr marL="1371966" indent="0">
              <a:buNone/>
              <a:defRPr sz="1500"/>
            </a:lvl5pPr>
            <a:lvl6pPr marL="1714957" indent="0">
              <a:buNone/>
              <a:defRPr sz="1500"/>
            </a:lvl6pPr>
            <a:lvl7pPr marL="2057949" indent="0">
              <a:buNone/>
              <a:defRPr sz="1500"/>
            </a:lvl7pPr>
            <a:lvl8pPr marL="2400940" indent="0">
              <a:buNone/>
              <a:defRPr sz="1500"/>
            </a:lvl8pPr>
            <a:lvl9pPr marL="2743932" indent="0">
              <a:buNone/>
              <a:defRPr sz="1500"/>
            </a:lvl9pPr>
          </a:lstStyle>
          <a:p>
            <a:r>
              <a:rPr lang="en-US" smtClean="0"/>
              <a:t>Click icon to add picture</a:t>
            </a:r>
            <a:endParaRPr dirty="0"/>
          </a:p>
        </p:txBody>
      </p:sp>
      <p:sp>
        <p:nvSpPr>
          <p:cNvPr id="4" name="Text Placeholder 3"/>
          <p:cNvSpPr>
            <a:spLocks noGrp="1"/>
          </p:cNvSpPr>
          <p:nvPr>
            <p:ph type="body" sz="half" idx="2"/>
          </p:nvPr>
        </p:nvSpPr>
        <p:spPr>
          <a:xfrm>
            <a:off x="684393" y="4038601"/>
            <a:ext cx="3887212" cy="2133600"/>
          </a:xfrm>
        </p:spPr>
        <p:txBody>
          <a:bodyPr>
            <a:normAutofit/>
          </a:bodyPr>
          <a:lstStyle>
            <a:lvl1pPr marL="0" indent="0">
              <a:spcBef>
                <a:spcPts val="0"/>
              </a:spcBef>
              <a:buNone/>
              <a:defRPr sz="1350"/>
            </a:lvl1pPr>
            <a:lvl2pPr marL="342991" indent="0">
              <a:buNone/>
              <a:defRPr sz="900"/>
            </a:lvl2pPr>
            <a:lvl3pPr marL="685983" indent="0">
              <a:buNone/>
              <a:defRPr sz="750"/>
            </a:lvl3pPr>
            <a:lvl4pPr marL="1028974" indent="0">
              <a:buNone/>
              <a:defRPr sz="675"/>
            </a:lvl4pPr>
            <a:lvl5pPr marL="1371966" indent="0">
              <a:buNone/>
              <a:defRPr sz="675"/>
            </a:lvl5pPr>
            <a:lvl6pPr marL="1714957" indent="0">
              <a:buNone/>
              <a:defRPr sz="675"/>
            </a:lvl6pPr>
            <a:lvl7pPr marL="2057949" indent="0">
              <a:buNone/>
              <a:defRPr sz="675"/>
            </a:lvl7pPr>
            <a:lvl8pPr marL="2400940" indent="0">
              <a:buNone/>
              <a:defRPr sz="675"/>
            </a:lvl8pPr>
            <a:lvl9pPr marL="2743932" indent="0">
              <a:buNone/>
              <a:defRPr sz="675"/>
            </a:lvl9pPr>
          </a:lstStyle>
          <a:p>
            <a:pPr lvl="0"/>
            <a:r>
              <a:rPr lang="en-US" smtClean="0"/>
              <a:t>Click to edit Master text styles</a:t>
            </a:r>
          </a:p>
        </p:txBody>
      </p:sp>
      <p:sp>
        <p:nvSpPr>
          <p:cNvPr id="2" name="Title 1"/>
          <p:cNvSpPr>
            <a:spLocks noGrp="1"/>
          </p:cNvSpPr>
          <p:nvPr>
            <p:ph type="title"/>
          </p:nvPr>
        </p:nvSpPr>
        <p:spPr>
          <a:xfrm>
            <a:off x="684393" y="685800"/>
            <a:ext cx="3887212" cy="3200400"/>
          </a:xfrm>
        </p:spPr>
        <p:txBody>
          <a:bodyPr anchor="b">
            <a:noAutofit/>
          </a:bodyPr>
          <a:lstStyle>
            <a:lvl1pPr algn="l">
              <a:defRPr sz="3001" b="0"/>
            </a:lvl1pPr>
          </a:lstStyle>
          <a:p>
            <a:r>
              <a:rPr lang="en-US" smtClean="0"/>
              <a:t>Click to edit Master title style</a:t>
            </a:r>
            <a:endParaRPr/>
          </a:p>
        </p:txBody>
      </p:sp>
    </p:spTree>
    <p:extLst>
      <p:ext uri="{BB962C8B-B14F-4D97-AF65-F5344CB8AC3E}">
        <p14:creationId xmlns:p14="http://schemas.microsoft.com/office/powerpoint/2010/main" val="946244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6BD6C52-3045-4A40-BC5B-B47CC604D1C7}" type="datetime1">
              <a:rPr lang="en-US" smtClean="0">
                <a:solidFill>
                  <a:prstClr val="black"/>
                </a:solidFill>
              </a:rPr>
              <a:pPr/>
              <a:t>5/31/2018</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F36C87F6-986D-49E6-AF40-1B3A1EE8064D}" type="slidenum">
              <a:rPr lang="en-US" smtClean="0">
                <a:solidFill>
                  <a:prstClr val="black"/>
                </a:solidFill>
              </a:rPr>
              <a:pPr/>
              <a:t>‹#›</a:t>
            </a:fld>
            <a:endParaRPr lang="en-US">
              <a:solidFill>
                <a:prstClr val="black"/>
              </a:solidFill>
            </a:endParaRPr>
          </a:p>
        </p:txBody>
      </p:sp>
      <p:sp>
        <p:nvSpPr>
          <p:cNvPr id="3" name="Vertical Text Placeholder 2"/>
          <p:cNvSpPr>
            <a:spLocks noGrp="1"/>
          </p:cNvSpPr>
          <p:nvPr>
            <p:ph type="body" orient="vert" idx="1"/>
          </p:nvPr>
        </p:nvSpPr>
        <p:spPr/>
        <p:txBody>
          <a:bodyPr vert="eaVert"/>
          <a:lstStyle>
            <a:lvl5pPr>
              <a:defRPr/>
            </a:lvl5pPr>
            <a:lvl6pPr>
              <a:defRPr/>
            </a:lvl6pPr>
            <a:lvl7pPr>
              <a:defRPr baseline="0"/>
            </a:lvl7pPr>
            <a:lvl8pPr>
              <a:defRPr baseline="0"/>
            </a:lvl8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2" name="Title 1"/>
          <p:cNvSpPr>
            <a:spLocks noGrp="1"/>
          </p:cNvSpPr>
          <p:nvPr>
            <p:ph type="title"/>
          </p:nvPr>
        </p:nvSpPr>
        <p:spPr/>
        <p:txBody>
          <a:bodyPr/>
          <a:lstStyle/>
          <a:p>
            <a:r>
              <a:rPr lang="en-US" smtClean="0"/>
              <a:t>Click to edit Master title style</a:t>
            </a:r>
            <a:endParaRPr/>
          </a:p>
        </p:txBody>
      </p:sp>
    </p:spTree>
    <p:extLst>
      <p:ext uri="{BB962C8B-B14F-4D97-AF65-F5344CB8AC3E}">
        <p14:creationId xmlns:p14="http://schemas.microsoft.com/office/powerpoint/2010/main" val="699003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030A154-80F1-4270-938E-6F3AEBBE932B}" type="datetime1">
              <a:rPr lang="en-US" smtClean="0">
                <a:solidFill>
                  <a:prstClr val="black"/>
                </a:solidFill>
              </a:rPr>
              <a:pPr/>
              <a:t>5/31/2018</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F36C87F6-986D-49E6-AF40-1B3A1EE8064D}" type="slidenum">
              <a:rPr lang="en-US" smtClean="0">
                <a:solidFill>
                  <a:prstClr val="black"/>
                </a:solidFill>
              </a:rPr>
              <a:pPr/>
              <a:t>‹#›</a:t>
            </a:fld>
            <a:endParaRPr lang="en-US">
              <a:solidFill>
                <a:prstClr val="black"/>
              </a:solidFill>
            </a:endParaRPr>
          </a:p>
        </p:txBody>
      </p:sp>
      <p:sp>
        <p:nvSpPr>
          <p:cNvPr id="3" name="Vertical Text Placeholder 2"/>
          <p:cNvSpPr>
            <a:spLocks noGrp="1"/>
          </p:cNvSpPr>
          <p:nvPr>
            <p:ph type="body" orient="vert" idx="1"/>
          </p:nvPr>
        </p:nvSpPr>
        <p:spPr>
          <a:xfrm>
            <a:off x="1217931" y="685800"/>
            <a:ext cx="7418069" cy="5486400"/>
          </a:xfrm>
        </p:spPr>
        <p:txBody>
          <a:bodyPr vert="eaVert"/>
          <a:lstStyle>
            <a:lvl5pPr>
              <a:defRPr/>
            </a:lvl5pPr>
            <a:lvl6pPr>
              <a:defRPr/>
            </a:lvl6pPr>
            <a:lvl7pPr>
              <a:defRPr/>
            </a:lvl7pPr>
            <a:lvl8pPr>
              <a:defRPr/>
            </a:lvl8pPr>
            <a:lvl9pP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2" name="Vertical Title 1"/>
          <p:cNvSpPr>
            <a:spLocks noGrp="1"/>
          </p:cNvSpPr>
          <p:nvPr>
            <p:ph type="title" orient="vert"/>
          </p:nvPr>
        </p:nvSpPr>
        <p:spPr>
          <a:xfrm>
            <a:off x="8839201" y="685800"/>
            <a:ext cx="2134871" cy="5486400"/>
          </a:xfrm>
        </p:spPr>
        <p:txBody>
          <a:bodyPr vert="eaVert"/>
          <a:lstStyle/>
          <a:p>
            <a:r>
              <a:rPr lang="en-US" smtClean="0"/>
              <a:t>Click to edit Master title style</a:t>
            </a:r>
            <a:endParaRPr/>
          </a:p>
        </p:txBody>
      </p:sp>
    </p:spTree>
    <p:extLst>
      <p:ext uri="{BB962C8B-B14F-4D97-AF65-F5344CB8AC3E}">
        <p14:creationId xmlns:p14="http://schemas.microsoft.com/office/powerpoint/2010/main" val="2248818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A9A8EA54-AF8E-48AA-8930-2C0D5168EFC1}" type="datetimeFigureOut">
              <a:rPr lang="en-US"/>
              <a:pPr/>
              <a:t>5/31/2018</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E88E2B7-98B0-4F8D-9F23-C9BED06EE702}" type="slidenum">
              <a:rPr lang="en-US"/>
              <a:pPr/>
              <a:t>‹#›</a:t>
            </a:fld>
            <a:endParaRPr lang="en-US"/>
          </a:p>
        </p:txBody>
      </p:sp>
    </p:spTree>
    <p:extLst>
      <p:ext uri="{BB962C8B-B14F-4D97-AF65-F5344CB8AC3E}">
        <p14:creationId xmlns:p14="http://schemas.microsoft.com/office/powerpoint/2010/main" val="322324148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0E32CBE3-089A-48D0-A1E4-78CC045DE5B7}" type="datetimeFigureOut">
              <a:rPr lang="en-US"/>
              <a:pPr/>
              <a:t>5/31/2018</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8ABF9BD-F3EF-4EED-83FD-5923F49ED1B4}" type="slidenum">
              <a:rPr lang="en-US"/>
              <a:pPr/>
              <a:t>‹#›</a:t>
            </a:fld>
            <a:endParaRPr lang="en-US"/>
          </a:p>
        </p:txBody>
      </p:sp>
    </p:spTree>
    <p:extLst>
      <p:ext uri="{BB962C8B-B14F-4D97-AF65-F5344CB8AC3E}">
        <p14:creationId xmlns:p14="http://schemas.microsoft.com/office/powerpoint/2010/main" val="299519997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B11E6579-910D-4758-8D8F-09CE5848089D}" type="datetimeFigureOut">
              <a:rPr lang="en-US"/>
              <a:pPr/>
              <a:t>5/31/2018</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7FF86AC-810B-4C54-83A9-57A4DED0501E}" type="slidenum">
              <a:rPr lang="en-US"/>
              <a:pPr/>
              <a:t>‹#›</a:t>
            </a:fld>
            <a:endParaRPr lang="en-US"/>
          </a:p>
        </p:txBody>
      </p:sp>
    </p:spTree>
    <p:extLst>
      <p:ext uri="{BB962C8B-B14F-4D97-AF65-F5344CB8AC3E}">
        <p14:creationId xmlns:p14="http://schemas.microsoft.com/office/powerpoint/2010/main" val="200502132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22B38522-5989-4ABA-A7AE-F1B5A453D546}" type="datetimeFigureOut">
              <a:rPr lang="en-US"/>
              <a:pPr/>
              <a:t>5/31/2018</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28A2213C-2EE3-4D0B-8CBF-DA7CFA72CD8A}" type="slidenum">
              <a:rPr lang="en-US"/>
              <a:pPr/>
              <a:t>‹#›</a:t>
            </a:fld>
            <a:endParaRPr lang="en-US"/>
          </a:p>
        </p:txBody>
      </p:sp>
    </p:spTree>
    <p:extLst>
      <p:ext uri="{BB962C8B-B14F-4D97-AF65-F5344CB8AC3E}">
        <p14:creationId xmlns:p14="http://schemas.microsoft.com/office/powerpoint/2010/main" val="188755475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D8195705-DBC4-4486-802F-4E9C1418F6C3}" type="datetimeFigureOut">
              <a:rPr lang="en-US"/>
              <a:pPr/>
              <a:t>5/31/2018</a:t>
            </a:fld>
            <a:endParaRPr lang="en-US"/>
          </a:p>
        </p:txBody>
      </p:sp>
      <p:sp>
        <p:nvSpPr>
          <p:cNvPr id="8" name="Footer Placeholder 4"/>
          <p:cNvSpPr>
            <a:spLocks noGrp="1"/>
          </p:cNvSpPr>
          <p:nvPr>
            <p:ph type="ftr" sz="quarter" idx="11"/>
          </p:nvPr>
        </p:nvSpPr>
        <p:spPr/>
        <p:txBody>
          <a:bodyPr/>
          <a:lstStyle>
            <a:lvl1pPr>
              <a:defRPr/>
            </a:lvl1pPr>
          </a:lstStyle>
          <a:p>
            <a:endParaRPr lang="en-US"/>
          </a:p>
        </p:txBody>
      </p:sp>
      <p:sp>
        <p:nvSpPr>
          <p:cNvPr id="9" name="Slide Number Placeholder 5"/>
          <p:cNvSpPr>
            <a:spLocks noGrp="1"/>
          </p:cNvSpPr>
          <p:nvPr>
            <p:ph type="sldNum" sz="quarter" idx="12"/>
          </p:nvPr>
        </p:nvSpPr>
        <p:spPr/>
        <p:txBody>
          <a:bodyPr/>
          <a:lstStyle>
            <a:lvl1pPr>
              <a:defRPr/>
            </a:lvl1pPr>
          </a:lstStyle>
          <a:p>
            <a:fld id="{45C24B58-C7EC-485D-9F82-46225204D646}" type="slidenum">
              <a:rPr lang="en-US"/>
              <a:pPr/>
              <a:t>‹#›</a:t>
            </a:fld>
            <a:endParaRPr lang="en-US"/>
          </a:p>
        </p:txBody>
      </p:sp>
    </p:spTree>
    <p:extLst>
      <p:ext uri="{BB962C8B-B14F-4D97-AF65-F5344CB8AC3E}">
        <p14:creationId xmlns:p14="http://schemas.microsoft.com/office/powerpoint/2010/main" val="31974658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04DE74D9-FBAC-4861-804E-B700ED1A40C6}" type="datetimeFigureOut">
              <a:rPr lang="en-US"/>
              <a:pPr/>
              <a:t>5/31/2018</a:t>
            </a:fld>
            <a:endParaRPr lang="en-US"/>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0B6C92E1-A574-4EE1-A31D-37488E66BCA1}" type="slidenum">
              <a:rPr lang="en-US"/>
              <a:pPr/>
              <a:t>‹#›</a:t>
            </a:fld>
            <a:endParaRPr lang="en-US"/>
          </a:p>
        </p:txBody>
      </p:sp>
    </p:spTree>
    <p:extLst>
      <p:ext uri="{BB962C8B-B14F-4D97-AF65-F5344CB8AC3E}">
        <p14:creationId xmlns:p14="http://schemas.microsoft.com/office/powerpoint/2010/main" val="339434772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A9B7C791-8488-44B7-8565-D25C563C45A3}" type="datetimeFigureOut">
              <a:rPr lang="en-US"/>
              <a:pPr/>
              <a:t>5/31/2018</a:t>
            </a:fld>
            <a:endParaRPr lang="en-US"/>
          </a:p>
        </p:txBody>
      </p:sp>
      <p:sp>
        <p:nvSpPr>
          <p:cNvPr id="3" name="Footer Placeholder 4"/>
          <p:cNvSpPr>
            <a:spLocks noGrp="1"/>
          </p:cNvSpPr>
          <p:nvPr>
            <p:ph type="ftr" sz="quarter" idx="11"/>
          </p:nvPr>
        </p:nvSpPr>
        <p:spPr/>
        <p:txBody>
          <a:bodyPr/>
          <a:lstStyle>
            <a:lvl1pPr>
              <a:defRPr/>
            </a:lvl1pPr>
          </a:lstStyle>
          <a:p>
            <a:endParaRPr lang="en-US"/>
          </a:p>
        </p:txBody>
      </p:sp>
      <p:sp>
        <p:nvSpPr>
          <p:cNvPr id="4" name="Slide Number Placeholder 5"/>
          <p:cNvSpPr>
            <a:spLocks noGrp="1"/>
          </p:cNvSpPr>
          <p:nvPr>
            <p:ph type="sldNum" sz="quarter" idx="12"/>
          </p:nvPr>
        </p:nvSpPr>
        <p:spPr/>
        <p:txBody>
          <a:bodyPr/>
          <a:lstStyle>
            <a:lvl1pPr>
              <a:defRPr/>
            </a:lvl1pPr>
          </a:lstStyle>
          <a:p>
            <a:fld id="{25F3C645-AAF1-4FD4-B535-99F85B276B2E}" type="slidenum">
              <a:rPr lang="en-US"/>
              <a:pPr/>
              <a:t>‹#›</a:t>
            </a:fld>
            <a:endParaRPr lang="en-US"/>
          </a:p>
        </p:txBody>
      </p:sp>
    </p:spTree>
    <p:extLst>
      <p:ext uri="{BB962C8B-B14F-4D97-AF65-F5344CB8AC3E}">
        <p14:creationId xmlns:p14="http://schemas.microsoft.com/office/powerpoint/2010/main" val="35014880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ck Overlay, Whit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9" name="Picture Placeholder 12"/>
          <p:cNvSpPr>
            <a:spLocks noGrp="1"/>
          </p:cNvSpPr>
          <p:nvPr>
            <p:ph type="pic" sz="quarter" idx="13" hasCustomPrompt="1"/>
          </p:nvPr>
        </p:nvSpPr>
        <p:spPr>
          <a:xfrm>
            <a:off x="0" y="1219198"/>
            <a:ext cx="12192000" cy="5638802"/>
          </a:xfrm>
        </p:spPr>
        <p:txBody>
          <a:bodyPr/>
          <a:lstStyle>
            <a:lvl1pPr>
              <a:defRPr baseline="0"/>
            </a:lvl1pPr>
          </a:lstStyle>
          <a:p>
            <a:r>
              <a:rPr lang="en-US" dirty="0"/>
              <a:t>Click Icon to add picture</a:t>
            </a:r>
          </a:p>
        </p:txBody>
      </p:sp>
      <p:sp>
        <p:nvSpPr>
          <p:cNvPr id="10" name="Content Placeholder 2"/>
          <p:cNvSpPr>
            <a:spLocks noGrp="1"/>
          </p:cNvSpPr>
          <p:nvPr>
            <p:ph idx="1"/>
          </p:nvPr>
        </p:nvSpPr>
        <p:spPr>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a:solidFill>
                  <a:schemeClr val="bg1"/>
                </a:solidFill>
              </a:defRPr>
            </a:lvl1pPr>
            <a:lvl2pPr marL="1143000" indent="-228600">
              <a:lnSpc>
                <a:spcPct val="100000"/>
              </a:lnSpc>
              <a:buClr>
                <a:schemeClr val="accent2"/>
              </a:buClr>
              <a:defRPr>
                <a:solidFill>
                  <a:schemeClr val="bg1"/>
                </a:solidFill>
              </a:defRPr>
            </a:lvl2pPr>
            <a:lvl3pPr marL="1600200" indent="-228600">
              <a:lnSpc>
                <a:spcPct val="100000"/>
              </a:lnSpc>
              <a:buClr>
                <a:schemeClr val="accent2"/>
              </a:buClr>
              <a:defRPr>
                <a:solidFill>
                  <a:schemeClr val="bg1"/>
                </a:solidFill>
              </a:defRPr>
            </a:lvl3pPr>
            <a:lvl4pPr marL="2057400" indent="-228600">
              <a:lnSpc>
                <a:spcPct val="100000"/>
              </a:lnSpc>
              <a:buClr>
                <a:schemeClr val="accent2"/>
              </a:buClr>
              <a:defRPr>
                <a:solidFill>
                  <a:schemeClr val="bg1"/>
                </a:solidFill>
              </a:defRPr>
            </a:lvl4pPr>
            <a:lvl5pPr marL="2514600" indent="-228600">
              <a:lnSpc>
                <a:spcPct val="100000"/>
              </a:lnSpc>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9B8E2EA-4B89-4281-BBEF-7CD031D4ED69}" type="datetime1">
              <a:rPr lang="en-US" smtClean="0"/>
              <a:t>5/31/2018</a:t>
            </a:fld>
            <a:endParaRPr lang="en-US" dirty="0"/>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24948801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DEF3B175-1EE0-420B-B805-E8EB35F27B9D}" type="datetimeFigureOut">
              <a:rPr lang="en-US"/>
              <a:pPr/>
              <a:t>5/31/2018</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0CFE8A62-9BB7-449B-AF2F-35BD1DDB1C60}" type="slidenum">
              <a:rPr lang="en-US"/>
              <a:pPr/>
              <a:t>‹#›</a:t>
            </a:fld>
            <a:endParaRPr lang="en-US"/>
          </a:p>
        </p:txBody>
      </p:sp>
    </p:spTree>
    <p:extLst>
      <p:ext uri="{BB962C8B-B14F-4D97-AF65-F5344CB8AC3E}">
        <p14:creationId xmlns:p14="http://schemas.microsoft.com/office/powerpoint/2010/main" val="426110880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3EA7FF71-BB7C-43C0-87A9-B1EBB4EBA97E}" type="datetimeFigureOut">
              <a:rPr lang="en-US"/>
              <a:pPr/>
              <a:t>5/31/2018</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CEBBD6FE-BA21-4260-880C-7FF2F58C3B65}" type="slidenum">
              <a:rPr lang="en-US"/>
              <a:pPr/>
              <a:t>‹#›</a:t>
            </a:fld>
            <a:endParaRPr lang="en-US"/>
          </a:p>
        </p:txBody>
      </p:sp>
    </p:spTree>
    <p:extLst>
      <p:ext uri="{BB962C8B-B14F-4D97-AF65-F5344CB8AC3E}">
        <p14:creationId xmlns:p14="http://schemas.microsoft.com/office/powerpoint/2010/main" val="205151711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59688120-BDC9-4A3B-BAA0-1E8D99EFF7A9}" type="datetimeFigureOut">
              <a:rPr lang="en-US"/>
              <a:pPr/>
              <a:t>5/31/2018</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14D0D57-4135-4357-B2E7-60F17D3624E0}" type="slidenum">
              <a:rPr lang="en-US"/>
              <a:pPr/>
              <a:t>‹#›</a:t>
            </a:fld>
            <a:endParaRPr lang="en-US"/>
          </a:p>
        </p:txBody>
      </p:sp>
    </p:spTree>
    <p:extLst>
      <p:ext uri="{BB962C8B-B14F-4D97-AF65-F5344CB8AC3E}">
        <p14:creationId xmlns:p14="http://schemas.microsoft.com/office/powerpoint/2010/main" val="420874564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9D1238BA-5472-418C-ABEF-55A971480105}" type="datetimeFigureOut">
              <a:rPr lang="en-US"/>
              <a:pPr/>
              <a:t>5/31/2018</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1CB1018-3570-4E4A-898F-DEA8607A6AF4}" type="slidenum">
              <a:rPr lang="en-US"/>
              <a:pPr/>
              <a:t>‹#›</a:t>
            </a:fld>
            <a:endParaRPr lang="en-US"/>
          </a:p>
        </p:txBody>
      </p:sp>
    </p:spTree>
    <p:extLst>
      <p:ext uri="{BB962C8B-B14F-4D97-AF65-F5344CB8AC3E}">
        <p14:creationId xmlns:p14="http://schemas.microsoft.com/office/powerpoint/2010/main" val="40496547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Solid White)">
    <p:bg>
      <p:bgPr>
        <a:solidFill>
          <a:schemeClr val="bg1"/>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5" name="Content Placeholder 4"/>
          <p:cNvSpPr>
            <a:spLocks noGrp="1"/>
          </p:cNvSpPr>
          <p:nvPr>
            <p:ph sz="quarter" idx="10"/>
          </p:nvPr>
        </p:nvSpPr>
        <p:spPr>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4"/>
          <p:cNvSpPr>
            <a:spLocks noGrp="1"/>
          </p:cNvSpPr>
          <p:nvPr>
            <p:ph type="dt" sz="half" idx="11"/>
          </p:nvPr>
        </p:nvSpPr>
        <p:spPr>
          <a:xfrm>
            <a:off x="838200" y="6356350"/>
            <a:ext cx="1358590" cy="365125"/>
          </a:xfrm>
        </p:spPr>
        <p:txBody>
          <a:bodyPr/>
          <a:lstStyle/>
          <a:p>
            <a:fld id="{58590A64-B99D-4826-A0A2-1883B5FE8AB5}" type="datetime1">
              <a:rPr lang="en-US" smtClean="0"/>
              <a:t>5/31/2018</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597657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5" name="Content Placeholder 4"/>
          <p:cNvSpPr>
            <a:spLocks noGrp="1"/>
          </p:cNvSpPr>
          <p:nvPr>
            <p:ph sz="quarter" idx="10"/>
          </p:nvPr>
        </p:nvSpPr>
        <p:spPr>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A5808DC4-8CD0-49C4-99EC-0090EA36A8FE}" type="datetime1">
              <a:rPr lang="en-US" smtClean="0"/>
              <a:t>5/31/2018</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7679810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5" name="Content Placeholder 4"/>
          <p:cNvSpPr>
            <a:spLocks noGrp="1"/>
          </p:cNvSpPr>
          <p:nvPr>
            <p:ph sz="quarter" idx="10"/>
          </p:nvPr>
        </p:nvSpPr>
        <p:spPr>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BC6EC739-627D-4747-9F4D-A01AA6DA2848}" type="datetime1">
              <a:rPr lang="en-US" smtClean="0"/>
              <a:t>5/31/2018</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30257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Solid Lt Gray)">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5" name="Content Placeholder 4"/>
          <p:cNvSpPr>
            <a:spLocks noGrp="1"/>
          </p:cNvSpPr>
          <p:nvPr>
            <p:ph sz="quarter" idx="10"/>
          </p:nvPr>
        </p:nvSpPr>
        <p:spPr>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2456FDE5-C81F-49DA-AC3B-1B06CFC9F11F}" type="datetime1">
              <a:rPr lang="en-US" smtClean="0"/>
              <a:t>5/31/2018</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10"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8248708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1" name="Content Placeholder 4"/>
          <p:cNvSpPr>
            <a:spLocks noGrp="1"/>
          </p:cNvSpPr>
          <p:nvPr>
            <p:ph sz="quarter" idx="10"/>
          </p:nvPr>
        </p:nvSpPr>
        <p:spPr>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laceholder 2"/>
          <p:cNvSpPr>
            <a:spLocks noGrp="1"/>
          </p:cNvSpPr>
          <p:nvPr>
            <p:ph type="pic" sz="quarter" idx="13"/>
          </p:nvPr>
        </p:nvSpPr>
        <p:spPr>
          <a:xfrm>
            <a:off x="7653566" y="1364826"/>
            <a:ext cx="4538434" cy="4538434"/>
          </a:xfrm>
        </p:spPr>
        <p:txBody>
          <a:bodyPr/>
          <a:lstStyle>
            <a:lvl1pPr>
              <a:buClr>
                <a:schemeClr val="accent2"/>
              </a:buClr>
              <a:defRPr>
                <a:solidFill>
                  <a:schemeClr val="bg1"/>
                </a:solidFill>
              </a:defRPr>
            </a:lvl1pPr>
          </a:lstStyle>
          <a:p>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A6DB5C8A-DC58-43D5-A615-B91809572D05}" type="datetime1">
              <a:rPr lang="en-US" smtClean="0"/>
              <a:t>5/31/2018</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5389878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0" name="Content Placeholder 4"/>
          <p:cNvSpPr>
            <a:spLocks noGrp="1"/>
          </p:cNvSpPr>
          <p:nvPr>
            <p:ph sz="quarter" idx="10"/>
          </p:nvPr>
        </p:nvSpPr>
        <p:spPr>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2"/>
          <p:cNvSpPr>
            <a:spLocks noGrp="1"/>
          </p:cNvSpPr>
          <p:nvPr>
            <p:ph type="pic" sz="quarter" idx="13"/>
          </p:nvPr>
        </p:nvSpPr>
        <p:spPr>
          <a:xfrm>
            <a:off x="7653566" y="1364826"/>
            <a:ext cx="4538434" cy="4538434"/>
          </a:xfrm>
        </p:spPr>
        <p:txBody>
          <a:bodyPr/>
          <a:lstStyle>
            <a:lvl1pPr>
              <a:buClr>
                <a:schemeClr val="accent2"/>
              </a:buClr>
              <a:defRPr>
                <a:solidFill>
                  <a:schemeClr val="bg1"/>
                </a:solidFill>
              </a:defRPr>
            </a:lvl1pPr>
          </a:lstStyle>
          <a:p>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E29E9444-0DBD-40D0-BF8B-2A4BC4BD514B}" type="datetime1">
              <a:rPr lang="en-US" smtClean="0"/>
              <a:t>5/31/2018</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6945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and Content (Solid Lt Gray)">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7" name="Content Placeholder 4"/>
          <p:cNvSpPr>
            <a:spLocks noGrp="1"/>
          </p:cNvSpPr>
          <p:nvPr>
            <p:ph sz="quarter" idx="10"/>
          </p:nvPr>
        </p:nvSpPr>
        <p:spPr>
          <a:xfrm>
            <a:off x="838200" y="1366345"/>
            <a:ext cx="6234953" cy="4788393"/>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2"/>
          <p:cNvSpPr>
            <a:spLocks noGrp="1"/>
          </p:cNvSpPr>
          <p:nvPr>
            <p:ph type="pic" sz="quarter" idx="13"/>
          </p:nvPr>
        </p:nvSpPr>
        <p:spPr>
          <a:xfrm>
            <a:off x="7653566" y="1364826"/>
            <a:ext cx="4538434" cy="4538434"/>
          </a:xfrm>
        </p:spPr>
        <p:txBody>
          <a:bodyPr/>
          <a:lstStyle>
            <a:lvl1pPr>
              <a:buClr>
                <a:schemeClr val="tx1"/>
              </a:buClr>
              <a:defRPr>
                <a:solidFill>
                  <a:schemeClr val="tx1"/>
                </a:solidFill>
              </a:defRPr>
            </a:lvl1pPr>
          </a:lstStyle>
          <a:p>
            <a:endParaRPr lang="en-US" dirty="0"/>
          </a:p>
        </p:txBody>
      </p:sp>
      <p:sp>
        <p:nvSpPr>
          <p:cNvPr id="9"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7A37237E-8265-4ECF-8166-2A7D326A9351}" type="datetime1">
              <a:rPr lang="en-US" smtClean="0"/>
              <a:t>5/31/2018</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10"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9864900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Logo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wrap="square" lIns="182880" tIns="91440" rIns="182880" bIns="91440" spcCol="0" anchor="ctr">
            <a:normAutofit/>
          </a:bodyPr>
          <a:lstStyle>
            <a:lvl1pPr algn="ctr">
              <a:lnSpc>
                <a:spcPct val="90000"/>
              </a:lnSpc>
              <a:defRPr sz="3600" baseline="0">
                <a:solidFill>
                  <a:schemeClr val="bg1"/>
                </a:solidFill>
              </a:defRPr>
            </a:lvl1pPr>
          </a:lstStyle>
          <a:p>
            <a:r>
              <a:rPr lang="en-US" dirty="0"/>
              <a:t>Click to enter the slideshow title</a:t>
            </a:r>
          </a:p>
        </p:txBody>
      </p:sp>
      <p:pic>
        <p:nvPicPr>
          <p:cNvPr id="11" name="Picture 10" descr="Minnesota IT Services Geospatial Information Office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97667" y="939886"/>
            <a:ext cx="7557100" cy="2728112"/>
          </a:xfrm>
          <a:prstGeom prst="rect">
            <a:avLst/>
          </a:prstGeom>
        </p:spPr>
      </p:pic>
      <p:sp>
        <p:nvSpPr>
          <p:cNvPr id="3" name="Rectangle 2"/>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dirty="0" err="1"/>
              <a:t>Firstname</a:t>
            </a:r>
            <a:r>
              <a:rPr lang="en-US" sz="1800" dirty="0"/>
              <a:t> </a:t>
            </a:r>
            <a:r>
              <a:rPr lang="en-US" sz="1800" dirty="0" err="1"/>
              <a:t>Lastname</a:t>
            </a:r>
            <a:r>
              <a:rPr lang="en-US" sz="1800" dirty="0"/>
              <a:t> | Job Title</a:t>
            </a:r>
          </a:p>
          <a:p>
            <a:r>
              <a:rPr lang="en-US" sz="1800" dirty="0"/>
              <a:t>Date</a:t>
            </a:r>
            <a:endParaRPr lang="en-US" dirty="0"/>
          </a:p>
        </p:txBody>
      </p:sp>
      <p:sp>
        <p:nvSpPr>
          <p:cNvPr id="18" name="Date Placeholder 17"/>
          <p:cNvSpPr>
            <a:spLocks noGrp="1"/>
          </p:cNvSpPr>
          <p:nvPr>
            <p:ph type="dt" sz="half" idx="15"/>
          </p:nvPr>
        </p:nvSpPr>
        <p:spPr/>
        <p:txBody>
          <a:bodyPr/>
          <a:lstStyle/>
          <a:p>
            <a:fld id="{4D887E7C-A9F5-4E4A-96A4-14AB08F3E6E7}" type="datetime1">
              <a:rPr lang="en-US" smtClean="0"/>
              <a:t>5/31/2018</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3681191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am Page (4 Up)">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a:xfrm>
            <a:off x="806332" y="1981899"/>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7" name="Text Placeholder 3"/>
          <p:cNvSpPr>
            <a:spLocks noGrp="1"/>
          </p:cNvSpPr>
          <p:nvPr>
            <p:ph type="body" sz="quarter" idx="15" hasCustomPrompt="1"/>
          </p:nvPr>
        </p:nvSpPr>
        <p:spPr>
          <a:xfrm>
            <a:off x="581719"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0" name="Picture Placeholder 2"/>
          <p:cNvSpPr>
            <a:spLocks noGrp="1"/>
          </p:cNvSpPr>
          <p:nvPr>
            <p:ph type="pic" sz="quarter" idx="16" hasCustomPrompt="1"/>
          </p:nvPr>
        </p:nvSpPr>
        <p:spPr>
          <a:xfrm>
            <a:off x="3646176"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1" name="Text Placeholder 3"/>
          <p:cNvSpPr>
            <a:spLocks noGrp="1"/>
          </p:cNvSpPr>
          <p:nvPr>
            <p:ph type="body" sz="quarter" idx="17" hasCustomPrompt="1"/>
          </p:nvPr>
        </p:nvSpPr>
        <p:spPr>
          <a:xfrm>
            <a:off x="3421563"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2" name="Picture Placeholder 2"/>
          <p:cNvSpPr>
            <a:spLocks noGrp="1"/>
          </p:cNvSpPr>
          <p:nvPr>
            <p:ph type="pic" sz="quarter" idx="18" hasCustomPrompt="1"/>
          </p:nvPr>
        </p:nvSpPr>
        <p:spPr>
          <a:xfrm>
            <a:off x="6486020"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3" name="Text Placeholder 3"/>
          <p:cNvSpPr>
            <a:spLocks noGrp="1"/>
          </p:cNvSpPr>
          <p:nvPr>
            <p:ph type="body" sz="quarter" idx="19" hasCustomPrompt="1"/>
          </p:nvPr>
        </p:nvSpPr>
        <p:spPr>
          <a:xfrm>
            <a:off x="6261407"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4" name="Picture Placeholder 2"/>
          <p:cNvSpPr>
            <a:spLocks noGrp="1"/>
          </p:cNvSpPr>
          <p:nvPr>
            <p:ph type="pic" sz="quarter" idx="20" hasCustomPrompt="1"/>
          </p:nvPr>
        </p:nvSpPr>
        <p:spPr>
          <a:xfrm>
            <a:off x="9325864"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21" hasCustomPrompt="1"/>
          </p:nvPr>
        </p:nvSpPr>
        <p:spPr>
          <a:xfrm>
            <a:off x="9101251" y="4341161"/>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973A510E-C043-49E3-89B2-A73C98AD7E5E}" type="datetime1">
              <a:rPr lang="en-US" smtClean="0"/>
              <a:t>5/31/2018</a:t>
            </a:fld>
            <a:endParaRPr lang="en-US" dirty="0"/>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27802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am Page (3 Up)">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a:xfrm>
            <a:off x="1572814" y="1964392"/>
            <a:ext cx="2332190" cy="2332190"/>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7" name="Text Placeholder 3"/>
          <p:cNvSpPr>
            <a:spLocks noGrp="1"/>
          </p:cNvSpPr>
          <p:nvPr>
            <p:ph type="body" sz="quarter" idx="15" hasCustomPrompt="1"/>
          </p:nvPr>
        </p:nvSpPr>
        <p:spPr>
          <a:xfrm>
            <a:off x="146922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0" name="Picture Placeholder 2"/>
          <p:cNvSpPr>
            <a:spLocks noGrp="1"/>
          </p:cNvSpPr>
          <p:nvPr>
            <p:ph type="pic" sz="quarter" idx="16" hasCustomPrompt="1"/>
          </p:nvPr>
        </p:nvSpPr>
        <p:spPr>
          <a:xfrm>
            <a:off x="482454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1" name="Text Placeholder 3"/>
          <p:cNvSpPr>
            <a:spLocks noGrp="1"/>
          </p:cNvSpPr>
          <p:nvPr>
            <p:ph type="body" sz="quarter" idx="17" hasCustomPrompt="1"/>
          </p:nvPr>
        </p:nvSpPr>
        <p:spPr>
          <a:xfrm>
            <a:off x="471223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2" name="Picture Placeholder 2"/>
          <p:cNvSpPr>
            <a:spLocks noGrp="1"/>
          </p:cNvSpPr>
          <p:nvPr>
            <p:ph type="pic" sz="quarter" idx="18" hasCustomPrompt="1"/>
          </p:nvPr>
        </p:nvSpPr>
        <p:spPr>
          <a:xfrm>
            <a:off x="806755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3" name="Text Placeholder 3"/>
          <p:cNvSpPr>
            <a:spLocks noGrp="1"/>
          </p:cNvSpPr>
          <p:nvPr>
            <p:ph type="body" sz="quarter" idx="19" hasCustomPrompt="1"/>
          </p:nvPr>
        </p:nvSpPr>
        <p:spPr>
          <a:xfrm>
            <a:off x="795524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0288E1EC-B45D-40E0-830C-1ED4D259CC24}" type="datetime1">
              <a:rPr lang="en-US" smtClean="0"/>
              <a:t>5/31/2018</a:t>
            </a:fld>
            <a:endParaRPr lang="en-US" dirty="0"/>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9608245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am Page 4-Up White Vertic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6" name="Picture Placeholder 2"/>
          <p:cNvSpPr>
            <a:spLocks noGrp="1"/>
          </p:cNvSpPr>
          <p:nvPr>
            <p:ph type="pic" sz="quarter" idx="13" hasCustomPrompt="1"/>
          </p:nvPr>
        </p:nvSpPr>
        <p:spPr>
          <a:xfrm>
            <a:off x="806332"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7" name="Text Placeholder 3"/>
          <p:cNvSpPr>
            <a:spLocks noGrp="1"/>
          </p:cNvSpPr>
          <p:nvPr>
            <p:ph type="body" sz="quarter" idx="15" hasCustomPrompt="1"/>
          </p:nvPr>
        </p:nvSpPr>
        <p:spPr>
          <a:xfrm>
            <a:off x="581719"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0" name="Picture Placeholder 2"/>
          <p:cNvSpPr>
            <a:spLocks noGrp="1"/>
          </p:cNvSpPr>
          <p:nvPr>
            <p:ph type="pic" sz="quarter" idx="16" hasCustomPrompt="1"/>
          </p:nvPr>
        </p:nvSpPr>
        <p:spPr>
          <a:xfrm>
            <a:off x="3646176"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1" name="Text Placeholder 3"/>
          <p:cNvSpPr>
            <a:spLocks noGrp="1"/>
          </p:cNvSpPr>
          <p:nvPr>
            <p:ph type="body" sz="quarter" idx="17" hasCustomPrompt="1"/>
          </p:nvPr>
        </p:nvSpPr>
        <p:spPr>
          <a:xfrm>
            <a:off x="3421563"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2" name="Picture Placeholder 2"/>
          <p:cNvSpPr>
            <a:spLocks noGrp="1"/>
          </p:cNvSpPr>
          <p:nvPr>
            <p:ph type="pic" sz="quarter" idx="18" hasCustomPrompt="1"/>
          </p:nvPr>
        </p:nvSpPr>
        <p:spPr>
          <a:xfrm>
            <a:off x="6486020"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3" name="Text Placeholder 3"/>
          <p:cNvSpPr>
            <a:spLocks noGrp="1"/>
          </p:cNvSpPr>
          <p:nvPr>
            <p:ph type="body" sz="quarter" idx="19" hasCustomPrompt="1"/>
          </p:nvPr>
        </p:nvSpPr>
        <p:spPr>
          <a:xfrm>
            <a:off x="6261407"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4" name="Picture Placeholder 2"/>
          <p:cNvSpPr>
            <a:spLocks noGrp="1"/>
          </p:cNvSpPr>
          <p:nvPr>
            <p:ph type="pic" sz="quarter" idx="20" hasCustomPrompt="1"/>
          </p:nvPr>
        </p:nvSpPr>
        <p:spPr>
          <a:xfrm>
            <a:off x="9325864"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21" hasCustomPrompt="1"/>
          </p:nvPr>
        </p:nvSpPr>
        <p:spPr>
          <a:xfrm>
            <a:off x="9101251" y="4341161"/>
            <a:ext cx="2542477" cy="1627838"/>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9" name="Rectangle 1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797ACE57-0508-4646-8C2F-50157A155FB8}" type="datetime1">
              <a:rPr lang="en-US" smtClean="0"/>
              <a:t>5/31/2018</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7236465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am Page 4-Up Gray BG Horizont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a:xfrm>
            <a:off x="806332"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4" name="Text Placeholder 3"/>
          <p:cNvSpPr>
            <a:spLocks noGrp="1"/>
          </p:cNvSpPr>
          <p:nvPr>
            <p:ph type="body" sz="quarter" idx="16"/>
          </p:nvPr>
        </p:nvSpPr>
        <p:spPr>
          <a:xfrm>
            <a:off x="2876550"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23" name="Picture Placeholder 2"/>
          <p:cNvSpPr>
            <a:spLocks noGrp="1"/>
          </p:cNvSpPr>
          <p:nvPr>
            <p:ph type="pic" sz="quarter" idx="14" hasCustomPrompt="1"/>
          </p:nvPr>
        </p:nvSpPr>
        <p:spPr>
          <a:xfrm>
            <a:off x="806331"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4" name="Text Placeholder 3"/>
          <p:cNvSpPr>
            <a:spLocks noGrp="1"/>
          </p:cNvSpPr>
          <p:nvPr>
            <p:ph type="body" sz="quarter" idx="15"/>
          </p:nvPr>
        </p:nvSpPr>
        <p:spPr>
          <a:xfrm>
            <a:off x="2876550" y="3939361"/>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25" name="Picture Placeholder 2"/>
          <p:cNvSpPr>
            <a:spLocks noGrp="1"/>
          </p:cNvSpPr>
          <p:nvPr>
            <p:ph type="pic" sz="quarter" idx="17" hasCustomPrompt="1"/>
          </p:nvPr>
        </p:nvSpPr>
        <p:spPr>
          <a:xfrm>
            <a:off x="6199805"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6" name="Text Placeholder 3"/>
          <p:cNvSpPr>
            <a:spLocks noGrp="1"/>
          </p:cNvSpPr>
          <p:nvPr>
            <p:ph type="body" sz="quarter" idx="18"/>
          </p:nvPr>
        </p:nvSpPr>
        <p:spPr>
          <a:xfrm>
            <a:off x="8270023"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27" name="Picture Placeholder 2"/>
          <p:cNvSpPr>
            <a:spLocks noGrp="1"/>
          </p:cNvSpPr>
          <p:nvPr>
            <p:ph type="pic" sz="quarter" idx="19" hasCustomPrompt="1"/>
          </p:nvPr>
        </p:nvSpPr>
        <p:spPr>
          <a:xfrm>
            <a:off x="6199805"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8" name="Text Placeholder 3"/>
          <p:cNvSpPr>
            <a:spLocks noGrp="1"/>
          </p:cNvSpPr>
          <p:nvPr>
            <p:ph type="body" sz="quarter" idx="20"/>
          </p:nvPr>
        </p:nvSpPr>
        <p:spPr>
          <a:xfrm>
            <a:off x="8270023" y="3939360"/>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FEA02726-0B35-480F-93D8-7A49827EC818}" type="datetime1">
              <a:rPr lang="en-US" smtClean="0"/>
              <a:t>5/31/2018</a:t>
            </a:fld>
            <a:endParaRPr lang="en-US" dirty="0"/>
          </a:p>
        </p:txBody>
      </p:sp>
      <p:sp>
        <p:nvSpPr>
          <p:cNvPr id="2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2632564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am Page 4 Up White BG Horizontal">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2" name="Picture Placeholder 2"/>
          <p:cNvSpPr>
            <a:spLocks noGrp="1"/>
          </p:cNvSpPr>
          <p:nvPr>
            <p:ph type="pic" sz="quarter" idx="13" hasCustomPrompt="1"/>
          </p:nvPr>
        </p:nvSpPr>
        <p:spPr>
          <a:xfrm>
            <a:off x="806332"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16"/>
          </p:nvPr>
        </p:nvSpPr>
        <p:spPr>
          <a:xfrm>
            <a:off x="2876550"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3" name="Picture Placeholder 2"/>
          <p:cNvSpPr>
            <a:spLocks noGrp="1"/>
          </p:cNvSpPr>
          <p:nvPr>
            <p:ph type="pic" sz="quarter" idx="14" hasCustomPrompt="1"/>
          </p:nvPr>
        </p:nvSpPr>
        <p:spPr>
          <a:xfrm>
            <a:off x="806331"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4" name="Text Placeholder 3"/>
          <p:cNvSpPr>
            <a:spLocks noGrp="1"/>
          </p:cNvSpPr>
          <p:nvPr>
            <p:ph type="body" sz="quarter" idx="15"/>
          </p:nvPr>
        </p:nvSpPr>
        <p:spPr>
          <a:xfrm>
            <a:off x="2876550" y="3939361"/>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6" name="Picture Placeholder 2"/>
          <p:cNvSpPr>
            <a:spLocks noGrp="1"/>
          </p:cNvSpPr>
          <p:nvPr>
            <p:ph type="pic" sz="quarter" idx="17" hasCustomPrompt="1"/>
          </p:nvPr>
        </p:nvSpPr>
        <p:spPr>
          <a:xfrm>
            <a:off x="6199805"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7" name="Text Placeholder 3"/>
          <p:cNvSpPr>
            <a:spLocks noGrp="1"/>
          </p:cNvSpPr>
          <p:nvPr>
            <p:ph type="body" sz="quarter" idx="18"/>
          </p:nvPr>
        </p:nvSpPr>
        <p:spPr>
          <a:xfrm>
            <a:off x="8270023"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8" name="Picture Placeholder 2"/>
          <p:cNvSpPr>
            <a:spLocks noGrp="1"/>
          </p:cNvSpPr>
          <p:nvPr>
            <p:ph type="pic" sz="quarter" idx="19" hasCustomPrompt="1"/>
          </p:nvPr>
        </p:nvSpPr>
        <p:spPr>
          <a:xfrm>
            <a:off x="6199805"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9" name="Text Placeholder 3"/>
          <p:cNvSpPr>
            <a:spLocks noGrp="1"/>
          </p:cNvSpPr>
          <p:nvPr>
            <p:ph type="body" sz="quarter" idx="20"/>
          </p:nvPr>
        </p:nvSpPr>
        <p:spPr>
          <a:xfrm>
            <a:off x="8270023" y="393936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3"/>
          <p:cNvSpPr>
            <a:spLocks noGrp="1"/>
          </p:cNvSpPr>
          <p:nvPr>
            <p:ph type="dt" sz="half" idx="10"/>
          </p:nvPr>
        </p:nvSpPr>
        <p:spPr/>
        <p:txBody>
          <a:bodyPr/>
          <a:lstStyle/>
          <a:p>
            <a:fld id="{F6F1F1E0-319E-4785-8370-0D74CAB2E340}" type="datetime1">
              <a:rPr lang="en-US" smtClean="0"/>
              <a:t>5/31/2018</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020693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am Page Duo Gray Horizont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a:xfrm>
            <a:off x="806332"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4" name="Text Placeholder 3"/>
          <p:cNvSpPr>
            <a:spLocks noGrp="1"/>
          </p:cNvSpPr>
          <p:nvPr>
            <p:ph type="body" sz="quarter" idx="16"/>
          </p:nvPr>
        </p:nvSpPr>
        <p:spPr>
          <a:xfrm>
            <a:off x="2876550"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25" name="Picture Placeholder 2"/>
          <p:cNvSpPr>
            <a:spLocks noGrp="1"/>
          </p:cNvSpPr>
          <p:nvPr>
            <p:ph type="pic" sz="quarter" idx="17" hasCustomPrompt="1"/>
          </p:nvPr>
        </p:nvSpPr>
        <p:spPr>
          <a:xfrm>
            <a:off x="6199805"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6" name="Text Placeholder 3"/>
          <p:cNvSpPr>
            <a:spLocks noGrp="1"/>
          </p:cNvSpPr>
          <p:nvPr>
            <p:ph type="body" sz="quarter" idx="18"/>
          </p:nvPr>
        </p:nvSpPr>
        <p:spPr>
          <a:xfrm>
            <a:off x="8270023"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42CB7C80-0A1E-45A4-89BE-3A468D08E6E8}" type="datetime1">
              <a:rPr lang="en-US" smtClean="0"/>
              <a:t>5/31/2018</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345329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am Page 2 Up White BG Horizontal">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Picture Placeholder 2"/>
          <p:cNvSpPr>
            <a:spLocks noGrp="1"/>
          </p:cNvSpPr>
          <p:nvPr>
            <p:ph type="pic" sz="quarter" idx="13" hasCustomPrompt="1"/>
          </p:nvPr>
        </p:nvSpPr>
        <p:spPr>
          <a:xfrm>
            <a:off x="806332"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16"/>
          </p:nvPr>
        </p:nvSpPr>
        <p:spPr>
          <a:xfrm>
            <a:off x="2876550"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6" name="Picture Placeholder 2"/>
          <p:cNvSpPr>
            <a:spLocks noGrp="1"/>
          </p:cNvSpPr>
          <p:nvPr>
            <p:ph type="pic" sz="quarter" idx="17" hasCustomPrompt="1"/>
          </p:nvPr>
        </p:nvSpPr>
        <p:spPr>
          <a:xfrm>
            <a:off x="6199805"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7" name="Text Placeholder 3"/>
          <p:cNvSpPr>
            <a:spLocks noGrp="1"/>
          </p:cNvSpPr>
          <p:nvPr>
            <p:ph type="body" sz="quarter" idx="18"/>
          </p:nvPr>
        </p:nvSpPr>
        <p:spPr>
          <a:xfrm>
            <a:off x="8270023"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4" name="Date Placeholder 3"/>
          <p:cNvSpPr>
            <a:spLocks noGrp="1"/>
          </p:cNvSpPr>
          <p:nvPr>
            <p:ph type="dt" sz="half" idx="10"/>
          </p:nvPr>
        </p:nvSpPr>
        <p:spPr/>
        <p:txBody>
          <a:bodyPr/>
          <a:lstStyle/>
          <a:p>
            <a:fld id="{69FF93A2-39D9-4426-AB1C-AF8C41BA3F37}" type="datetime1">
              <a:rPr lang="en-US" smtClean="0"/>
              <a:t>5/31/2018</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9228129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Big Image - Red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8"/>
          </a:xfrm>
        </p:spPr>
        <p:txBody>
          <a:bodyPr/>
          <a:lstStyle/>
          <a:p>
            <a:r>
              <a:rPr lang="en-US"/>
              <a:t>Click icon to add picture</a:t>
            </a:r>
          </a:p>
        </p:txBody>
      </p:sp>
      <p:sp>
        <p:nvSpPr>
          <p:cNvPr id="9" name="Title 1"/>
          <p:cNvSpPr>
            <a:spLocks noGrp="1"/>
          </p:cNvSpPr>
          <p:nvPr>
            <p:ph type="title" hasCustomPrompt="1"/>
          </p:nvPr>
        </p:nvSpPr>
        <p:spPr>
          <a:xfrm>
            <a:off x="1" y="5638801"/>
            <a:ext cx="12192000" cy="1219200"/>
          </a:xfrm>
          <a:solidFill>
            <a:srgbClr val="003865">
              <a:alpha val="87843"/>
            </a:srgbClr>
          </a:solidFill>
        </p:spPr>
        <p:txBody>
          <a:bodyPr>
            <a:normAutofit/>
          </a:bodyPr>
          <a:lstStyle>
            <a:lvl1pPr algn="ctr">
              <a:defRPr sz="3600">
                <a:solidFill>
                  <a:schemeClr val="bg1"/>
                </a:solidFill>
              </a:defRPr>
            </a:lvl1pPr>
          </a:lstStyle>
          <a:p>
            <a:r>
              <a:rPr lang="en-US" dirty="0"/>
              <a:t>Click to edit title</a:t>
            </a:r>
          </a:p>
        </p:txBody>
      </p:sp>
      <p:sp>
        <p:nvSpPr>
          <p:cNvPr id="5" name="Date Placeholder 3"/>
          <p:cNvSpPr>
            <a:spLocks noGrp="1"/>
          </p:cNvSpPr>
          <p:nvPr>
            <p:ph type="dt" sz="half" idx="11"/>
          </p:nvPr>
        </p:nvSpPr>
        <p:spPr>
          <a:xfrm>
            <a:off x="838200" y="6356350"/>
            <a:ext cx="1358590" cy="365125"/>
          </a:xfrm>
        </p:spPr>
        <p:txBody>
          <a:bodyPr/>
          <a:lstStyle/>
          <a:p>
            <a:fld id="{8E95CE56-05C9-4025-AC6B-6142D70E8839}" type="datetime1">
              <a:rPr lang="en-US" smtClean="0"/>
              <a:t>5/31/2018</a:t>
            </a:fld>
            <a:endParaRPr lang="en-US" dirty="0"/>
          </a:p>
        </p:txBody>
      </p:sp>
      <p:sp>
        <p:nvSpPr>
          <p:cNvPr id="6"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7"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0451126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ig Image - Black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9"/>
          </a:xfrm>
        </p:spPr>
        <p:txBody>
          <a:bodyPr/>
          <a:lstStyle/>
          <a:p>
            <a:r>
              <a:rPr lang="en-US"/>
              <a:t>Click icon to add picture</a:t>
            </a:r>
          </a:p>
        </p:txBody>
      </p:sp>
      <p:sp>
        <p:nvSpPr>
          <p:cNvPr id="9" name="Title 1"/>
          <p:cNvSpPr>
            <a:spLocks noGrp="1"/>
          </p:cNvSpPr>
          <p:nvPr>
            <p:ph type="title" hasCustomPrompt="1"/>
          </p:nvPr>
        </p:nvSpPr>
        <p:spPr>
          <a:xfrm>
            <a:off x="1" y="5638801"/>
            <a:ext cx="12192000" cy="1219200"/>
          </a:xfrm>
          <a:solidFill>
            <a:srgbClr val="0D0D0D">
              <a:alpha val="87843"/>
            </a:srgbClr>
          </a:solidFill>
        </p:spPr>
        <p:txBody>
          <a:bodyPr>
            <a:normAutofit/>
          </a:bodyPr>
          <a:lstStyle>
            <a:lvl1pPr algn="ctr">
              <a:defRPr sz="3600">
                <a:solidFill>
                  <a:schemeClr val="bg1"/>
                </a:solidFill>
              </a:defRPr>
            </a:lvl1pPr>
          </a:lstStyle>
          <a:p>
            <a:r>
              <a:rPr lang="en-US" dirty="0"/>
              <a:t>Click to edit title</a:t>
            </a:r>
          </a:p>
        </p:txBody>
      </p:sp>
      <p:sp>
        <p:nvSpPr>
          <p:cNvPr id="5" name="Date Placeholder 3"/>
          <p:cNvSpPr>
            <a:spLocks noGrp="1"/>
          </p:cNvSpPr>
          <p:nvPr>
            <p:ph type="dt" sz="half" idx="11"/>
          </p:nvPr>
        </p:nvSpPr>
        <p:spPr>
          <a:xfrm>
            <a:off x="838200" y="6356350"/>
            <a:ext cx="1358590" cy="365125"/>
          </a:xfrm>
        </p:spPr>
        <p:txBody>
          <a:bodyPr/>
          <a:lstStyle>
            <a:lvl1pPr>
              <a:defRPr>
                <a:solidFill>
                  <a:schemeClr val="bg1"/>
                </a:solidFill>
              </a:defRPr>
            </a:lvl1pPr>
          </a:lstStyle>
          <a:p>
            <a:fld id="{1DE691A6-7626-455C-A189-14B56DAC5A01}" type="datetime1">
              <a:rPr lang="en-US" smtClean="0"/>
              <a:t>5/31/2018</a:t>
            </a:fld>
            <a:endParaRPr lang="en-US" dirty="0"/>
          </a:p>
        </p:txBody>
      </p:sp>
      <p:sp>
        <p:nvSpPr>
          <p:cNvPr id="6"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7" name="Slide Number Placeholder 5"/>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978873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Big Image - Blue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9"/>
          </a:xfrm>
        </p:spPr>
        <p:txBody>
          <a:bodyPr/>
          <a:lstStyle/>
          <a:p>
            <a:r>
              <a:rPr lang="en-US"/>
              <a:t>Click icon to add picture</a:t>
            </a:r>
          </a:p>
        </p:txBody>
      </p:sp>
      <p:sp>
        <p:nvSpPr>
          <p:cNvPr id="9" name="Title 1"/>
          <p:cNvSpPr>
            <a:spLocks noGrp="1"/>
          </p:cNvSpPr>
          <p:nvPr>
            <p:ph type="title" hasCustomPrompt="1"/>
          </p:nvPr>
        </p:nvSpPr>
        <p:spPr>
          <a:xfrm>
            <a:off x="1" y="5638800"/>
            <a:ext cx="12192000" cy="1219200"/>
          </a:xfrm>
          <a:solidFill>
            <a:srgbClr val="78BE21">
              <a:alpha val="87843"/>
            </a:srgbClr>
          </a:solidFill>
        </p:spPr>
        <p:txBody>
          <a:bodyPr>
            <a:normAutofit/>
          </a:bodyPr>
          <a:lstStyle>
            <a:lvl1pPr algn="ctr">
              <a:defRPr sz="3600">
                <a:solidFill>
                  <a:schemeClr val="tx2"/>
                </a:solidFill>
              </a:defRPr>
            </a:lvl1pPr>
          </a:lstStyle>
          <a:p>
            <a:r>
              <a:rPr lang="en-US" dirty="0"/>
              <a:t>Click to edit title</a:t>
            </a:r>
          </a:p>
        </p:txBody>
      </p:sp>
      <p:sp>
        <p:nvSpPr>
          <p:cNvPr id="5" name="Date Placeholder 3"/>
          <p:cNvSpPr>
            <a:spLocks noGrp="1"/>
          </p:cNvSpPr>
          <p:nvPr>
            <p:ph type="dt" sz="half" idx="11"/>
          </p:nvPr>
        </p:nvSpPr>
        <p:spPr>
          <a:xfrm>
            <a:off x="838200" y="6356350"/>
            <a:ext cx="1358590" cy="365125"/>
          </a:xfrm>
        </p:spPr>
        <p:txBody>
          <a:bodyPr/>
          <a:lstStyle/>
          <a:p>
            <a:fld id="{FC6BD885-23BB-4683-A77C-2E67983619D5}" type="datetime1">
              <a:rPr lang="en-US" smtClean="0"/>
              <a:t>5/31/2018</a:t>
            </a:fld>
            <a:endParaRPr lang="en-US" dirty="0"/>
          </a:p>
        </p:txBody>
      </p:sp>
      <p:sp>
        <p:nvSpPr>
          <p:cNvPr id="6"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7"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6342373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hoto)">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3477837"/>
            <a:ext cx="12192000" cy="1295182"/>
          </a:xfrm>
          <a:solidFill>
            <a:schemeClr val="accent1"/>
          </a:solidFill>
        </p:spPr>
        <p:txBody>
          <a:bodyPr wrap="square" lIns="182880" tIns="91440" rIns="182880" bIns="91440" anchor="ctr">
            <a:normAutofit/>
          </a:bodyPr>
          <a:lstStyle>
            <a:lvl1pPr algn="ctr">
              <a:defRPr sz="3600">
                <a:solidFill>
                  <a:schemeClr val="bg1"/>
                </a:solidFill>
              </a:defRPr>
            </a:lvl1pPr>
          </a:lstStyle>
          <a:p>
            <a:r>
              <a:rPr lang="en-US" dirty="0"/>
              <a:t>Click to enter the slideshow title</a:t>
            </a:r>
          </a:p>
        </p:txBody>
      </p:sp>
      <p:sp>
        <p:nvSpPr>
          <p:cNvPr id="3" name="Rectangle 2"/>
          <p:cNvSpPr/>
          <p:nvPr userDrawn="1"/>
        </p:nvSpPr>
        <p:spPr>
          <a:xfrm>
            <a:off x="0" y="4773019"/>
            <a:ext cx="12192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041204"/>
            <a:ext cx="6587067" cy="1097128"/>
          </a:xfrm>
        </p:spPr>
        <p:txBody>
          <a:bodyPr>
            <a:normAutofit/>
          </a:bodyPr>
          <a:lstStyle>
            <a:lvl1pPr marL="0" indent="0" algn="ctr">
              <a:spcBef>
                <a:spcPts val="0"/>
              </a:spcBef>
              <a:buNone/>
              <a:defRPr sz="1800" baseline="0"/>
            </a:lvl1pPr>
          </a:lstStyle>
          <a:p>
            <a:r>
              <a:rPr lang="en-US" sz="1800" dirty="0" err="1"/>
              <a:t>Firstname</a:t>
            </a:r>
            <a:r>
              <a:rPr lang="en-US" sz="1800" dirty="0"/>
              <a:t> </a:t>
            </a:r>
            <a:r>
              <a:rPr lang="en-US" sz="1800" dirty="0" err="1"/>
              <a:t>Lastname</a:t>
            </a:r>
            <a:r>
              <a:rPr lang="en-US" sz="1800" dirty="0"/>
              <a:t> | Job Title</a:t>
            </a:r>
          </a:p>
          <a:p>
            <a:r>
              <a:rPr lang="en-US" sz="1800" dirty="0"/>
              <a:t>Date</a:t>
            </a:r>
            <a:endParaRPr lang="en-US" dirty="0"/>
          </a:p>
        </p:txBody>
      </p:sp>
      <p:sp>
        <p:nvSpPr>
          <p:cNvPr id="6" name="Picture Placeholder 5"/>
          <p:cNvSpPr>
            <a:spLocks noGrp="1"/>
          </p:cNvSpPr>
          <p:nvPr>
            <p:ph type="pic" sz="quarter" idx="17"/>
          </p:nvPr>
        </p:nvSpPr>
        <p:spPr>
          <a:xfrm>
            <a:off x="0" y="0"/>
            <a:ext cx="12192000" cy="3380732"/>
          </a:xfrm>
        </p:spPr>
        <p:txBody>
          <a:bodyPr/>
          <a:lstStyle/>
          <a:p>
            <a:endParaRPr lang="en-US" dirty="0"/>
          </a:p>
        </p:txBody>
      </p:sp>
    </p:spTree>
    <p:extLst>
      <p:ext uri="{BB962C8B-B14F-4D97-AF65-F5344CB8AC3E}">
        <p14:creationId xmlns:p14="http://schemas.microsoft.com/office/powerpoint/2010/main" val="17888243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de - Gray Background">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Code Demo (Click to Edit)</a:t>
            </a:r>
          </a:p>
        </p:txBody>
      </p:sp>
      <p:sp>
        <p:nvSpPr>
          <p:cNvPr id="10" name="Table Placeholder 8"/>
          <p:cNvSpPr>
            <a:spLocks noGrp="1"/>
          </p:cNvSpPr>
          <p:nvPr>
            <p:ph type="tbl" sz="quarter" idx="13"/>
          </p:nvPr>
        </p:nvSpPr>
        <p:spPr>
          <a:xfrm>
            <a:off x="2032000" y="2233262"/>
            <a:ext cx="8128000" cy="2966751"/>
          </a:xfrm>
        </p:spPr>
        <p:txBody>
          <a:bodyPr/>
          <a:lstStyle/>
          <a:p>
            <a:endParaRPr lang="en-US"/>
          </a:p>
        </p:txBody>
      </p:sp>
      <p:sp>
        <p:nvSpPr>
          <p:cNvPr id="8" name="Date Placeholder 4"/>
          <p:cNvSpPr>
            <a:spLocks noGrp="1"/>
          </p:cNvSpPr>
          <p:nvPr>
            <p:ph type="dt" sz="half" idx="11"/>
          </p:nvPr>
        </p:nvSpPr>
        <p:spPr>
          <a:xfrm>
            <a:off x="838200" y="6356350"/>
            <a:ext cx="1358590" cy="365125"/>
          </a:xfrm>
        </p:spPr>
        <p:txBody>
          <a:bodyPr/>
          <a:lstStyle/>
          <a:p>
            <a:fld id="{0B3153AF-295A-4FB9-8528-58ED0850F22B}" type="datetime1">
              <a:rPr lang="en-US" smtClean="0"/>
              <a:t>5/31/2018</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5490615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7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Code Demo (Click to Edit)</a:t>
            </a:r>
          </a:p>
        </p:txBody>
      </p:sp>
      <p:sp>
        <p:nvSpPr>
          <p:cNvPr id="14" name="Table Placeholder 8"/>
          <p:cNvSpPr>
            <a:spLocks noGrp="1"/>
          </p:cNvSpPr>
          <p:nvPr>
            <p:ph type="tbl" sz="quarter" idx="13"/>
          </p:nvPr>
        </p:nvSpPr>
        <p:spPr>
          <a:xfrm>
            <a:off x="2032000" y="2233262"/>
            <a:ext cx="8128000" cy="2966751"/>
          </a:xfrm>
        </p:spPr>
        <p:txBody>
          <a:bodyPr/>
          <a:lstStyle>
            <a:lvl1pPr>
              <a:buClr>
                <a:schemeClr val="accent2"/>
              </a:buClr>
              <a:defRPr>
                <a:solidFill>
                  <a:schemeClr val="bg1"/>
                </a:solidFill>
              </a:defRPr>
            </a:lvl1pPr>
          </a:lstStyle>
          <a:p>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C3B7C0DF-9E0A-412B-A0EA-1E2DFD91A686}" type="datetime1">
              <a:rPr lang="en-US" smtClean="0"/>
              <a:t>5/31/2018</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1305128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dirty="0"/>
              <a:t>Click to edit title</a:t>
            </a:r>
          </a:p>
        </p:txBody>
      </p:sp>
      <p:sp>
        <p:nvSpPr>
          <p:cNvPr id="15"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dirty="0"/>
              <a:t>Click icon to insert screenshot</a:t>
            </a:r>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B8AFACB-25FA-4B5B-9996-259BFDA569A9}" type="datetime1">
              <a:rPr lang="en-US" smtClean="0"/>
              <a:t>5/31/2018</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7556012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1" name="Text Placeholder 3"/>
          <p:cNvSpPr>
            <a:spLocks noGrp="1"/>
          </p:cNvSpPr>
          <p:nvPr>
            <p:ph type="body" sz="quarter" idx="13"/>
          </p:nvPr>
        </p:nvSpPr>
        <p:spPr>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12" descr="Screenshot"/>
          <p:cNvSpPr>
            <a:spLocks noGrp="1"/>
          </p:cNvSpPr>
          <p:nvPr>
            <p:ph type="pic" sz="quarter" idx="10" hasCustomPrompt="1"/>
          </p:nvPr>
        </p:nvSpPr>
        <p:spPr>
          <a:xfrm>
            <a:off x="1373459" y="3771871"/>
            <a:ext cx="9287236" cy="4733889"/>
          </a:xfrm>
        </p:spPr>
        <p:txBody>
          <a:bodyPr/>
          <a:lstStyle>
            <a:lvl1pPr>
              <a:defRPr/>
            </a:lvl1pPr>
          </a:lstStyle>
          <a:p>
            <a:r>
              <a:rPr lang="en-US" dirty="0"/>
              <a:t>Click icon to insert screenshot</a:t>
            </a:r>
          </a:p>
        </p:txBody>
      </p:sp>
      <p:sp>
        <p:nvSpPr>
          <p:cNvPr id="6" name="Date Placeholder 3"/>
          <p:cNvSpPr>
            <a:spLocks noGrp="1"/>
          </p:cNvSpPr>
          <p:nvPr>
            <p:ph type="dt" sz="half" idx="11"/>
          </p:nvPr>
        </p:nvSpPr>
        <p:spPr>
          <a:xfrm>
            <a:off x="838200" y="6356350"/>
            <a:ext cx="1358590" cy="365125"/>
          </a:xfrm>
        </p:spPr>
        <p:txBody>
          <a:bodyPr/>
          <a:lstStyle/>
          <a:p>
            <a:fld id="{13DD7CE2-7AD7-427C-A7F8-EEEFB558B12D}" type="datetime1">
              <a:rPr lang="en-US" smtClean="0"/>
              <a:t>5/31/2018</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8"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6399159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creenshot Light Background Horizontal">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815897" y="287066"/>
            <a:ext cx="3521927" cy="2734914"/>
          </a:xfrm>
        </p:spPr>
        <p:txBody>
          <a:bodyPr/>
          <a:lstStyle>
            <a:lvl1pPr>
              <a:defRPr>
                <a:solidFill>
                  <a:schemeClr val="accent1"/>
                </a:solidFill>
              </a:defRPr>
            </a:lvl1pPr>
          </a:lstStyle>
          <a:p>
            <a:r>
              <a:rPr lang="en-US" dirty="0"/>
              <a:t>Click to edit title</a:t>
            </a:r>
          </a:p>
        </p:txBody>
      </p:sp>
      <p:sp>
        <p:nvSpPr>
          <p:cNvPr id="4" name="Text Placeholder 3"/>
          <p:cNvSpPr>
            <a:spLocks noGrp="1"/>
          </p:cNvSpPr>
          <p:nvPr>
            <p:ph type="body" sz="quarter" idx="11"/>
          </p:nvPr>
        </p:nvSpPr>
        <p:spPr>
          <a:xfrm>
            <a:off x="815975" y="3211513"/>
            <a:ext cx="3521849" cy="247560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3"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dirty="0"/>
              <a:t>Click icon to insert screenshot</a:t>
            </a:r>
          </a:p>
        </p:txBody>
      </p:sp>
      <p:sp>
        <p:nvSpPr>
          <p:cNvPr id="10" name="Date Placeholder 4"/>
          <p:cNvSpPr>
            <a:spLocks noGrp="1"/>
          </p:cNvSpPr>
          <p:nvPr>
            <p:ph type="dt" sz="half" idx="12"/>
          </p:nvPr>
        </p:nvSpPr>
        <p:spPr>
          <a:xfrm>
            <a:off x="838200" y="6356350"/>
            <a:ext cx="1358590" cy="365125"/>
          </a:xfrm>
        </p:spPr>
        <p:txBody>
          <a:bodyPr/>
          <a:lstStyle/>
          <a:p>
            <a:fld id="{46828ED1-88F3-4280-A7D0-465ABE883FA5}" type="datetime1">
              <a:rPr lang="en-US" smtClean="0"/>
              <a:t>5/31/2018</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11" name="Slide Number Placeholder 6"/>
          <p:cNvSpPr>
            <a:spLocks noGrp="1"/>
          </p:cNvSpPr>
          <p:nvPr>
            <p:ph type="sldNum" sz="quarter" idx="13"/>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0090378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creenshot Light Background Vertical">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7" name="Text Placeholder 3"/>
          <p:cNvSpPr>
            <a:spLocks noGrp="1"/>
          </p:cNvSpPr>
          <p:nvPr>
            <p:ph type="body" sz="quarter" idx="11"/>
          </p:nvPr>
        </p:nvSpPr>
        <p:spPr>
          <a:xfrm>
            <a:off x="815895" y="1365203"/>
            <a:ext cx="10555696" cy="15671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3" name="Picture Placeholder 12"/>
          <p:cNvSpPr>
            <a:spLocks noGrp="1"/>
          </p:cNvSpPr>
          <p:nvPr>
            <p:ph type="pic" sz="quarter" idx="10" hasCustomPrompt="1"/>
          </p:nvPr>
        </p:nvSpPr>
        <p:spPr>
          <a:xfrm>
            <a:off x="1373459" y="3771871"/>
            <a:ext cx="9287236" cy="4733889"/>
          </a:xfrm>
        </p:spPr>
        <p:txBody>
          <a:bodyPr/>
          <a:lstStyle>
            <a:lvl1pPr>
              <a:defRPr/>
            </a:lvl1pPr>
          </a:lstStyle>
          <a:p>
            <a:r>
              <a:rPr lang="en-US" dirty="0"/>
              <a:t>Click icon to insert screenshot</a:t>
            </a:r>
          </a:p>
        </p:txBody>
      </p:sp>
      <p:sp>
        <p:nvSpPr>
          <p:cNvPr id="9" name="Date Placeholder 3"/>
          <p:cNvSpPr>
            <a:spLocks noGrp="1"/>
          </p:cNvSpPr>
          <p:nvPr>
            <p:ph type="dt" sz="half" idx="12"/>
          </p:nvPr>
        </p:nvSpPr>
        <p:spPr>
          <a:xfrm>
            <a:off x="838200" y="6356350"/>
            <a:ext cx="1358590" cy="365125"/>
          </a:xfrm>
        </p:spPr>
        <p:txBody>
          <a:bodyPr/>
          <a:lstStyle/>
          <a:p>
            <a:fld id="{FECCB6FE-00A5-4902-9E5D-0DA0EED2532C}" type="datetime1">
              <a:rPr lang="en-US" smtClean="0"/>
              <a:t>5/31/2018</a:t>
            </a:fld>
            <a:endParaRPr lang="en-US" dirty="0"/>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11" name="Slide Number Placeholder 5"/>
          <p:cNvSpPr>
            <a:spLocks noGrp="1"/>
          </p:cNvSpPr>
          <p:nvPr>
            <p:ph type="sldNum" sz="quarter" idx="13"/>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8942905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dirty="0"/>
              <a:t>Click to edit title</a:t>
            </a:r>
          </a:p>
        </p:txBody>
      </p:sp>
      <p:sp>
        <p:nvSpPr>
          <p:cNvPr id="16"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descr="Compu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12851" y="434836"/>
            <a:ext cx="6828661" cy="6050713"/>
          </a:xfrm>
          <a:prstGeom prst="rect">
            <a:avLst/>
          </a:prstGeom>
          <a:effectLst>
            <a:outerShdw blurRad="76200" dir="18900000" sy="23000" kx="-1200000" algn="bl" rotWithShape="0">
              <a:prstClr val="black">
                <a:alpha val="20000"/>
              </a:prstClr>
            </a:outerShdw>
          </a:effectLst>
        </p:spPr>
      </p:pic>
      <p:sp>
        <p:nvSpPr>
          <p:cNvPr id="15" name="Picture Placeholder 12"/>
          <p:cNvSpPr>
            <a:spLocks noGrp="1"/>
          </p:cNvSpPr>
          <p:nvPr>
            <p:ph type="pic" sz="quarter" idx="10" hasCustomPrompt="1"/>
          </p:nvPr>
        </p:nvSpPr>
        <p:spPr>
          <a:xfrm>
            <a:off x="4976787" y="691882"/>
            <a:ext cx="6300787" cy="3411537"/>
          </a:xfrm>
        </p:spPr>
        <p:txBody>
          <a:bodyPr/>
          <a:lstStyle>
            <a:lvl1pPr>
              <a:defRPr/>
            </a:lvl1pPr>
          </a:lstStyle>
          <a:p>
            <a:r>
              <a:rPr lang="en-US" dirty="0"/>
              <a:t>Click icon to insert screenshot</a:t>
            </a:r>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9E744416-D2DA-4AC5-BA60-2A1FDA5628F5}" type="datetime1">
              <a:rPr lang="en-US" smtClean="0"/>
              <a:t>5/31/2018</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7617523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dirty="0"/>
              <a:t>Click to edit title</a:t>
            </a:r>
          </a:p>
        </p:txBody>
      </p:sp>
      <p:sp>
        <p:nvSpPr>
          <p:cNvPr id="15"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dirty="0"/>
              <a:t>Click icon to insert screenshot</a:t>
            </a:r>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104247D4-1BBB-49E5-BE46-61BD52DE4378}" type="datetime1">
              <a:rPr lang="en-US" smtClean="0"/>
              <a:t>5/31/2018</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9693263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4" name="Text Placeholder 3"/>
          <p:cNvSpPr>
            <a:spLocks noGrp="1"/>
          </p:cNvSpPr>
          <p:nvPr>
            <p:ph type="body" sz="quarter" idx="13"/>
          </p:nvPr>
        </p:nvSpPr>
        <p:spPr>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1373459" y="3771871"/>
            <a:ext cx="9287236" cy="4733889"/>
          </a:xfrm>
        </p:spPr>
        <p:txBody>
          <a:bodyPr/>
          <a:lstStyle>
            <a:lvl1pPr>
              <a:defRPr/>
            </a:lvl1pPr>
          </a:lstStyle>
          <a:p>
            <a:r>
              <a:rPr lang="en-US" dirty="0"/>
              <a:t>Click icon to insert screenshot</a:t>
            </a:r>
          </a:p>
        </p:txBody>
      </p:sp>
      <p:sp>
        <p:nvSpPr>
          <p:cNvPr id="6" name="Date Placeholder 3"/>
          <p:cNvSpPr>
            <a:spLocks noGrp="1"/>
          </p:cNvSpPr>
          <p:nvPr>
            <p:ph type="dt" sz="half" idx="11"/>
          </p:nvPr>
        </p:nvSpPr>
        <p:spPr>
          <a:xfrm>
            <a:off x="838200" y="6356350"/>
            <a:ext cx="1358590" cy="365125"/>
          </a:xfrm>
        </p:spPr>
        <p:txBody>
          <a:bodyPr/>
          <a:lstStyle/>
          <a:p>
            <a:fld id="{AE1001DA-B129-4E6F-BB69-86685FF0E575}" type="datetime1">
              <a:rPr lang="en-US" smtClean="0"/>
              <a:t>5/31/2018</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8"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0340284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title" hasCustomPrompt="1"/>
          </p:nvPr>
        </p:nvSpPr>
        <p:spPr>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dirty="0"/>
              <a:t>“Click to edit quote.”</a:t>
            </a:r>
          </a:p>
        </p:txBody>
      </p:sp>
      <p:sp>
        <p:nvSpPr>
          <p:cNvPr id="8" name="Text Placeholder 6"/>
          <p:cNvSpPr>
            <a:spLocks noGrp="1"/>
          </p:cNvSpPr>
          <p:nvPr>
            <p:ph type="body" sz="quarter" idx="13" hasCustomPrompt="1"/>
          </p:nvPr>
        </p:nvSpPr>
        <p:spPr>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dirty="0"/>
              <a:t>- Click to edit name or subtext</a:t>
            </a:r>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821775AA-3E62-4945-8A4A-31D2A0705AC5}" type="datetime1">
              <a:rPr lang="en-US" smtClean="0"/>
              <a:t>5/31/2018</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539662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bg>
      <p:bgPr>
        <a:solidFill>
          <a:srgbClr val="E8E8E8"/>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Agenda</a:t>
            </a:r>
          </a:p>
        </p:txBody>
      </p:sp>
      <p:sp>
        <p:nvSpPr>
          <p:cNvPr id="12" name="Table Placeholder 9"/>
          <p:cNvSpPr>
            <a:spLocks noGrp="1"/>
          </p:cNvSpPr>
          <p:nvPr>
            <p:ph type="tbl" sz="quarter" idx="13"/>
          </p:nvPr>
        </p:nvSpPr>
        <p:spPr>
          <a:xfrm>
            <a:off x="838200" y="1335088"/>
            <a:ext cx="10515600" cy="4841875"/>
          </a:xfrm>
        </p:spPr>
        <p:txBody>
          <a:bodyPr/>
          <a:lstStyle/>
          <a:p>
            <a:endParaRPr lang="en-US"/>
          </a:p>
        </p:txBody>
      </p:sp>
      <p:sp>
        <p:nvSpPr>
          <p:cNvPr id="4" name="Date Placeholder 3"/>
          <p:cNvSpPr>
            <a:spLocks noGrp="1"/>
          </p:cNvSpPr>
          <p:nvPr>
            <p:ph type="dt" sz="half" idx="10"/>
          </p:nvPr>
        </p:nvSpPr>
        <p:spPr/>
        <p:txBody>
          <a:bodyPr/>
          <a:lstStyle/>
          <a:p>
            <a:fld id="{F303117C-FA79-4EC7-898E-5A7B10A66A4B}" type="datetime1">
              <a:rPr lang="en-US" smtClean="0"/>
              <a:t>5/31/2018</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6799644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8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a:spLocks noGrp="1"/>
          </p:cNvSpPr>
          <p:nvPr>
            <p:ph type="title" hasCustomPrompt="1"/>
          </p:nvPr>
        </p:nvSpPr>
        <p:spPr>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dirty="0"/>
              <a:t>“Click to edit quote.”</a:t>
            </a:r>
          </a:p>
        </p:txBody>
      </p:sp>
      <p:sp>
        <p:nvSpPr>
          <p:cNvPr id="15" name="Text Placeholder 6"/>
          <p:cNvSpPr>
            <a:spLocks noGrp="1"/>
          </p:cNvSpPr>
          <p:nvPr>
            <p:ph type="body" sz="quarter" idx="13" hasCustomPrompt="1"/>
          </p:nvPr>
        </p:nvSpPr>
        <p:spPr>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dirty="0"/>
              <a:t>- Click to edit name or subtext</a:t>
            </a:r>
          </a:p>
        </p:txBody>
      </p:sp>
      <p:sp>
        <p:nvSpPr>
          <p:cNvPr id="16"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A07B67BD-A18B-4856-B8CD-D60F039BF647}" type="datetime1">
              <a:rPr lang="en-US" smtClean="0"/>
              <a:t>5/31/2018</a:t>
            </a:fld>
            <a:endParaRPr lang="en-US" dirty="0"/>
          </a:p>
        </p:txBody>
      </p:sp>
      <p:sp>
        <p:nvSpPr>
          <p:cNvPr id="18"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1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434411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ull Image Black Circle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endParaRPr lang="en-US" dirty="0"/>
          </a:p>
        </p:txBody>
      </p:sp>
      <p:sp>
        <p:nvSpPr>
          <p:cNvPr id="2" name="Title 1"/>
          <p:cNvSpPr>
            <a:spLocks noGrp="1"/>
          </p:cNvSpPr>
          <p:nvPr>
            <p:ph type="title" hasCustomPrompt="1"/>
          </p:nvPr>
        </p:nvSpPr>
        <p:spPr>
          <a:xfrm>
            <a:off x="6146624" y="685800"/>
            <a:ext cx="5486400" cy="5486400"/>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dirty="0"/>
              <a:t>Click to edit title</a:t>
            </a:r>
          </a:p>
        </p:txBody>
      </p:sp>
      <p:sp>
        <p:nvSpPr>
          <p:cNvPr id="3" name="Date Placeholder 2"/>
          <p:cNvSpPr>
            <a:spLocks noGrp="1"/>
          </p:cNvSpPr>
          <p:nvPr>
            <p:ph type="dt" sz="half" idx="10"/>
          </p:nvPr>
        </p:nvSpPr>
        <p:spPr/>
        <p:txBody>
          <a:bodyPr/>
          <a:lstStyle>
            <a:lvl1pPr>
              <a:defRPr>
                <a:solidFill>
                  <a:schemeClr val="bg1"/>
                </a:solidFill>
              </a:defRPr>
            </a:lvl1pPr>
          </a:lstStyle>
          <a:p>
            <a:fld id="{7A342E1D-C9B8-4345-8A74-997723AFD972}" type="datetime1">
              <a:rPr lang="en-US" smtClean="0"/>
              <a:t>5/31/2018</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0922583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ull Image Multiple Circle Overlay">
    <p:bg>
      <p:bgPr>
        <a:solidFill>
          <a:schemeClr val="bg1"/>
        </a:solidFill>
        <a:effectLst/>
      </p:bgPr>
    </p:bg>
    <p:spTree>
      <p:nvGrpSpPr>
        <p:cNvPr id="1" name=""/>
        <p:cNvGrpSpPr/>
        <p:nvPr/>
      </p:nvGrpSpPr>
      <p:grpSpPr>
        <a:xfrm>
          <a:off x="0" y="0"/>
          <a:ext cx="0" cy="0"/>
          <a:chOff x="0" y="0"/>
          <a:chExt cx="0" cy="0"/>
        </a:xfrm>
      </p:grpSpPr>
      <p:sp>
        <p:nvSpPr>
          <p:cNvPr id="10" name="Picture Placeholder 6"/>
          <p:cNvSpPr>
            <a:spLocks noGrp="1"/>
          </p:cNvSpPr>
          <p:nvPr>
            <p:ph type="pic" sz="quarter" idx="15"/>
          </p:nvPr>
        </p:nvSpPr>
        <p:spPr>
          <a:xfrm>
            <a:off x="0" y="0"/>
            <a:ext cx="12192000" cy="6858000"/>
          </a:xfrm>
        </p:spPr>
        <p:txBody>
          <a:bodyPr/>
          <a:lstStyle/>
          <a:p>
            <a:endParaRPr lang="en-US" dirty="0"/>
          </a:p>
        </p:txBody>
      </p:sp>
      <p:sp>
        <p:nvSpPr>
          <p:cNvPr id="2" name="Title 1"/>
          <p:cNvSpPr>
            <a:spLocks noGrp="1"/>
          </p:cNvSpPr>
          <p:nvPr>
            <p:ph type="title" hasCustomPrompt="1"/>
          </p:nvPr>
        </p:nvSpPr>
        <p:spPr>
          <a:xfrm>
            <a:off x="5720397" y="912530"/>
            <a:ext cx="4661388" cy="4661388"/>
          </a:xfrm>
          <a:prstGeom prst="ellipse">
            <a:avLst/>
          </a:prstGeom>
          <a:solidFill>
            <a:srgbClr val="003865">
              <a:alpha val="87843"/>
            </a:srgbClr>
          </a:solidFill>
        </p:spPr>
        <p:txBody>
          <a:bodyPr>
            <a:noAutofit/>
          </a:bodyPr>
          <a:lstStyle>
            <a:lvl1pPr algn="ctr">
              <a:tabLst>
                <a:tab pos="3770313" algn="l"/>
              </a:tabLst>
              <a:defRPr sz="4500" baseline="0">
                <a:solidFill>
                  <a:schemeClr val="bg1"/>
                </a:solidFill>
              </a:defRPr>
            </a:lvl1pPr>
          </a:lstStyle>
          <a:p>
            <a:r>
              <a:rPr lang="en-US" dirty="0"/>
              <a:t>Click to edit title</a:t>
            </a:r>
          </a:p>
        </p:txBody>
      </p:sp>
      <p:sp>
        <p:nvSpPr>
          <p:cNvPr id="9" name="Text Placeholder 7"/>
          <p:cNvSpPr>
            <a:spLocks noGrp="1"/>
          </p:cNvSpPr>
          <p:nvPr>
            <p:ph type="body" sz="quarter" idx="14" hasCustomPrompt="1"/>
          </p:nvPr>
        </p:nvSpPr>
        <p:spPr>
          <a:xfrm>
            <a:off x="9544816" y="524007"/>
            <a:ext cx="2155300" cy="2155300"/>
          </a:xfrm>
          <a:prstGeom prst="ellipse">
            <a:avLst/>
          </a:prstGeom>
          <a:solidFill>
            <a:srgbClr val="78BE21">
              <a:alpha val="87843"/>
            </a:srgbClr>
          </a:solidFill>
        </p:spPr>
        <p:txBody>
          <a:bodyPr anchor="ctr">
            <a:normAutofit/>
          </a:bodyPr>
          <a:lstStyle>
            <a:lvl1pPr marL="0" indent="0" algn="ctr">
              <a:buNone/>
              <a:defRPr sz="2500" baseline="0">
                <a:solidFill>
                  <a:schemeClr val="tx2"/>
                </a:solidFill>
                <a:latin typeface="+mn-lt"/>
              </a:defRPr>
            </a:lvl1pPr>
          </a:lstStyle>
          <a:p>
            <a:pPr lvl="0"/>
            <a:r>
              <a:rPr lang="en-US" dirty="0"/>
              <a:t>Second Point</a:t>
            </a:r>
          </a:p>
        </p:txBody>
      </p:sp>
      <p:sp>
        <p:nvSpPr>
          <p:cNvPr id="8" name="Text Placeholder 7"/>
          <p:cNvSpPr>
            <a:spLocks noGrp="1"/>
          </p:cNvSpPr>
          <p:nvPr>
            <p:ph type="body" sz="quarter" idx="13" hasCustomPrompt="1"/>
          </p:nvPr>
        </p:nvSpPr>
        <p:spPr>
          <a:xfrm>
            <a:off x="9251002" y="3581845"/>
            <a:ext cx="2637978" cy="2637978"/>
          </a:xfrm>
          <a:prstGeom prst="ellipse">
            <a:avLst/>
          </a:prstGeom>
          <a:solidFill>
            <a:srgbClr val="000000">
              <a:alpha val="87843"/>
            </a:srgbClr>
          </a:solidFill>
        </p:spPr>
        <p:txBody>
          <a:bodyPr anchor="ctr">
            <a:normAutofit/>
          </a:bodyPr>
          <a:lstStyle>
            <a:lvl1pPr marL="0" indent="0" algn="ctr">
              <a:buNone/>
              <a:defRPr sz="2500" baseline="0">
                <a:solidFill>
                  <a:schemeClr val="bg1"/>
                </a:solidFill>
                <a:latin typeface="+mn-lt"/>
              </a:defRPr>
            </a:lvl1pPr>
          </a:lstStyle>
          <a:p>
            <a:pPr lvl="0"/>
            <a:r>
              <a:rPr lang="en-US" dirty="0"/>
              <a:t>Third Point</a:t>
            </a:r>
          </a:p>
        </p:txBody>
      </p:sp>
      <p:sp>
        <p:nvSpPr>
          <p:cNvPr id="3" name="Date Placeholder 2"/>
          <p:cNvSpPr>
            <a:spLocks noGrp="1"/>
          </p:cNvSpPr>
          <p:nvPr>
            <p:ph type="dt" sz="half" idx="10"/>
          </p:nvPr>
        </p:nvSpPr>
        <p:spPr/>
        <p:txBody>
          <a:bodyPr/>
          <a:lstStyle>
            <a:lvl1pPr>
              <a:defRPr>
                <a:solidFill>
                  <a:schemeClr val="bg1"/>
                </a:solidFill>
              </a:defRPr>
            </a:lvl1pPr>
          </a:lstStyle>
          <a:p>
            <a:fld id="{0DE321BF-8250-4629-BD29-13AFE6776ABD}" type="datetime1">
              <a:rPr lang="en-US" smtClean="0"/>
              <a:t>5/31/2018</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9110042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ote Black Box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endParaRPr lang="en-US"/>
          </a:p>
        </p:txBody>
      </p:sp>
      <p:sp>
        <p:nvSpPr>
          <p:cNvPr id="2" name="Title 1"/>
          <p:cNvSpPr>
            <a:spLocks noGrp="1"/>
          </p:cNvSpPr>
          <p:nvPr>
            <p:ph type="title" hasCustomPrompt="1"/>
          </p:nvPr>
        </p:nvSpPr>
        <p:spPr>
          <a:xfrm>
            <a:off x="2299475" y="1609867"/>
            <a:ext cx="7593051" cy="3638266"/>
          </a:xfrm>
          <a:solidFill>
            <a:srgbClr val="003865">
              <a:alpha val="87843"/>
            </a:srgbClr>
          </a:solidFill>
        </p:spPr>
        <p:txBody>
          <a:bodyPr>
            <a:noAutofit/>
          </a:bodyPr>
          <a:lstStyle>
            <a:lvl1pPr algn="ctr">
              <a:spcAft>
                <a:spcPts val="1000"/>
              </a:spcAft>
              <a:tabLst>
                <a:tab pos="3770313" algn="l"/>
              </a:tabLst>
              <a:defRPr sz="7000" baseline="0">
                <a:solidFill>
                  <a:schemeClr val="bg1"/>
                </a:solidFill>
              </a:defRPr>
            </a:lvl1pPr>
          </a:lstStyle>
          <a:p>
            <a:r>
              <a:rPr lang="en-US" dirty="0"/>
              <a:t>Quote or </a:t>
            </a:r>
            <a:br>
              <a:rPr lang="en-US" dirty="0"/>
            </a:br>
            <a:r>
              <a:rPr lang="en-US" dirty="0"/>
              <a:t>Statement</a:t>
            </a:r>
          </a:p>
        </p:txBody>
      </p:sp>
      <p:sp>
        <p:nvSpPr>
          <p:cNvPr id="3" name="Date Placeholder 2"/>
          <p:cNvSpPr>
            <a:spLocks noGrp="1"/>
          </p:cNvSpPr>
          <p:nvPr>
            <p:ph type="dt" sz="half" idx="10"/>
          </p:nvPr>
        </p:nvSpPr>
        <p:spPr/>
        <p:txBody>
          <a:bodyPr/>
          <a:lstStyle>
            <a:lvl1pPr>
              <a:defRPr>
                <a:solidFill>
                  <a:schemeClr val="bg1"/>
                </a:solidFill>
              </a:defRPr>
            </a:lvl1pPr>
          </a:lstStyle>
          <a:p>
            <a:fld id="{5ACAFEA2-D33A-4BEB-A1D4-8A1590CBE1DE}" type="datetime1">
              <a:rPr lang="en-US" smtClean="0"/>
              <a:t>5/31/2018</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067717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Quote Solid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389685"/>
            <a:ext cx="10515600" cy="1340989"/>
          </a:xfrm>
        </p:spPr>
        <p:txBody>
          <a:bodyPr>
            <a:noAutofit/>
          </a:bodyPr>
          <a:lstStyle>
            <a:lvl1pPr algn="ctr">
              <a:tabLst>
                <a:tab pos="3770313" algn="l"/>
              </a:tabLst>
              <a:defRPr sz="7000">
                <a:solidFill>
                  <a:schemeClr val="accent2"/>
                </a:solidFill>
              </a:defRPr>
            </a:lvl1pPr>
          </a:lstStyle>
          <a:p>
            <a:r>
              <a:rPr lang="en-US" dirty="0"/>
              <a:t>Quote or Statement</a:t>
            </a:r>
          </a:p>
        </p:txBody>
      </p:sp>
      <p:sp>
        <p:nvSpPr>
          <p:cNvPr id="10"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Clr>
                <a:schemeClr val="bg1"/>
              </a:buClr>
              <a:buFont typeface="Arial" panose="020B0604020202020204" pitchFamily="34" charset="0"/>
              <a:buNone/>
              <a:defRPr>
                <a:solidFill>
                  <a:schemeClr val="bg1"/>
                </a:solidFill>
              </a:defRPr>
            </a:lvl1pPr>
          </a:lstStyle>
          <a:p>
            <a:pPr lvl="0"/>
            <a:r>
              <a:rPr lang="en-US" dirty="0"/>
              <a:t>Make a secondary statement here.</a:t>
            </a:r>
          </a:p>
        </p:txBody>
      </p:sp>
      <p:sp>
        <p:nvSpPr>
          <p:cNvPr id="3" name="Date Placeholder 2"/>
          <p:cNvSpPr>
            <a:spLocks noGrp="1"/>
          </p:cNvSpPr>
          <p:nvPr>
            <p:ph type="dt" sz="half" idx="10"/>
          </p:nvPr>
        </p:nvSpPr>
        <p:spPr/>
        <p:txBody>
          <a:bodyPr/>
          <a:lstStyle>
            <a:lvl1pPr>
              <a:defRPr>
                <a:solidFill>
                  <a:schemeClr val="bg1"/>
                </a:solidFill>
              </a:defRPr>
            </a:lvl1pPr>
          </a:lstStyle>
          <a:p>
            <a:fld id="{3B785D7F-94EE-4139-9C63-A16F762E4CE0}" type="datetime1">
              <a:rPr lang="en-US" smtClean="0"/>
              <a:t>5/31/2018</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9795370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Quote Solid Light Background">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389685"/>
            <a:ext cx="12192000" cy="1340989"/>
          </a:xfrm>
          <a:solidFill>
            <a:schemeClr val="tx1"/>
          </a:solidFill>
        </p:spPr>
        <p:txBody>
          <a:bodyPr>
            <a:noAutofit/>
          </a:bodyPr>
          <a:lstStyle>
            <a:lvl1pPr algn="ctr">
              <a:tabLst>
                <a:tab pos="3770313" algn="l"/>
              </a:tabLst>
              <a:defRPr sz="7000">
                <a:solidFill>
                  <a:schemeClr val="accent2"/>
                </a:solidFill>
              </a:defRPr>
            </a:lvl1pPr>
          </a:lstStyle>
          <a:p>
            <a:r>
              <a:rPr lang="en-US" dirty="0"/>
              <a:t>Quote or Statement</a:t>
            </a:r>
          </a:p>
        </p:txBody>
      </p:sp>
      <p:sp>
        <p:nvSpPr>
          <p:cNvPr id="8"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Font typeface="Arial" panose="020B0604020202020204" pitchFamily="34" charset="0"/>
              <a:buNone/>
              <a:defRPr>
                <a:solidFill>
                  <a:schemeClr val="tx1"/>
                </a:solidFill>
              </a:defRPr>
            </a:lvl1pPr>
          </a:lstStyle>
          <a:p>
            <a:pPr lvl="0"/>
            <a:r>
              <a:rPr lang="en-US" dirty="0"/>
              <a:t>Make a secondary statement here.</a:t>
            </a:r>
          </a:p>
        </p:txBody>
      </p:sp>
      <p:sp>
        <p:nvSpPr>
          <p:cNvPr id="3" name="Date Placeholder 2"/>
          <p:cNvSpPr>
            <a:spLocks noGrp="1"/>
          </p:cNvSpPr>
          <p:nvPr>
            <p:ph type="dt" sz="half" idx="10"/>
          </p:nvPr>
        </p:nvSpPr>
        <p:spPr/>
        <p:txBody>
          <a:bodyPr/>
          <a:lstStyle/>
          <a:p>
            <a:fld id="{703BFA1A-2823-494A-A930-2F783A269CF3}" type="datetime1">
              <a:rPr lang="en-US" smtClean="0"/>
              <a:t>5/31/2018</a:t>
            </a:fld>
            <a:endParaRPr lang="en-US" dirty="0"/>
          </a:p>
        </p:txBody>
      </p:sp>
      <p:sp>
        <p:nvSpPr>
          <p:cNvPr id="5" name="Footer Placeholder 4"/>
          <p:cNvSpPr>
            <a:spLocks noGrp="1"/>
          </p:cNvSpPr>
          <p:nvPr>
            <p:ph type="ftr" sz="quarter" idx="12"/>
          </p:nvPr>
        </p:nvSpPr>
        <p:spPr/>
        <p:txBody>
          <a:bodyPr/>
          <a:lstStyle>
            <a:lvl1pPr>
              <a:defRPr>
                <a:solidFill>
                  <a:schemeClr val="tx2"/>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9309155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Quote Full Image Background">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4" hasCustomPrompt="1"/>
          </p:nvPr>
        </p:nvSpPr>
        <p:spPr>
          <a:xfrm>
            <a:off x="0" y="0"/>
            <a:ext cx="12192000" cy="6858000"/>
          </a:xfrm>
        </p:spPr>
        <p:txBody>
          <a:bodyPr/>
          <a:lstStyle>
            <a:lvl1pPr>
              <a:defRPr/>
            </a:lvl1pPr>
          </a:lstStyle>
          <a:p>
            <a:r>
              <a:rPr lang="en-US" dirty="0"/>
              <a:t>Click icon to edit background picture</a:t>
            </a:r>
          </a:p>
        </p:txBody>
      </p:sp>
      <p:sp>
        <p:nvSpPr>
          <p:cNvPr id="12" name="Title 1"/>
          <p:cNvSpPr>
            <a:spLocks noGrp="1"/>
          </p:cNvSpPr>
          <p:nvPr>
            <p:ph type="title" hasCustomPrompt="1"/>
          </p:nvPr>
        </p:nvSpPr>
        <p:spPr>
          <a:xfrm>
            <a:off x="838200" y="1389685"/>
            <a:ext cx="10515600" cy="1340989"/>
          </a:xfrm>
        </p:spPr>
        <p:txBody>
          <a:bodyPr>
            <a:noAutofit/>
          </a:bodyPr>
          <a:lstStyle>
            <a:lvl1pPr algn="ctr">
              <a:tabLst>
                <a:tab pos="3770313" algn="l"/>
              </a:tabLst>
              <a:defRPr sz="7000">
                <a:solidFill>
                  <a:schemeClr val="bg1"/>
                </a:solidFill>
              </a:defRPr>
            </a:lvl1pPr>
          </a:lstStyle>
          <a:p>
            <a:r>
              <a:rPr lang="en-US" dirty="0"/>
              <a:t>Quote or Statement</a:t>
            </a:r>
          </a:p>
        </p:txBody>
      </p:sp>
      <p:sp>
        <p:nvSpPr>
          <p:cNvPr id="13"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None/>
              <a:defRPr>
                <a:solidFill>
                  <a:schemeClr val="bg1"/>
                </a:solidFill>
              </a:defRPr>
            </a:lvl1pPr>
          </a:lstStyle>
          <a:p>
            <a:pPr lvl="0"/>
            <a:r>
              <a:rPr lang="en-US" dirty="0"/>
              <a:t>Make a secondary statement here.</a:t>
            </a:r>
          </a:p>
        </p:txBody>
      </p:sp>
      <p:sp>
        <p:nvSpPr>
          <p:cNvPr id="3" name="Date Placeholder 2"/>
          <p:cNvSpPr>
            <a:spLocks noGrp="1"/>
          </p:cNvSpPr>
          <p:nvPr>
            <p:ph type="dt" sz="half" idx="10"/>
          </p:nvPr>
        </p:nvSpPr>
        <p:spPr/>
        <p:txBody>
          <a:bodyPr/>
          <a:lstStyle>
            <a:lvl1pPr>
              <a:defRPr>
                <a:solidFill>
                  <a:schemeClr val="bg1"/>
                </a:solidFill>
              </a:defRPr>
            </a:lvl1pPr>
          </a:lstStyle>
          <a:p>
            <a:fld id="{25C2B3B2-DBBB-43B3-AFB4-201A29176B41}" type="datetime1">
              <a:rPr lang="en-US" smtClean="0"/>
              <a:t>5/31/2018</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9472605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ig Number - Image Background">
    <p:bg>
      <p:bgPr>
        <a:solidFill>
          <a:schemeClr val="bg1"/>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0" y="0"/>
            <a:ext cx="12192000" cy="6858000"/>
          </a:xfrm>
        </p:spPr>
        <p:txBody>
          <a:bodyPr/>
          <a:lstStyle/>
          <a:p>
            <a:endParaRPr lang="en-US"/>
          </a:p>
        </p:txBody>
      </p:sp>
      <p:sp>
        <p:nvSpPr>
          <p:cNvPr id="2" name="Title 1"/>
          <p:cNvSpPr>
            <a:spLocks noGrp="1"/>
          </p:cNvSpPr>
          <p:nvPr>
            <p:ph type="title" hasCustomPrompt="1"/>
          </p:nvPr>
        </p:nvSpPr>
        <p:spPr>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dirty="0"/>
              <a:t>Click to edit title.</a:t>
            </a:r>
          </a:p>
        </p:txBody>
      </p:sp>
      <p:sp>
        <p:nvSpPr>
          <p:cNvPr id="9" name="Text Placeholder 8"/>
          <p:cNvSpPr>
            <a:spLocks noGrp="1"/>
          </p:cNvSpPr>
          <p:nvPr>
            <p:ph type="body" sz="quarter" idx="15" hasCustomPrompt="1"/>
          </p:nvPr>
        </p:nvSpPr>
        <p:spPr>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2</a:t>
            </a:r>
          </a:p>
        </p:txBody>
      </p:sp>
      <p:sp>
        <p:nvSpPr>
          <p:cNvPr id="3" name="Date Placeholder 2"/>
          <p:cNvSpPr>
            <a:spLocks noGrp="1"/>
          </p:cNvSpPr>
          <p:nvPr>
            <p:ph type="dt" sz="half" idx="10"/>
          </p:nvPr>
        </p:nvSpPr>
        <p:spPr/>
        <p:txBody>
          <a:bodyPr/>
          <a:lstStyle>
            <a:lvl1pPr>
              <a:defRPr>
                <a:solidFill>
                  <a:schemeClr val="bg1"/>
                </a:solidFill>
              </a:defRPr>
            </a:lvl1pPr>
          </a:lstStyle>
          <a:p>
            <a:fld id="{752251A5-5EA6-4241-BDED-0A7B6E348337}" type="datetime1">
              <a:rPr lang="en-US" smtClean="0"/>
              <a:t>5/31/2018</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4764473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ig Number -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dirty="0"/>
              <a:t>Click to edit title.</a:t>
            </a:r>
          </a:p>
        </p:txBody>
      </p:sp>
      <p:sp>
        <p:nvSpPr>
          <p:cNvPr id="10" name="Text Placeholder 8"/>
          <p:cNvSpPr>
            <a:spLocks noGrp="1"/>
          </p:cNvSpPr>
          <p:nvPr>
            <p:ph type="body" sz="quarter" idx="15" hasCustomPrompt="1"/>
          </p:nvPr>
        </p:nvSpPr>
        <p:spPr>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2</a:t>
            </a:r>
          </a:p>
        </p:txBody>
      </p:sp>
      <p:sp>
        <p:nvSpPr>
          <p:cNvPr id="3" name="Date Placeholder 2"/>
          <p:cNvSpPr>
            <a:spLocks noGrp="1"/>
          </p:cNvSpPr>
          <p:nvPr>
            <p:ph type="dt" sz="half" idx="10"/>
          </p:nvPr>
        </p:nvSpPr>
        <p:spPr/>
        <p:txBody>
          <a:bodyPr/>
          <a:lstStyle>
            <a:lvl1pPr>
              <a:defRPr>
                <a:solidFill>
                  <a:schemeClr val="bg1"/>
                </a:solidFill>
              </a:defRPr>
            </a:lvl1pPr>
          </a:lstStyle>
          <a:p>
            <a:fld id="{BB880C99-09FB-4EE5-96F9-B1FBC48C16C7}" type="datetime1">
              <a:rPr lang="en-US" smtClean="0"/>
              <a:t>5/31/2018</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882116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Quote Solid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838200" y="2212733"/>
            <a:ext cx="10515600" cy="1472163"/>
          </a:xfrm>
        </p:spPr>
        <p:txBody>
          <a:bodyPr>
            <a:noAutofit/>
          </a:bodyPr>
          <a:lstStyle>
            <a:lvl1pPr algn="ctr">
              <a:tabLst>
                <a:tab pos="3770313" algn="l"/>
              </a:tabLst>
              <a:defRPr sz="7000">
                <a:solidFill>
                  <a:schemeClr val="bg1"/>
                </a:solidFill>
              </a:defRPr>
            </a:lvl1pPr>
          </a:lstStyle>
          <a:p>
            <a:r>
              <a:rPr lang="en-US" dirty="0"/>
              <a:t>Thank you!</a:t>
            </a:r>
          </a:p>
        </p:txBody>
      </p:sp>
      <p:sp>
        <p:nvSpPr>
          <p:cNvPr id="11" name="Text Placeholder 6"/>
          <p:cNvSpPr>
            <a:spLocks noGrp="1"/>
          </p:cNvSpPr>
          <p:nvPr>
            <p:ph type="body" sz="quarter" idx="13" hasCustomPrompt="1"/>
          </p:nvPr>
        </p:nvSpPr>
        <p:spPr>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dirty="0" err="1"/>
              <a:t>Firstname</a:t>
            </a:r>
            <a:r>
              <a:rPr lang="en-US" dirty="0"/>
              <a:t> </a:t>
            </a:r>
            <a:r>
              <a:rPr lang="en-US" dirty="0" err="1"/>
              <a:t>Lastname</a:t>
            </a:r>
            <a:endParaRPr lang="en-US" dirty="0"/>
          </a:p>
          <a:p>
            <a:pPr lvl="0"/>
            <a:r>
              <a:rPr lang="en-US" dirty="0"/>
              <a:t>firstname.lastname@state.mn.us</a:t>
            </a:r>
          </a:p>
          <a:p>
            <a:pPr lvl="0"/>
            <a:r>
              <a:rPr lang="en-US" dirty="0"/>
              <a:t>555-555-5555</a:t>
            </a:r>
          </a:p>
        </p:txBody>
      </p:sp>
      <p:sp>
        <p:nvSpPr>
          <p:cNvPr id="3" name="Date Placeholder 2"/>
          <p:cNvSpPr>
            <a:spLocks noGrp="1"/>
          </p:cNvSpPr>
          <p:nvPr>
            <p:ph type="dt" sz="half" idx="10"/>
          </p:nvPr>
        </p:nvSpPr>
        <p:spPr/>
        <p:txBody>
          <a:bodyPr/>
          <a:lstStyle>
            <a:lvl1pPr>
              <a:defRPr>
                <a:solidFill>
                  <a:schemeClr val="bg1"/>
                </a:solidFill>
              </a:defRPr>
            </a:lvl1pPr>
          </a:lstStyle>
          <a:p>
            <a:fld id="{26AB9F33-43AC-4945-8B44-879CE431C805}" type="datetime1">
              <a:rPr lang="en-US" smtClean="0"/>
              <a:t>5/31/2018</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
        <p:nvSpPr>
          <p:cNvPr id="8" name="Rectangle 7"/>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Minnesota IT Services Geospatial Information Office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69553" y="53188"/>
            <a:ext cx="4492035" cy="1621624"/>
          </a:xfrm>
          <a:prstGeom prst="rect">
            <a:avLst/>
          </a:prstGeom>
        </p:spPr>
      </p:pic>
    </p:spTree>
    <p:extLst>
      <p:ext uri="{BB962C8B-B14F-4D97-AF65-F5344CB8AC3E}">
        <p14:creationId xmlns:p14="http://schemas.microsoft.com/office/powerpoint/2010/main" val="555963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anchor="ctr">
            <a:normAutofit/>
          </a:bodyPr>
          <a:lstStyle>
            <a:lvl1pPr algn="ctr">
              <a:defRPr sz="3600">
                <a:solidFill>
                  <a:schemeClr val="bg1"/>
                </a:solidFill>
              </a:defRPr>
            </a:lvl1pPr>
          </a:lstStyle>
          <a:p>
            <a:r>
              <a:rPr lang="en-US" dirty="0"/>
              <a:t>Click to edit section title</a:t>
            </a:r>
          </a:p>
        </p:txBody>
      </p:sp>
      <p:sp>
        <p:nvSpPr>
          <p:cNvPr id="3" name="Rectangle 2"/>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440970"/>
          </a:xfrm>
        </p:spPr>
        <p:txBody>
          <a:bodyPr>
            <a:normAutofit/>
          </a:bodyPr>
          <a:lstStyle>
            <a:lvl1pPr marL="0" indent="0" algn="ctr">
              <a:buNone/>
              <a:defRPr sz="1800" baseline="0"/>
            </a:lvl1pPr>
          </a:lstStyle>
          <a:p>
            <a:r>
              <a:rPr lang="en-US" sz="1800" dirty="0" err="1"/>
              <a:t>Firstname</a:t>
            </a:r>
            <a:r>
              <a:rPr lang="en-US" sz="1800" dirty="0"/>
              <a:t> </a:t>
            </a:r>
            <a:r>
              <a:rPr lang="en-US" sz="1800" dirty="0" err="1"/>
              <a:t>Lastname</a:t>
            </a:r>
            <a:r>
              <a:rPr lang="en-US" sz="1800" dirty="0"/>
              <a:t> | Job Title</a:t>
            </a:r>
          </a:p>
        </p:txBody>
      </p:sp>
      <p:pic>
        <p:nvPicPr>
          <p:cNvPr id="15" name="Picture 14" descr="Minnesota IT Services Geospatial Information Office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69553" y="103988"/>
            <a:ext cx="4492035" cy="1621624"/>
          </a:xfrm>
          <a:prstGeom prst="rect">
            <a:avLst/>
          </a:prstGeom>
        </p:spPr>
      </p:pic>
      <p:sp>
        <p:nvSpPr>
          <p:cNvPr id="11" name="Picture Placeholder 2"/>
          <p:cNvSpPr>
            <a:spLocks noGrp="1"/>
          </p:cNvSpPr>
          <p:nvPr>
            <p:ph type="pic" sz="quarter" idx="13" hasCustomPrompt="1"/>
          </p:nvPr>
        </p:nvSpPr>
        <p:spPr>
          <a:xfrm>
            <a:off x="0" y="1789113"/>
            <a:ext cx="12192000" cy="2298700"/>
          </a:xfrm>
        </p:spPr>
        <p:txBody>
          <a:bodyPr/>
          <a:lstStyle/>
          <a:p>
            <a:r>
              <a:rPr lang="en-US" dirty="0"/>
              <a:t>Click Icon to add picture</a:t>
            </a:r>
          </a:p>
        </p:txBody>
      </p:sp>
      <p:sp>
        <p:nvSpPr>
          <p:cNvPr id="18" name="Date Placeholder 17"/>
          <p:cNvSpPr>
            <a:spLocks noGrp="1"/>
          </p:cNvSpPr>
          <p:nvPr>
            <p:ph type="dt" sz="half" idx="15"/>
          </p:nvPr>
        </p:nvSpPr>
        <p:spPr/>
        <p:txBody>
          <a:bodyPr/>
          <a:lstStyle/>
          <a:p>
            <a:fld id="{FC26F3AD-DFC5-491A-8781-317E0187EDE4}" type="datetime1">
              <a:rPr lang="en-US" smtClean="0"/>
              <a:t>5/31/2018</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0822502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2_Quote Solid Light Background">
    <p:bg>
      <p:bgPr>
        <a:solidFill>
          <a:srgbClr val="E8E8E8"/>
        </a:soli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651380"/>
            <a:ext cx="12192000" cy="1733266"/>
          </a:xfrm>
          <a:solidFill>
            <a:schemeClr val="tx1"/>
          </a:solidFill>
        </p:spPr>
        <p:txBody>
          <a:bodyPr>
            <a:noAutofit/>
          </a:bodyPr>
          <a:lstStyle>
            <a:lvl1pPr algn="ctr">
              <a:tabLst>
                <a:tab pos="3770313" algn="l"/>
              </a:tabLst>
              <a:defRPr sz="7000">
                <a:solidFill>
                  <a:schemeClr val="bg1"/>
                </a:solidFill>
              </a:defRPr>
            </a:lvl1pPr>
          </a:lstStyle>
          <a:p>
            <a:r>
              <a:rPr lang="en-US" dirty="0"/>
              <a:t>Thank you!</a:t>
            </a:r>
          </a:p>
        </p:txBody>
      </p:sp>
      <p:sp>
        <p:nvSpPr>
          <p:cNvPr id="8" name="Text Placeholder 6"/>
          <p:cNvSpPr>
            <a:spLocks noGrp="1"/>
          </p:cNvSpPr>
          <p:nvPr>
            <p:ph type="body" sz="quarter" idx="13" hasCustomPrompt="1"/>
          </p:nvPr>
        </p:nvSpPr>
        <p:spPr>
          <a:xfrm>
            <a:off x="838200" y="3521123"/>
            <a:ext cx="10515600" cy="2681374"/>
          </a:xfrm>
        </p:spPr>
        <p:txBody>
          <a:bodyPr anchor="ctr"/>
          <a:lstStyle>
            <a:lvl1pPr marL="0" indent="0" algn="ctr">
              <a:lnSpc>
                <a:spcPct val="100000"/>
              </a:lnSpc>
              <a:spcBef>
                <a:spcPts val="0"/>
              </a:spcBef>
              <a:buNone/>
              <a:defRPr baseline="0">
                <a:solidFill>
                  <a:schemeClr val="tx1"/>
                </a:solidFill>
              </a:defRPr>
            </a:lvl1pPr>
          </a:lstStyle>
          <a:p>
            <a:pPr lvl="0"/>
            <a:r>
              <a:rPr lang="en-US" dirty="0" err="1"/>
              <a:t>Firstname</a:t>
            </a:r>
            <a:r>
              <a:rPr lang="en-US" dirty="0"/>
              <a:t> </a:t>
            </a:r>
            <a:r>
              <a:rPr lang="en-US" dirty="0" err="1"/>
              <a:t>Lastname</a:t>
            </a:r>
            <a:endParaRPr lang="en-US" dirty="0"/>
          </a:p>
          <a:p>
            <a:pPr lvl="0"/>
            <a:r>
              <a:rPr lang="en-US" dirty="0"/>
              <a:t>firstname.lastname@state.mn.us</a:t>
            </a:r>
          </a:p>
          <a:p>
            <a:pPr lvl="0"/>
            <a:r>
              <a:rPr lang="en-US" dirty="0"/>
              <a:t>555-555-5555</a:t>
            </a:r>
          </a:p>
        </p:txBody>
      </p:sp>
      <p:sp>
        <p:nvSpPr>
          <p:cNvPr id="3" name="Date Placeholder 2"/>
          <p:cNvSpPr>
            <a:spLocks noGrp="1"/>
          </p:cNvSpPr>
          <p:nvPr>
            <p:ph type="dt" sz="half" idx="10"/>
          </p:nvPr>
        </p:nvSpPr>
        <p:spPr/>
        <p:txBody>
          <a:bodyPr/>
          <a:lstStyle>
            <a:lvl1pPr>
              <a:defRPr>
                <a:solidFill>
                  <a:schemeClr val="tx2"/>
                </a:solidFill>
              </a:defRPr>
            </a:lvl1pPr>
          </a:lstStyle>
          <a:p>
            <a:fld id="{76EC1505-B7D9-42CF-AF7A-DE0BC516D7D9}" type="datetime1">
              <a:rPr lang="en-US" smtClean="0"/>
              <a:t>5/31/2018</a:t>
            </a:fld>
            <a:endParaRPr lang="en-US" dirty="0"/>
          </a:p>
        </p:txBody>
      </p:sp>
      <p:sp>
        <p:nvSpPr>
          <p:cNvPr id="5" name="Footer Placeholder 4"/>
          <p:cNvSpPr>
            <a:spLocks noGrp="1"/>
          </p:cNvSpPr>
          <p:nvPr>
            <p:ph type="ftr" sz="quarter" idx="12"/>
          </p:nvPr>
        </p:nvSpPr>
        <p:spPr/>
        <p:txBody>
          <a:bodyPr/>
          <a:lstStyle>
            <a:lvl1pPr>
              <a:defRPr>
                <a:solidFill>
                  <a:schemeClr val="tx1"/>
                </a:solidFill>
              </a:defRPr>
            </a:lvl1pPr>
          </a:lstStyle>
          <a:p>
            <a:r>
              <a:rPr lang="en-US">
                <a:solidFill>
                  <a:schemeClr val="tx2"/>
                </a:solidFill>
              </a:rPr>
              <a:t>Information Technology for Minnesota Government | mn.gov/mnit</a:t>
            </a:r>
            <a:endParaRPr lang="en-US" dirty="0">
              <a:solidFill>
                <a:schemeClr val="tx2"/>
              </a:solidFill>
            </a:endParaRPr>
          </a:p>
        </p:txBody>
      </p:sp>
      <p:sp>
        <p:nvSpPr>
          <p:cNvPr id="4" name="Slide Number Placeholder 3"/>
          <p:cNvSpPr>
            <a:spLocks noGrp="1"/>
          </p:cNvSpPr>
          <p:nvPr>
            <p:ph type="sldNum" sz="quarter" idx="11"/>
          </p:nvPr>
        </p:nvSpPr>
        <p:spPr/>
        <p:txBody>
          <a:bodyPr/>
          <a:lstStyle>
            <a:lvl1pPr>
              <a:defRPr>
                <a:solidFill>
                  <a:schemeClr val="tx1"/>
                </a:solidFill>
              </a:defRPr>
            </a:lvl1pPr>
          </a:lstStyle>
          <a:p>
            <a:fld id="{48F63A3B-78C7-47BE-AE5E-E10140E04643}" type="slidenum">
              <a:rPr lang="en-US" smtClean="0"/>
              <a:pPr/>
              <a:t>‹#›</a:t>
            </a:fld>
            <a:endParaRPr lang="en-US" dirty="0"/>
          </a:p>
        </p:txBody>
      </p:sp>
      <p:sp>
        <p:nvSpPr>
          <p:cNvPr id="6" name="Rectangle 5"/>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Minnesota IT Services Geospatial Information Office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69553" y="53188"/>
            <a:ext cx="4492035" cy="1621624"/>
          </a:xfrm>
          <a:prstGeom prst="rect">
            <a:avLst/>
          </a:prstGeom>
        </p:spPr>
      </p:pic>
    </p:spTree>
    <p:extLst>
      <p:ext uri="{BB962C8B-B14F-4D97-AF65-F5344CB8AC3E}">
        <p14:creationId xmlns:p14="http://schemas.microsoft.com/office/powerpoint/2010/main" val="2290897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52"/>
        <p:cNvGrpSpPr/>
        <p:nvPr/>
      </p:nvGrpSpPr>
      <p:grpSpPr>
        <a:xfrm>
          <a:off x="0" y="0"/>
          <a:ext cx="0" cy="0"/>
          <a:chOff x="0" y="0"/>
          <a:chExt cx="0" cy="0"/>
        </a:xfrm>
      </p:grpSpPr>
      <p:sp>
        <p:nvSpPr>
          <p:cNvPr id="53" name="Shape 53"/>
          <p:cNvSpPr txBox="1">
            <a:spLocks noGrp="1"/>
          </p:cNvSpPr>
          <p:nvPr>
            <p:ph type="title"/>
          </p:nvPr>
        </p:nvSpPr>
        <p:spPr>
          <a:xfrm>
            <a:off x="491800" y="339367"/>
            <a:ext cx="11360800" cy="7636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4" name="Shape 5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spcBef>
                <a:spcPts val="0"/>
              </a:spcBef>
              <a:buNone/>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609130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 (Logo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8"/>
            <a:ext cx="12192000" cy="1199223"/>
          </a:xfrm>
          <a:solidFill>
            <a:schemeClr val="accent2"/>
          </a:solidFill>
        </p:spPr>
        <p:txBody>
          <a:bodyPr wrap="square" lIns="182880" tIns="91440" rIns="182880" bIns="91440" spcCol="0" anchor="ctr">
            <a:normAutofit/>
          </a:bodyPr>
          <a:lstStyle>
            <a:lvl1pPr algn="ctr">
              <a:lnSpc>
                <a:spcPct val="90000"/>
              </a:lnSpc>
              <a:defRPr sz="3600" baseline="0">
                <a:solidFill>
                  <a:schemeClr val="tx1"/>
                </a:solidFill>
              </a:defRPr>
            </a:lvl1pPr>
          </a:lstStyle>
          <a:p>
            <a:r>
              <a:rPr lang="en-US" dirty="0" smtClean="0"/>
              <a:t>Click to enter the slideshow title</a:t>
            </a:r>
            <a:endParaRPr lang="en-US" dirty="0"/>
          </a:p>
        </p:txBody>
      </p:sp>
      <p:sp>
        <p:nvSpPr>
          <p:cNvPr id="3" name="Rectangle 2"/>
          <p:cNvSpPr/>
          <p:nvPr userDrawn="1"/>
        </p:nvSpPr>
        <p:spPr>
          <a:xfrm>
            <a:off x="0" y="5387790"/>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12" name="Text Placeholder 10"/>
          <p:cNvSpPr>
            <a:spLocks noGrp="1"/>
          </p:cNvSpPr>
          <p:nvPr>
            <p:ph type="body" sz="quarter" idx="14" hasCustomPrompt="1"/>
          </p:nvPr>
        </p:nvSpPr>
        <p:spPr>
          <a:xfrm>
            <a:off x="2802469" y="5644884"/>
            <a:ext cx="6587067" cy="903062"/>
          </a:xfrm>
        </p:spPr>
        <p:txBody>
          <a:bodyPr>
            <a:normAutofit/>
          </a:bodyPr>
          <a:lstStyle>
            <a:lvl1pPr marL="0" indent="0" algn="ctr">
              <a:spcBef>
                <a:spcPts val="0"/>
              </a:spcBef>
              <a:spcAft>
                <a:spcPts val="1000"/>
              </a:spcAft>
              <a:buNone/>
              <a:defRPr sz="1800" baseline="0"/>
            </a:lvl1pPr>
          </a:lstStyle>
          <a:p>
            <a:r>
              <a:rPr lang="en-US" sz="1800" dirty="0" err="1" smtClean="0"/>
              <a:t>Firstname</a:t>
            </a:r>
            <a:r>
              <a:rPr lang="en-US" sz="1800" dirty="0" smtClean="0"/>
              <a:t> </a:t>
            </a:r>
            <a:r>
              <a:rPr lang="en-US" sz="1800" dirty="0" err="1" smtClean="0"/>
              <a:t>Lastname</a:t>
            </a:r>
            <a:r>
              <a:rPr lang="en-US" sz="1800" dirty="0" smtClean="0"/>
              <a:t> | Job Title</a:t>
            </a:r>
          </a:p>
          <a:p>
            <a:r>
              <a:rPr lang="en-US" sz="1800" dirty="0" smtClean="0"/>
              <a:t>Date</a:t>
            </a:r>
            <a:endParaRPr lang="en-US" dirty="0"/>
          </a:p>
        </p:txBody>
      </p:sp>
      <p:sp>
        <p:nvSpPr>
          <p:cNvPr id="18" name="Date Placeholder 17"/>
          <p:cNvSpPr>
            <a:spLocks noGrp="1"/>
          </p:cNvSpPr>
          <p:nvPr>
            <p:ph type="dt" sz="half" idx="15"/>
          </p:nvPr>
        </p:nvSpPr>
        <p:spPr/>
        <p:txBody>
          <a:bodyPr/>
          <a:lstStyle/>
          <a:p>
            <a:fld id="{60AFD9BB-45F5-4E98-A581-1BFFAFA4658F}" type="datetime1">
              <a:rPr lang="en-US" smtClean="0">
                <a:solidFill>
                  <a:srgbClr val="000000"/>
                </a:solidFill>
              </a:rPr>
              <a:pPr/>
              <a:t>5/31/2018</a:t>
            </a:fld>
            <a:endParaRPr lang="en-US" dirty="0">
              <a:solidFill>
                <a:srgbClr val="000000"/>
              </a:solidFill>
            </a:endParaRPr>
          </a:p>
        </p:txBody>
      </p:sp>
      <p:sp>
        <p:nvSpPr>
          <p:cNvPr id="9" name="Footer Placeholder 4"/>
          <p:cNvSpPr>
            <a:spLocks noGrp="1"/>
          </p:cNvSpPr>
          <p:nvPr>
            <p:ph type="ftr" sz="quarter" idx="3"/>
          </p:nvPr>
        </p:nvSpPr>
        <p:spPr>
          <a:xfrm>
            <a:off x="3302179" y="6356353"/>
            <a:ext cx="5587647" cy="365125"/>
          </a:xfrm>
          <a:prstGeom prst="rect">
            <a:avLst/>
          </a:prstGeom>
        </p:spPr>
        <p:txBody>
          <a:bodyPr anchor="ctr"/>
          <a:lstStyle>
            <a:lvl1pPr algn="ctr">
              <a:defRPr sz="1200">
                <a:solidFill>
                  <a:schemeClr val="tx2"/>
                </a:solidFill>
              </a:defRPr>
            </a:lvl1pPr>
          </a:lstStyle>
          <a:p>
            <a:r>
              <a:rPr lang="en-US" smtClean="0">
                <a:solidFill>
                  <a:srgbClr val="000000"/>
                </a:solidFill>
              </a:rPr>
              <a:t>mndot.gov</a:t>
            </a:r>
            <a:endParaRPr lang="en-US" dirty="0">
              <a:solidFill>
                <a:srgbClr val="000000"/>
              </a:solidFill>
            </a:endParaRPr>
          </a:p>
        </p:txBody>
      </p:sp>
      <p:sp>
        <p:nvSpPr>
          <p:cNvPr id="19" name="Slide Number Placeholder 18"/>
          <p:cNvSpPr>
            <a:spLocks noGrp="1"/>
          </p:cNvSpPr>
          <p:nvPr>
            <p:ph type="sldNum" sz="quarter" idx="16"/>
          </p:nvPr>
        </p:nvSpPr>
        <p:spPr/>
        <p:txBody>
          <a:bodyPr/>
          <a:lstStyle/>
          <a:p>
            <a:fld id="{48F63A3B-78C7-47BE-AE5E-E10140E04643}" type="slidenum">
              <a:rPr lang="en-US" smtClean="0">
                <a:solidFill>
                  <a:srgbClr val="000000"/>
                </a:solidFill>
              </a:rPr>
              <a:pPr/>
              <a:t>‹#›</a:t>
            </a:fld>
            <a:endParaRPr lang="en-US" dirty="0">
              <a:solidFill>
                <a:srgbClr val="000000"/>
              </a:solidFill>
            </a:endParaRPr>
          </a:p>
        </p:txBody>
      </p:sp>
      <p:pic>
        <p:nvPicPr>
          <p:cNvPr id="8" name="MN.IT Service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46184" y="1842964"/>
            <a:ext cx="7099635" cy="632012"/>
          </a:xfrm>
          <a:prstGeom prst="rect">
            <a:avLst/>
          </a:prstGeom>
        </p:spPr>
      </p:pic>
    </p:spTree>
    <p:extLst>
      <p:ext uri="{BB962C8B-B14F-4D97-AF65-F5344CB8AC3E}">
        <p14:creationId xmlns:p14="http://schemas.microsoft.com/office/powerpoint/2010/main" val="3416481484"/>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Title Slide (Logo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8"/>
            <a:ext cx="12192000" cy="1199223"/>
          </a:xfrm>
          <a:solidFill>
            <a:schemeClr val="accent1"/>
          </a:solidFill>
        </p:spPr>
        <p:txBody>
          <a:bodyPr wrap="square" lIns="182880" tIns="91440" rIns="182880" bIns="91440" spcCol="0" anchor="ctr">
            <a:normAutofit/>
          </a:bodyPr>
          <a:lstStyle>
            <a:lvl1pPr algn="ctr">
              <a:lnSpc>
                <a:spcPct val="90000"/>
              </a:lnSpc>
              <a:defRPr sz="3600" baseline="0">
                <a:solidFill>
                  <a:schemeClr val="bg1"/>
                </a:solidFill>
              </a:defRPr>
            </a:lvl1pPr>
          </a:lstStyle>
          <a:p>
            <a:r>
              <a:rPr lang="en-US" dirty="0" smtClean="0"/>
              <a:t>Click to enter the slideshow title</a:t>
            </a:r>
            <a:endParaRPr lang="en-US" dirty="0"/>
          </a:p>
        </p:txBody>
      </p:sp>
      <p:sp>
        <p:nvSpPr>
          <p:cNvPr id="3" name="Rectangle 2"/>
          <p:cNvSpPr/>
          <p:nvPr userDrawn="1"/>
        </p:nvSpPr>
        <p:spPr>
          <a:xfrm>
            <a:off x="0" y="5387790"/>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12" name="Text Placeholder 10"/>
          <p:cNvSpPr>
            <a:spLocks noGrp="1"/>
          </p:cNvSpPr>
          <p:nvPr>
            <p:ph type="body" sz="quarter" idx="14" hasCustomPrompt="1"/>
          </p:nvPr>
        </p:nvSpPr>
        <p:spPr>
          <a:xfrm>
            <a:off x="2802469" y="5644884"/>
            <a:ext cx="6587067" cy="903062"/>
          </a:xfrm>
        </p:spPr>
        <p:txBody>
          <a:bodyPr>
            <a:normAutofit/>
          </a:bodyPr>
          <a:lstStyle>
            <a:lvl1pPr marL="0" indent="0" algn="ctr">
              <a:spcBef>
                <a:spcPts val="0"/>
              </a:spcBef>
              <a:spcAft>
                <a:spcPts val="1000"/>
              </a:spcAft>
              <a:buNone/>
              <a:defRPr sz="1800" baseline="0"/>
            </a:lvl1pPr>
          </a:lstStyle>
          <a:p>
            <a:r>
              <a:rPr lang="en-US" sz="1800" dirty="0" err="1" smtClean="0"/>
              <a:t>Firstname</a:t>
            </a:r>
            <a:r>
              <a:rPr lang="en-US" sz="1800" dirty="0" smtClean="0"/>
              <a:t> </a:t>
            </a:r>
            <a:r>
              <a:rPr lang="en-US" sz="1800" dirty="0" err="1" smtClean="0"/>
              <a:t>Lastname</a:t>
            </a:r>
            <a:r>
              <a:rPr lang="en-US" sz="1800" dirty="0" smtClean="0"/>
              <a:t> | Job Title</a:t>
            </a:r>
          </a:p>
          <a:p>
            <a:r>
              <a:rPr lang="en-US" sz="1800" dirty="0" smtClean="0"/>
              <a:t>Date</a:t>
            </a:r>
            <a:endParaRPr lang="en-US" dirty="0"/>
          </a:p>
        </p:txBody>
      </p:sp>
      <p:sp>
        <p:nvSpPr>
          <p:cNvPr id="18" name="Date Placeholder 17"/>
          <p:cNvSpPr>
            <a:spLocks noGrp="1"/>
          </p:cNvSpPr>
          <p:nvPr>
            <p:ph type="dt" sz="half" idx="15"/>
          </p:nvPr>
        </p:nvSpPr>
        <p:spPr/>
        <p:txBody>
          <a:bodyPr/>
          <a:lstStyle/>
          <a:p>
            <a:fld id="{2230A8F5-3963-4EB0-BF69-B169F4AF0454}" type="datetime1">
              <a:rPr lang="en-US" smtClean="0">
                <a:solidFill>
                  <a:srgbClr val="000000"/>
                </a:solidFill>
              </a:rPr>
              <a:pPr/>
              <a:t>5/31/2018</a:t>
            </a:fld>
            <a:endParaRPr lang="en-US" dirty="0">
              <a:solidFill>
                <a:srgbClr val="000000"/>
              </a:solidFill>
            </a:endParaRPr>
          </a:p>
        </p:txBody>
      </p:sp>
      <p:sp>
        <p:nvSpPr>
          <p:cNvPr id="9" name="Footer Placeholder 4"/>
          <p:cNvSpPr>
            <a:spLocks noGrp="1"/>
          </p:cNvSpPr>
          <p:nvPr>
            <p:ph type="ftr" sz="quarter" idx="3"/>
          </p:nvPr>
        </p:nvSpPr>
        <p:spPr>
          <a:xfrm>
            <a:off x="3302179" y="6356353"/>
            <a:ext cx="5587647" cy="365125"/>
          </a:xfrm>
          <a:prstGeom prst="rect">
            <a:avLst/>
          </a:prstGeom>
        </p:spPr>
        <p:txBody>
          <a:bodyPr anchor="ctr"/>
          <a:lstStyle>
            <a:lvl1pPr algn="ctr">
              <a:defRPr sz="1200">
                <a:solidFill>
                  <a:schemeClr val="tx2"/>
                </a:solidFill>
              </a:defRPr>
            </a:lvl1pPr>
          </a:lstStyle>
          <a:p>
            <a:r>
              <a:rPr lang="en-US" smtClean="0">
                <a:solidFill>
                  <a:srgbClr val="000000"/>
                </a:solidFill>
              </a:rPr>
              <a:t>mndot.gov</a:t>
            </a:r>
            <a:endParaRPr lang="en-US" dirty="0">
              <a:solidFill>
                <a:srgbClr val="000000"/>
              </a:solidFill>
            </a:endParaRPr>
          </a:p>
        </p:txBody>
      </p:sp>
      <p:sp>
        <p:nvSpPr>
          <p:cNvPr id="19" name="Slide Number Placeholder 18"/>
          <p:cNvSpPr>
            <a:spLocks noGrp="1"/>
          </p:cNvSpPr>
          <p:nvPr>
            <p:ph type="sldNum" sz="quarter" idx="16"/>
          </p:nvPr>
        </p:nvSpPr>
        <p:spPr/>
        <p:txBody>
          <a:bodyPr/>
          <a:lstStyle/>
          <a:p>
            <a:fld id="{48F63A3B-78C7-47BE-AE5E-E10140E04643}" type="slidenum">
              <a:rPr lang="en-US" smtClean="0">
                <a:solidFill>
                  <a:srgbClr val="000000"/>
                </a:solidFill>
              </a:rPr>
              <a:pPr/>
              <a:t>‹#›</a:t>
            </a:fld>
            <a:endParaRPr lang="en-US" dirty="0">
              <a:solidFill>
                <a:srgbClr val="000000"/>
              </a:solidFill>
            </a:endParaRPr>
          </a:p>
        </p:txBody>
      </p:sp>
      <p:pic>
        <p:nvPicPr>
          <p:cNvPr id="10" name="MN.IT Service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00311" y="2118359"/>
            <a:ext cx="7790823" cy="692362"/>
          </a:xfrm>
          <a:prstGeom prst="rect">
            <a:avLst/>
          </a:prstGeom>
        </p:spPr>
      </p:pic>
    </p:spTree>
    <p:extLst>
      <p:ext uri="{BB962C8B-B14F-4D97-AF65-F5344CB8AC3E}">
        <p14:creationId xmlns:p14="http://schemas.microsoft.com/office/powerpoint/2010/main" val="2788566549"/>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Slide (Photo)">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3477837"/>
            <a:ext cx="12192000" cy="1295182"/>
          </a:xfrm>
          <a:solidFill>
            <a:schemeClr val="accent1"/>
          </a:solidFill>
        </p:spPr>
        <p:txBody>
          <a:bodyPr wrap="square" lIns="182880" tIns="91440" rIns="182880" bIns="91440" anchor="ctr">
            <a:normAutofit/>
          </a:bodyPr>
          <a:lstStyle>
            <a:lvl1pPr algn="ctr">
              <a:defRPr sz="3600">
                <a:solidFill>
                  <a:schemeClr val="bg1"/>
                </a:solidFill>
              </a:defRPr>
            </a:lvl1pPr>
          </a:lstStyle>
          <a:p>
            <a:r>
              <a:rPr lang="en-US" dirty="0" smtClean="0"/>
              <a:t>Click to enter the slideshow title</a:t>
            </a:r>
            <a:endParaRPr lang="en-US" dirty="0"/>
          </a:p>
        </p:txBody>
      </p:sp>
      <p:sp>
        <p:nvSpPr>
          <p:cNvPr id="3" name="Rectangle 2"/>
          <p:cNvSpPr/>
          <p:nvPr userDrawn="1"/>
        </p:nvSpPr>
        <p:spPr>
          <a:xfrm>
            <a:off x="0" y="4773023"/>
            <a:ext cx="12192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12" name="Text Placeholder 10"/>
          <p:cNvSpPr>
            <a:spLocks noGrp="1"/>
          </p:cNvSpPr>
          <p:nvPr>
            <p:ph type="body" sz="quarter" idx="14" hasCustomPrompt="1"/>
          </p:nvPr>
        </p:nvSpPr>
        <p:spPr>
          <a:xfrm>
            <a:off x="2802469" y="5041204"/>
            <a:ext cx="6587067" cy="1097128"/>
          </a:xfrm>
        </p:spPr>
        <p:txBody>
          <a:bodyPr>
            <a:normAutofit/>
          </a:bodyPr>
          <a:lstStyle>
            <a:lvl1pPr marL="0" indent="0" algn="ctr">
              <a:spcBef>
                <a:spcPts val="0"/>
              </a:spcBef>
              <a:buNone/>
              <a:defRPr sz="1800" baseline="0"/>
            </a:lvl1pPr>
          </a:lstStyle>
          <a:p>
            <a:r>
              <a:rPr lang="en-US" sz="1800" dirty="0" err="1" smtClean="0"/>
              <a:t>Firstname</a:t>
            </a:r>
            <a:r>
              <a:rPr lang="en-US" sz="1800" dirty="0" smtClean="0"/>
              <a:t> </a:t>
            </a:r>
            <a:r>
              <a:rPr lang="en-US" sz="1800" dirty="0" err="1" smtClean="0"/>
              <a:t>Lastname</a:t>
            </a:r>
            <a:r>
              <a:rPr lang="en-US" sz="1800" dirty="0" smtClean="0"/>
              <a:t> | Job Title</a:t>
            </a:r>
          </a:p>
          <a:p>
            <a:r>
              <a:rPr lang="en-US" sz="1800" dirty="0" smtClean="0"/>
              <a:t>Date</a:t>
            </a:r>
            <a:endParaRPr lang="en-US" dirty="0"/>
          </a:p>
        </p:txBody>
      </p:sp>
      <p:sp>
        <p:nvSpPr>
          <p:cNvPr id="9" name="Footer Placeholder 4"/>
          <p:cNvSpPr>
            <a:spLocks noGrp="1"/>
          </p:cNvSpPr>
          <p:nvPr>
            <p:ph type="ftr" sz="quarter" idx="3"/>
          </p:nvPr>
        </p:nvSpPr>
        <p:spPr>
          <a:xfrm>
            <a:off x="6253563" y="6138336"/>
            <a:ext cx="5587647" cy="365125"/>
          </a:xfrm>
          <a:prstGeom prst="rect">
            <a:avLst/>
          </a:prstGeom>
        </p:spPr>
        <p:txBody>
          <a:bodyPr anchor="b"/>
          <a:lstStyle>
            <a:lvl1pPr algn="r">
              <a:defRPr sz="1200">
                <a:solidFill>
                  <a:schemeClr val="tx2"/>
                </a:solidFill>
              </a:defRPr>
            </a:lvl1pPr>
          </a:lstStyle>
          <a:p>
            <a:r>
              <a:rPr lang="en-US" smtClean="0">
                <a:solidFill>
                  <a:srgbClr val="000000"/>
                </a:solidFill>
              </a:rPr>
              <a:t>mndot.gov</a:t>
            </a:r>
            <a:endParaRPr lang="en-US" dirty="0">
              <a:solidFill>
                <a:srgbClr val="000000"/>
              </a:solidFill>
            </a:endParaRPr>
          </a:p>
        </p:txBody>
      </p:sp>
      <p:sp>
        <p:nvSpPr>
          <p:cNvPr id="6" name="Picture Placeholder 5"/>
          <p:cNvSpPr>
            <a:spLocks noGrp="1"/>
          </p:cNvSpPr>
          <p:nvPr>
            <p:ph type="pic" sz="quarter" idx="17"/>
          </p:nvPr>
        </p:nvSpPr>
        <p:spPr>
          <a:xfrm>
            <a:off x="0" y="0"/>
            <a:ext cx="12192000" cy="3380732"/>
          </a:xfrm>
        </p:spPr>
        <p:txBody>
          <a:bodyPr/>
          <a:lstStyle/>
          <a:p>
            <a:r>
              <a:rPr lang="en-US" smtClean="0"/>
              <a:t>Click icon to add picture</a:t>
            </a:r>
            <a:endParaRPr lang="en-US" dirty="0"/>
          </a:p>
        </p:txBody>
      </p:sp>
      <p:pic>
        <p:nvPicPr>
          <p:cNvPr id="8" name="MN.IT Service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4738" y="6089346"/>
            <a:ext cx="4145759" cy="368429"/>
          </a:xfrm>
          <a:prstGeom prst="rect">
            <a:avLst/>
          </a:prstGeom>
        </p:spPr>
      </p:pic>
    </p:spTree>
    <p:extLst>
      <p:ext uri="{BB962C8B-B14F-4D97-AF65-F5344CB8AC3E}">
        <p14:creationId xmlns:p14="http://schemas.microsoft.com/office/powerpoint/2010/main" val="2186571569"/>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Agenda">
    <p:bg>
      <p:bgPr>
        <a:solidFill>
          <a:srgbClr val="E8E8E8"/>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003865"/>
              </a:solidFill>
            </a:endParaRPr>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Agenda</a:t>
            </a:r>
            <a:endParaRPr lang="en-US" dirty="0"/>
          </a:p>
        </p:txBody>
      </p:sp>
      <p:sp>
        <p:nvSpPr>
          <p:cNvPr id="12" name="Table Placeholder 9"/>
          <p:cNvSpPr>
            <a:spLocks noGrp="1"/>
          </p:cNvSpPr>
          <p:nvPr>
            <p:ph type="tbl" sz="quarter" idx="13"/>
          </p:nvPr>
        </p:nvSpPr>
        <p:spPr>
          <a:xfrm>
            <a:off x="838200" y="1335089"/>
            <a:ext cx="10515600" cy="4841875"/>
          </a:xfrm>
        </p:spPr>
        <p:txBody>
          <a:bodyPr/>
          <a:lstStyle/>
          <a:p>
            <a:r>
              <a:rPr lang="en-US" smtClean="0"/>
              <a:t>Click icon to add table</a:t>
            </a:r>
            <a:endParaRPr lang="en-US"/>
          </a:p>
        </p:txBody>
      </p:sp>
      <p:sp>
        <p:nvSpPr>
          <p:cNvPr id="4" name="Date Placeholder 3"/>
          <p:cNvSpPr>
            <a:spLocks noGrp="1"/>
          </p:cNvSpPr>
          <p:nvPr>
            <p:ph type="dt" sz="half" idx="10"/>
          </p:nvPr>
        </p:nvSpPr>
        <p:spPr/>
        <p:txBody>
          <a:bodyPr/>
          <a:lstStyle/>
          <a:p>
            <a:fld id="{B13A12FC-489F-4C4B-962E-F9CD64FE946F}" type="datetime1">
              <a:rPr lang="en-US" smtClean="0">
                <a:solidFill>
                  <a:srgbClr val="000000"/>
                </a:solidFill>
              </a:rPr>
              <a:pPr/>
              <a:t>5/31/2018</a:t>
            </a:fld>
            <a:endParaRPr lang="en-US" dirty="0">
              <a:solidFill>
                <a:srgbClr val="000000"/>
              </a:solidFill>
            </a:endParaRPr>
          </a:p>
        </p:txBody>
      </p:sp>
      <p:sp>
        <p:nvSpPr>
          <p:cNvPr id="11" name="Footer Placeholder 4"/>
          <p:cNvSpPr>
            <a:spLocks noGrp="1"/>
          </p:cNvSpPr>
          <p:nvPr>
            <p:ph type="ftr" sz="quarter" idx="3"/>
          </p:nvPr>
        </p:nvSpPr>
        <p:spPr>
          <a:xfrm>
            <a:off x="3302179" y="6356353"/>
            <a:ext cx="5587647" cy="365125"/>
          </a:xfrm>
          <a:prstGeom prst="rect">
            <a:avLst/>
          </a:prstGeom>
        </p:spPr>
        <p:txBody>
          <a:bodyPr anchor="ctr"/>
          <a:lstStyle>
            <a:lvl1pPr algn="ctr">
              <a:defRPr sz="1200">
                <a:solidFill>
                  <a:schemeClr val="tx2"/>
                </a:solidFill>
              </a:defRPr>
            </a:lvl1pPr>
          </a:lstStyle>
          <a:p>
            <a:r>
              <a:rPr lang="en-US" dirty="0" smtClean="0">
                <a:solidFill>
                  <a:srgbClr val="000000"/>
                </a:solidFill>
              </a:rPr>
              <a:t>mndot.gov</a:t>
            </a:r>
            <a:endParaRPr lang="en-US" dirty="0">
              <a:solidFill>
                <a:srgbClr val="000000"/>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dirty="0">
              <a:solidFill>
                <a:srgbClr val="000000"/>
              </a:solidFill>
            </a:endParaRPr>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Tree>
    <p:extLst>
      <p:ext uri="{BB962C8B-B14F-4D97-AF65-F5344CB8AC3E}">
        <p14:creationId xmlns:p14="http://schemas.microsoft.com/office/powerpoint/2010/main" val="1101562601"/>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8"/>
            <a:ext cx="12192000" cy="1199223"/>
          </a:xfrm>
          <a:solidFill>
            <a:schemeClr val="accent1"/>
          </a:solidFill>
        </p:spPr>
        <p:txBody>
          <a:bodyPr anchor="ctr">
            <a:normAutofit/>
          </a:bodyPr>
          <a:lstStyle>
            <a:lvl1pPr algn="ctr">
              <a:defRPr sz="3600">
                <a:solidFill>
                  <a:schemeClr val="bg1"/>
                </a:solidFill>
              </a:defRPr>
            </a:lvl1pPr>
          </a:lstStyle>
          <a:p>
            <a:r>
              <a:rPr lang="en-US" dirty="0" smtClean="0"/>
              <a:t>Click to edit section title</a:t>
            </a:r>
            <a:endParaRPr lang="en-US" dirty="0"/>
          </a:p>
        </p:txBody>
      </p:sp>
      <p:sp>
        <p:nvSpPr>
          <p:cNvPr id="3" name="Rectangle 2"/>
          <p:cNvSpPr/>
          <p:nvPr userDrawn="1"/>
        </p:nvSpPr>
        <p:spPr>
          <a:xfrm>
            <a:off x="0" y="5387790"/>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12" name="Text Placeholder 10"/>
          <p:cNvSpPr>
            <a:spLocks noGrp="1"/>
          </p:cNvSpPr>
          <p:nvPr>
            <p:ph type="body" sz="quarter" idx="14" hasCustomPrompt="1"/>
          </p:nvPr>
        </p:nvSpPr>
        <p:spPr>
          <a:xfrm>
            <a:off x="2802469" y="5644884"/>
            <a:ext cx="6587067" cy="440970"/>
          </a:xfrm>
        </p:spPr>
        <p:txBody>
          <a:bodyPr>
            <a:normAutofit/>
          </a:bodyPr>
          <a:lstStyle>
            <a:lvl1pPr marL="0" indent="0" algn="ctr">
              <a:buNone/>
              <a:defRPr sz="1800" baseline="0"/>
            </a:lvl1pPr>
          </a:lstStyle>
          <a:p>
            <a:r>
              <a:rPr lang="en-US" sz="1800" dirty="0" err="1" smtClean="0"/>
              <a:t>Firstname</a:t>
            </a:r>
            <a:r>
              <a:rPr lang="en-US" sz="1800" dirty="0" smtClean="0"/>
              <a:t> </a:t>
            </a:r>
            <a:r>
              <a:rPr lang="en-US" sz="1800" dirty="0" err="1" smtClean="0"/>
              <a:t>Lastname</a:t>
            </a:r>
            <a:r>
              <a:rPr lang="en-US" sz="1800" dirty="0" smtClean="0"/>
              <a:t> | Job Title</a:t>
            </a:r>
          </a:p>
        </p:txBody>
      </p:sp>
      <p:sp>
        <p:nvSpPr>
          <p:cNvPr id="11" name="Picture Placeholder 2"/>
          <p:cNvSpPr>
            <a:spLocks noGrp="1"/>
          </p:cNvSpPr>
          <p:nvPr>
            <p:ph type="pic" sz="quarter" idx="13" hasCustomPrompt="1"/>
          </p:nvPr>
        </p:nvSpPr>
        <p:spPr>
          <a:xfrm>
            <a:off x="0" y="1789113"/>
            <a:ext cx="12192000" cy="2298700"/>
          </a:xfrm>
        </p:spPr>
        <p:txBody>
          <a:bodyPr/>
          <a:lstStyle/>
          <a:p>
            <a:r>
              <a:rPr lang="en-US" dirty="0" smtClean="0"/>
              <a:t>Click Icon to add picture</a:t>
            </a:r>
            <a:endParaRPr lang="en-US" dirty="0"/>
          </a:p>
        </p:txBody>
      </p:sp>
      <p:sp>
        <p:nvSpPr>
          <p:cNvPr id="18" name="Date Placeholder 17"/>
          <p:cNvSpPr>
            <a:spLocks noGrp="1"/>
          </p:cNvSpPr>
          <p:nvPr>
            <p:ph type="dt" sz="half" idx="15"/>
          </p:nvPr>
        </p:nvSpPr>
        <p:spPr/>
        <p:txBody>
          <a:bodyPr/>
          <a:lstStyle/>
          <a:p>
            <a:fld id="{5935AEE0-9EEE-4AE1-A38F-F05DA6F7A2D1}" type="datetime1">
              <a:rPr lang="en-US" smtClean="0">
                <a:solidFill>
                  <a:srgbClr val="000000"/>
                </a:solidFill>
              </a:rPr>
              <a:pPr/>
              <a:t>5/31/2018</a:t>
            </a:fld>
            <a:endParaRPr lang="en-US" dirty="0">
              <a:solidFill>
                <a:srgbClr val="000000"/>
              </a:solidFill>
            </a:endParaRPr>
          </a:p>
        </p:txBody>
      </p:sp>
      <p:sp>
        <p:nvSpPr>
          <p:cNvPr id="9" name="Footer Placeholder 4"/>
          <p:cNvSpPr>
            <a:spLocks noGrp="1"/>
          </p:cNvSpPr>
          <p:nvPr>
            <p:ph type="ftr" sz="quarter" idx="3"/>
          </p:nvPr>
        </p:nvSpPr>
        <p:spPr>
          <a:xfrm>
            <a:off x="3302179" y="6356353"/>
            <a:ext cx="5587647" cy="365125"/>
          </a:xfrm>
          <a:prstGeom prst="rect">
            <a:avLst/>
          </a:prstGeom>
        </p:spPr>
        <p:txBody>
          <a:bodyPr anchor="ctr"/>
          <a:lstStyle>
            <a:lvl1pPr algn="ctr">
              <a:defRPr sz="1200">
                <a:solidFill>
                  <a:schemeClr val="tx2"/>
                </a:solidFill>
              </a:defRPr>
            </a:lvl1pPr>
          </a:lstStyle>
          <a:p>
            <a:r>
              <a:rPr lang="en-US" dirty="0" smtClean="0">
                <a:solidFill>
                  <a:srgbClr val="000000"/>
                </a:solidFill>
              </a:rPr>
              <a:t>mndot.gov</a:t>
            </a:r>
            <a:endParaRPr lang="en-US" dirty="0">
              <a:solidFill>
                <a:srgbClr val="000000"/>
              </a:solidFill>
            </a:endParaRPr>
          </a:p>
        </p:txBody>
      </p:sp>
      <p:sp>
        <p:nvSpPr>
          <p:cNvPr id="19" name="Slide Number Placeholder 18"/>
          <p:cNvSpPr>
            <a:spLocks noGrp="1"/>
          </p:cNvSpPr>
          <p:nvPr>
            <p:ph type="sldNum" sz="quarter" idx="16"/>
          </p:nvPr>
        </p:nvSpPr>
        <p:spPr/>
        <p:txBody>
          <a:bodyPr/>
          <a:lstStyle/>
          <a:p>
            <a:fld id="{48F63A3B-78C7-47BE-AE5E-E10140E04643}" type="slidenum">
              <a:rPr lang="en-US" smtClean="0">
                <a:solidFill>
                  <a:srgbClr val="000000"/>
                </a:solidFill>
              </a:rPr>
              <a:pPr/>
              <a:t>‹#›</a:t>
            </a:fld>
            <a:endParaRPr lang="en-US" dirty="0">
              <a:solidFill>
                <a:srgbClr val="000000"/>
              </a:solidFill>
            </a:endParaRPr>
          </a:p>
        </p:txBody>
      </p:sp>
      <p:pic>
        <p:nvPicPr>
          <p:cNvPr id="14" name="MN.IT Service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5251" y="812679"/>
            <a:ext cx="4145759" cy="368429"/>
          </a:xfrm>
          <a:prstGeom prst="rect">
            <a:avLst/>
          </a:prstGeom>
        </p:spPr>
      </p:pic>
    </p:spTree>
    <p:extLst>
      <p:ext uri="{BB962C8B-B14F-4D97-AF65-F5344CB8AC3E}">
        <p14:creationId xmlns:p14="http://schemas.microsoft.com/office/powerpoint/2010/main" val="2059326400"/>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Whit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3" name="Content Placeholder 2"/>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F03D059-9B56-4BC2-9C6A-9202C7128BB8}" type="datetime1">
              <a:rPr lang="en-US" smtClean="0">
                <a:solidFill>
                  <a:srgbClr val="000000"/>
                </a:solidFill>
              </a:rPr>
              <a:pPr/>
              <a:t>5/31/2018</a:t>
            </a:fld>
            <a:endParaRPr lang="en-US" dirty="0">
              <a:solidFill>
                <a:srgbClr val="000000"/>
              </a:solidFill>
            </a:endParaRPr>
          </a:p>
        </p:txBody>
      </p:sp>
      <p:sp>
        <p:nvSpPr>
          <p:cNvPr id="10" name="Footer Placeholder 4"/>
          <p:cNvSpPr>
            <a:spLocks noGrp="1"/>
          </p:cNvSpPr>
          <p:nvPr>
            <p:ph type="ftr" sz="quarter" idx="3"/>
          </p:nvPr>
        </p:nvSpPr>
        <p:spPr>
          <a:xfrm>
            <a:off x="3302179" y="6356353"/>
            <a:ext cx="5587647" cy="365125"/>
          </a:xfrm>
          <a:prstGeom prst="rect">
            <a:avLst/>
          </a:prstGeom>
        </p:spPr>
        <p:txBody>
          <a:bodyPr anchor="ctr"/>
          <a:lstStyle>
            <a:lvl1pPr algn="ctr">
              <a:defRPr sz="1200">
                <a:solidFill>
                  <a:schemeClr val="tx2"/>
                </a:solidFill>
              </a:defRPr>
            </a:lvl1pPr>
          </a:lstStyle>
          <a:p>
            <a:r>
              <a:rPr lang="en-US" dirty="0" smtClean="0">
                <a:solidFill>
                  <a:srgbClr val="000000"/>
                </a:solidFill>
              </a:rPr>
              <a:t>mndot.gov</a:t>
            </a:r>
            <a:endParaRPr lang="en-US" dirty="0">
              <a:solidFill>
                <a:srgbClr val="000000"/>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dirty="0">
              <a:solidFill>
                <a:srgbClr val="000000"/>
              </a:solidFill>
            </a:endParaRPr>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Tree>
    <p:extLst>
      <p:ext uri="{BB962C8B-B14F-4D97-AF65-F5344CB8AC3E}">
        <p14:creationId xmlns:p14="http://schemas.microsoft.com/office/powerpoint/2010/main" val="613488520"/>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Content (Split White BG)">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1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3" name="Content Placeholder 2"/>
          <p:cNvSpPr>
            <a:spLocks noGrp="1"/>
          </p:cNvSpPr>
          <p:nvPr>
            <p:ph sz="half" idx="1"/>
          </p:nvPr>
        </p:nvSpPr>
        <p:spPr>
          <a:xfrm>
            <a:off x="838200" y="1594628"/>
            <a:ext cx="4981448" cy="4582339"/>
          </a:xfrm>
          <a:solidFill>
            <a:schemeClr val="bg1"/>
          </a:solidFill>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26048" y="1594628"/>
            <a:ext cx="5127752" cy="4582339"/>
          </a:xfrm>
          <a:solidFill>
            <a:schemeClr val="bg1"/>
          </a:solidFill>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2E2BF36-F0D9-4483-8829-ACF37180CA57}" type="datetime1">
              <a:rPr lang="en-US" smtClean="0">
                <a:solidFill>
                  <a:srgbClr val="000000"/>
                </a:solidFill>
              </a:rPr>
              <a:pPr/>
              <a:t>5/31/2018</a:t>
            </a:fld>
            <a:endParaRPr lang="en-US" dirty="0">
              <a:solidFill>
                <a:srgbClr val="000000"/>
              </a:solidFill>
            </a:endParaRPr>
          </a:p>
        </p:txBody>
      </p:sp>
      <p:sp>
        <p:nvSpPr>
          <p:cNvPr id="11" name="Footer Placeholder 4"/>
          <p:cNvSpPr>
            <a:spLocks noGrp="1"/>
          </p:cNvSpPr>
          <p:nvPr>
            <p:ph type="ftr" sz="quarter" idx="3"/>
          </p:nvPr>
        </p:nvSpPr>
        <p:spPr>
          <a:xfrm>
            <a:off x="3302179" y="6356353"/>
            <a:ext cx="5587647" cy="365125"/>
          </a:xfrm>
          <a:prstGeom prst="rect">
            <a:avLst/>
          </a:prstGeom>
        </p:spPr>
        <p:txBody>
          <a:bodyPr anchor="ctr"/>
          <a:lstStyle>
            <a:lvl1pPr algn="ctr">
              <a:defRPr sz="1200">
                <a:solidFill>
                  <a:schemeClr val="tx2"/>
                </a:solidFill>
              </a:defRPr>
            </a:lvl1pPr>
          </a:lstStyle>
          <a:p>
            <a:r>
              <a:rPr lang="en-US" dirty="0" smtClean="0">
                <a:solidFill>
                  <a:srgbClr val="000000"/>
                </a:solidFill>
              </a:rPr>
              <a:t>mndot.gov</a:t>
            </a:r>
            <a:endParaRPr lang="en-US" dirty="0">
              <a:solidFill>
                <a:srgbClr val="000000"/>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dirty="0">
              <a:solidFill>
                <a:srgbClr val="000000"/>
              </a:solidFill>
            </a:endParaRPr>
          </a:p>
        </p:txBody>
      </p:sp>
      <p:sp>
        <p:nvSpPr>
          <p:cNvPr id="10" name="Rectangle 9"/>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78BE21"/>
              </a:solidFill>
            </a:endParaRPr>
          </a:p>
        </p:txBody>
      </p:sp>
    </p:spTree>
    <p:extLst>
      <p:ext uri="{BB962C8B-B14F-4D97-AF65-F5344CB8AC3E}">
        <p14:creationId xmlns:p14="http://schemas.microsoft.com/office/powerpoint/2010/main" val="3728339707"/>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1_Title and Content (Boxed)">
    <p:bg>
      <p:bgPr>
        <a:solidFill>
          <a:srgbClr val="E8E8E8"/>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3" name="Content Placeholder 2"/>
          <p:cNvSpPr>
            <a:spLocks noGrp="1"/>
          </p:cNvSpPr>
          <p:nvPr>
            <p:ph idx="1"/>
          </p:nvPr>
        </p:nvSpPr>
        <p:spPr>
          <a:xfrm>
            <a:off x="838200" y="1335281"/>
            <a:ext cx="10515600" cy="4841682"/>
          </a:xfrm>
          <a:solidFill>
            <a:schemeClr val="bg1"/>
          </a:solidFill>
        </p:spPr>
        <p:txBody>
          <a:bodyPr lIns="228600" tIns="548640" rIns="274320"/>
          <a:lstStyle>
            <a:lvl1pPr marL="342891" indent="-342891">
              <a:lnSpc>
                <a:spcPct val="100000"/>
              </a:lnSpc>
              <a:spcAft>
                <a:spcPts val="1000"/>
              </a:spcAft>
              <a:buClr>
                <a:schemeClr val="accent1"/>
              </a:buClr>
              <a:buFont typeface="Arial" panose="020B0604020202020204" pitchFamily="34" charset="0"/>
              <a:buChar char="•"/>
              <a:defRPr sz="2500"/>
            </a:lvl1pPr>
            <a:lvl2pPr marL="800080" indent="-342891">
              <a:lnSpc>
                <a:spcPct val="100000"/>
              </a:lnSpc>
              <a:spcAft>
                <a:spcPts val="1000"/>
              </a:spcAft>
              <a:buClr>
                <a:schemeClr val="accent1"/>
              </a:buClr>
              <a:buFont typeface="Arial" panose="020B0604020202020204" pitchFamily="34" charset="0"/>
              <a:buChar char="•"/>
              <a:defRPr sz="2100"/>
            </a:lvl2pPr>
            <a:lvl3pPr marL="1200121" indent="-285744">
              <a:lnSpc>
                <a:spcPct val="100000"/>
              </a:lnSpc>
              <a:spcAft>
                <a:spcPts val="1000"/>
              </a:spcAft>
              <a:buClr>
                <a:schemeClr val="accent1"/>
              </a:buClr>
              <a:buFont typeface="Arial" panose="020B0604020202020204" pitchFamily="34" charset="0"/>
              <a:buChar char="•"/>
              <a:defRPr sz="1700"/>
            </a:lvl3pPr>
            <a:lvl4pPr marL="1657309" indent="-285744">
              <a:lnSpc>
                <a:spcPct val="100000"/>
              </a:lnSpc>
              <a:spcAft>
                <a:spcPts val="1000"/>
              </a:spcAft>
              <a:buClr>
                <a:schemeClr val="accent1"/>
              </a:buClr>
              <a:buFont typeface="Arial" panose="020B0604020202020204" pitchFamily="34" charset="0"/>
              <a:buChar char="•"/>
              <a:defRPr sz="1700"/>
            </a:lvl4pPr>
            <a:lvl5pPr marL="2114498" indent="-285744">
              <a:lnSpc>
                <a:spcPct val="100000"/>
              </a:lnSpc>
              <a:spcAft>
                <a:spcPts val="1000"/>
              </a:spcAft>
              <a:buClr>
                <a:schemeClr val="accent1"/>
              </a:buClr>
              <a:buFont typeface="Arial" panose="020B0604020202020204" pitchFamily="34" charset="0"/>
              <a:buChar char="•"/>
              <a:defRPr sz="17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B5613DD-FDE5-475A-912F-41EBBF597B1F}" type="datetime1">
              <a:rPr lang="en-US" smtClean="0">
                <a:solidFill>
                  <a:srgbClr val="000000"/>
                </a:solidFill>
              </a:rPr>
              <a:pPr/>
              <a:t>5/31/2018</a:t>
            </a:fld>
            <a:endParaRPr lang="en-US" dirty="0">
              <a:solidFill>
                <a:srgbClr val="000000"/>
              </a:solidFill>
            </a:endParaRPr>
          </a:p>
        </p:txBody>
      </p:sp>
      <p:sp>
        <p:nvSpPr>
          <p:cNvPr id="11" name="Footer Placeholder 4"/>
          <p:cNvSpPr>
            <a:spLocks noGrp="1"/>
          </p:cNvSpPr>
          <p:nvPr>
            <p:ph type="ftr" sz="quarter" idx="3"/>
          </p:nvPr>
        </p:nvSpPr>
        <p:spPr>
          <a:xfrm>
            <a:off x="3302179" y="6356353"/>
            <a:ext cx="5587647" cy="365125"/>
          </a:xfrm>
          <a:prstGeom prst="rect">
            <a:avLst/>
          </a:prstGeom>
        </p:spPr>
        <p:txBody>
          <a:bodyPr anchor="ctr"/>
          <a:lstStyle>
            <a:lvl1pPr algn="ctr">
              <a:defRPr sz="1200">
                <a:solidFill>
                  <a:schemeClr val="tx2"/>
                </a:solidFill>
              </a:defRPr>
            </a:lvl1pPr>
          </a:lstStyle>
          <a:p>
            <a:r>
              <a:rPr lang="en-US" dirty="0" smtClean="0">
                <a:solidFill>
                  <a:srgbClr val="000000"/>
                </a:solidFill>
              </a:rPr>
              <a:t>mndot.gov</a:t>
            </a:r>
            <a:endParaRPr lang="en-US" dirty="0">
              <a:solidFill>
                <a:srgbClr val="000000"/>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dirty="0">
              <a:solidFill>
                <a:srgbClr val="000000"/>
              </a:solidFill>
            </a:endParaRPr>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Tree>
    <p:extLst>
      <p:ext uri="{BB962C8B-B14F-4D97-AF65-F5344CB8AC3E}">
        <p14:creationId xmlns:p14="http://schemas.microsoft.com/office/powerpoint/2010/main" val="139984219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Whit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B1A4575-DDB9-4094-929B-6674B660F02D}" type="datetime1">
              <a:rPr lang="en-US" smtClean="0"/>
              <a:t>5/31/2018</a:t>
            </a:fld>
            <a:endParaRPr lang="en-US" dirty="0"/>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5324997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Content (Split Boxed)">
    <p:bg>
      <p:bgPr>
        <a:solidFill>
          <a:srgbClr val="E8E8E8"/>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3" name="Content Placeholder 2"/>
          <p:cNvSpPr>
            <a:spLocks noGrp="1"/>
          </p:cNvSpPr>
          <p:nvPr>
            <p:ph sz="half" idx="1"/>
          </p:nvPr>
        </p:nvSpPr>
        <p:spPr>
          <a:xfrm>
            <a:off x="838200" y="1594628"/>
            <a:ext cx="5181600" cy="4582339"/>
          </a:xfrm>
          <a:solidFill>
            <a:schemeClr val="bg1"/>
          </a:solidFill>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594628"/>
            <a:ext cx="5181600" cy="4582339"/>
          </a:xfrm>
          <a:solidFill>
            <a:schemeClr val="bg1"/>
          </a:solidFill>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35F7E7C-CE69-4E85-AE3D-48D77D5779D2}" type="datetime1">
              <a:rPr lang="en-US" smtClean="0">
                <a:solidFill>
                  <a:srgbClr val="000000"/>
                </a:solidFill>
              </a:rPr>
              <a:pPr/>
              <a:t>5/31/2018</a:t>
            </a:fld>
            <a:endParaRPr lang="en-US" dirty="0">
              <a:solidFill>
                <a:srgbClr val="000000"/>
              </a:solidFill>
            </a:endParaRPr>
          </a:p>
        </p:txBody>
      </p:sp>
      <p:sp>
        <p:nvSpPr>
          <p:cNvPr id="11" name="Footer Placeholder 4"/>
          <p:cNvSpPr>
            <a:spLocks noGrp="1"/>
          </p:cNvSpPr>
          <p:nvPr>
            <p:ph type="ftr" sz="quarter" idx="3"/>
          </p:nvPr>
        </p:nvSpPr>
        <p:spPr>
          <a:xfrm>
            <a:off x="3302179" y="6356353"/>
            <a:ext cx="5587647" cy="365125"/>
          </a:xfrm>
          <a:prstGeom prst="rect">
            <a:avLst/>
          </a:prstGeom>
        </p:spPr>
        <p:txBody>
          <a:bodyPr anchor="ctr"/>
          <a:lstStyle>
            <a:lvl1pPr algn="ctr">
              <a:defRPr sz="1200">
                <a:solidFill>
                  <a:schemeClr val="tx2"/>
                </a:solidFill>
              </a:defRPr>
            </a:lvl1pPr>
          </a:lstStyle>
          <a:p>
            <a:r>
              <a:rPr lang="en-US" dirty="0" smtClean="0">
                <a:solidFill>
                  <a:srgbClr val="000000"/>
                </a:solidFill>
              </a:rPr>
              <a:t>mndot.gov</a:t>
            </a:r>
            <a:endParaRPr lang="en-US" dirty="0">
              <a:solidFill>
                <a:srgbClr val="000000"/>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64366498"/>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lack Overlay, Gray Titl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9" name="Picture Placeholder 12"/>
          <p:cNvSpPr>
            <a:spLocks noGrp="1"/>
          </p:cNvSpPr>
          <p:nvPr>
            <p:ph type="pic" sz="quarter" idx="13" hasCustomPrompt="1"/>
          </p:nvPr>
        </p:nvSpPr>
        <p:spPr>
          <a:xfrm>
            <a:off x="0" y="1219198"/>
            <a:ext cx="12192000" cy="5638802"/>
          </a:xfrm>
        </p:spPr>
        <p:txBody>
          <a:bodyPr/>
          <a:lstStyle/>
          <a:p>
            <a:r>
              <a:rPr lang="en-US" dirty="0" smtClean="0"/>
              <a:t>Click Icon to add picture</a:t>
            </a:r>
            <a:endParaRPr lang="en-US" dirty="0"/>
          </a:p>
        </p:txBody>
      </p:sp>
      <p:sp>
        <p:nvSpPr>
          <p:cNvPr id="10" name="Content Placeholder 2"/>
          <p:cNvSpPr>
            <a:spLocks noGrp="1"/>
          </p:cNvSpPr>
          <p:nvPr>
            <p:ph idx="1"/>
          </p:nvPr>
        </p:nvSpPr>
        <p:spPr>
          <a:xfrm>
            <a:off x="0" y="2609242"/>
            <a:ext cx="5683624" cy="2858714"/>
          </a:xfrm>
          <a:solidFill>
            <a:srgbClr val="003865">
              <a:alpha val="87843"/>
            </a:srgbClr>
          </a:solidFill>
        </p:spPr>
        <p:txBody>
          <a:bodyPr rIns="274320" anchor="ctr"/>
          <a:lstStyle>
            <a:lvl1pPr marL="685783" indent="-228594">
              <a:lnSpc>
                <a:spcPct val="100000"/>
              </a:lnSpc>
              <a:spcBef>
                <a:spcPts val="0"/>
              </a:spcBef>
              <a:buClr>
                <a:schemeClr val="accent2"/>
              </a:buClr>
              <a:defRPr sz="2500">
                <a:solidFill>
                  <a:schemeClr val="bg1"/>
                </a:solidFill>
              </a:defRPr>
            </a:lvl1pPr>
            <a:lvl2pPr marL="1142971" indent="-228594">
              <a:lnSpc>
                <a:spcPct val="100000"/>
              </a:lnSpc>
              <a:buClr>
                <a:schemeClr val="accent2"/>
              </a:buClr>
              <a:defRPr sz="2100">
                <a:solidFill>
                  <a:schemeClr val="bg1"/>
                </a:solidFill>
              </a:defRPr>
            </a:lvl2pPr>
            <a:lvl3pPr marL="1600160" indent="-228594">
              <a:lnSpc>
                <a:spcPct val="100000"/>
              </a:lnSpc>
              <a:buClr>
                <a:schemeClr val="accent2"/>
              </a:buClr>
              <a:defRPr sz="1700">
                <a:solidFill>
                  <a:schemeClr val="bg1"/>
                </a:solidFill>
              </a:defRPr>
            </a:lvl3pPr>
            <a:lvl4pPr marL="2057349" indent="-228594">
              <a:lnSpc>
                <a:spcPct val="100000"/>
              </a:lnSpc>
              <a:buClr>
                <a:schemeClr val="accent2"/>
              </a:buClr>
              <a:defRPr sz="1700">
                <a:solidFill>
                  <a:schemeClr val="bg1"/>
                </a:solidFill>
              </a:defRPr>
            </a:lvl4pPr>
            <a:lvl5pPr marL="2514537" indent="-228594">
              <a:lnSpc>
                <a:spcPct val="100000"/>
              </a:lnSpc>
              <a:buClr>
                <a:schemeClr val="accent2"/>
              </a:buClr>
              <a:defRPr sz="1700">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23240A5-1495-4A19-97C1-40F3615491D4}" type="datetime1">
              <a:rPr lang="en-US" smtClean="0">
                <a:solidFill>
                  <a:srgbClr val="000000"/>
                </a:solidFill>
              </a:rPr>
              <a:pPr/>
              <a:t>5/31/2018</a:t>
            </a:fld>
            <a:endParaRPr lang="en-US" dirty="0">
              <a:solidFill>
                <a:srgbClr val="000000"/>
              </a:solidFill>
            </a:endParaRPr>
          </a:p>
        </p:txBody>
      </p:sp>
      <p:sp>
        <p:nvSpPr>
          <p:cNvPr id="13" name="Footer Placeholder 4"/>
          <p:cNvSpPr>
            <a:spLocks noGrp="1"/>
          </p:cNvSpPr>
          <p:nvPr>
            <p:ph type="ftr" sz="quarter" idx="3"/>
          </p:nvPr>
        </p:nvSpPr>
        <p:spPr>
          <a:xfrm>
            <a:off x="3302179" y="6356353"/>
            <a:ext cx="5587647" cy="365125"/>
          </a:xfrm>
          <a:prstGeom prst="rect">
            <a:avLst/>
          </a:prstGeom>
        </p:spPr>
        <p:txBody>
          <a:bodyPr anchor="ctr"/>
          <a:lstStyle>
            <a:lvl1pPr algn="ctr">
              <a:defRPr sz="1200">
                <a:solidFill>
                  <a:schemeClr val="tx2"/>
                </a:solidFill>
              </a:defRPr>
            </a:lvl1pPr>
          </a:lstStyle>
          <a:p>
            <a:r>
              <a:rPr lang="en-US" dirty="0" smtClean="0">
                <a:solidFill>
                  <a:srgbClr val="000000"/>
                </a:solidFill>
              </a:rPr>
              <a:t>mndot.gov</a:t>
            </a:r>
            <a:endParaRPr lang="en-US" dirty="0">
              <a:solidFill>
                <a:srgbClr val="000000"/>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139489360"/>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lack Overlay, Whit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smtClean="0"/>
              <a:t>Click to edit title</a:t>
            </a:r>
            <a:endParaRPr lang="en-US" dirty="0"/>
          </a:p>
        </p:txBody>
      </p:sp>
      <p:sp>
        <p:nvSpPr>
          <p:cNvPr id="9" name="Picture Placeholder 12"/>
          <p:cNvSpPr>
            <a:spLocks noGrp="1"/>
          </p:cNvSpPr>
          <p:nvPr>
            <p:ph type="pic" sz="quarter" idx="13" hasCustomPrompt="1"/>
          </p:nvPr>
        </p:nvSpPr>
        <p:spPr>
          <a:xfrm>
            <a:off x="0" y="1219198"/>
            <a:ext cx="12192000" cy="5638802"/>
          </a:xfrm>
        </p:spPr>
        <p:txBody>
          <a:bodyPr/>
          <a:lstStyle>
            <a:lvl1pPr>
              <a:defRPr baseline="0"/>
            </a:lvl1pPr>
          </a:lstStyle>
          <a:p>
            <a:r>
              <a:rPr lang="en-US" dirty="0" smtClean="0"/>
              <a:t>Click Icon to add picture</a:t>
            </a:r>
            <a:endParaRPr lang="en-US" dirty="0"/>
          </a:p>
        </p:txBody>
      </p:sp>
      <p:sp>
        <p:nvSpPr>
          <p:cNvPr id="10" name="Content Placeholder 2"/>
          <p:cNvSpPr>
            <a:spLocks noGrp="1"/>
          </p:cNvSpPr>
          <p:nvPr>
            <p:ph idx="1"/>
          </p:nvPr>
        </p:nvSpPr>
        <p:spPr>
          <a:xfrm>
            <a:off x="0" y="2609242"/>
            <a:ext cx="5683624" cy="2858714"/>
          </a:xfrm>
          <a:solidFill>
            <a:srgbClr val="003865">
              <a:alpha val="87843"/>
            </a:srgbClr>
          </a:solidFill>
        </p:spPr>
        <p:txBody>
          <a:bodyPr rIns="274320" anchor="ctr"/>
          <a:lstStyle>
            <a:lvl1pPr marL="685783" indent="-228594">
              <a:lnSpc>
                <a:spcPct val="100000"/>
              </a:lnSpc>
              <a:spcBef>
                <a:spcPts val="0"/>
              </a:spcBef>
              <a:buClr>
                <a:schemeClr val="accent2"/>
              </a:buClr>
              <a:defRPr>
                <a:solidFill>
                  <a:schemeClr val="bg1"/>
                </a:solidFill>
              </a:defRPr>
            </a:lvl1pPr>
            <a:lvl2pPr marL="1142971" indent="-228594">
              <a:lnSpc>
                <a:spcPct val="100000"/>
              </a:lnSpc>
              <a:buClr>
                <a:schemeClr val="accent2"/>
              </a:buClr>
              <a:defRPr>
                <a:solidFill>
                  <a:schemeClr val="bg1"/>
                </a:solidFill>
              </a:defRPr>
            </a:lvl2pPr>
            <a:lvl3pPr marL="1600160" indent="-228594">
              <a:lnSpc>
                <a:spcPct val="100000"/>
              </a:lnSpc>
              <a:buClr>
                <a:schemeClr val="accent2"/>
              </a:buClr>
              <a:defRPr>
                <a:solidFill>
                  <a:schemeClr val="bg1"/>
                </a:solidFill>
              </a:defRPr>
            </a:lvl3pPr>
            <a:lvl4pPr marL="2057349" indent="-228594">
              <a:lnSpc>
                <a:spcPct val="100000"/>
              </a:lnSpc>
              <a:buClr>
                <a:schemeClr val="accent2"/>
              </a:buClr>
              <a:defRPr>
                <a:solidFill>
                  <a:schemeClr val="bg1"/>
                </a:solidFill>
              </a:defRPr>
            </a:lvl4pPr>
            <a:lvl5pPr marL="2514537" indent="-228594">
              <a:lnSpc>
                <a:spcPct val="100000"/>
              </a:lnSpc>
              <a:buClr>
                <a:schemeClr val="accent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48BEA40-8F85-478C-8976-B2E614F81DCA}" type="datetime1">
              <a:rPr lang="en-US" smtClean="0">
                <a:solidFill>
                  <a:srgbClr val="000000"/>
                </a:solidFill>
              </a:rPr>
              <a:pPr/>
              <a:t>5/31/2018</a:t>
            </a:fld>
            <a:endParaRPr lang="en-US" dirty="0">
              <a:solidFill>
                <a:srgbClr val="000000"/>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dirty="0">
              <a:solidFill>
                <a:srgbClr val="000000"/>
              </a:solidFill>
            </a:endParaRPr>
          </a:p>
        </p:txBody>
      </p:sp>
      <p:sp>
        <p:nvSpPr>
          <p:cNvPr id="12" name="Footer Placeholder 4"/>
          <p:cNvSpPr>
            <a:spLocks noGrp="1"/>
          </p:cNvSpPr>
          <p:nvPr>
            <p:ph type="ftr" sz="quarter" idx="3"/>
          </p:nvPr>
        </p:nvSpPr>
        <p:spPr>
          <a:xfrm>
            <a:off x="3302179" y="6356353"/>
            <a:ext cx="5587647" cy="365125"/>
          </a:xfrm>
          <a:prstGeom prst="rect">
            <a:avLst/>
          </a:prstGeom>
        </p:spPr>
        <p:txBody>
          <a:bodyPr anchor="ctr"/>
          <a:lstStyle>
            <a:lvl1pPr algn="ctr">
              <a:defRPr sz="1200">
                <a:solidFill>
                  <a:schemeClr val="tx2"/>
                </a:solidFill>
              </a:defRPr>
            </a:lvl1pPr>
          </a:lstStyle>
          <a:p>
            <a:r>
              <a:rPr lang="en-US" dirty="0" smtClean="0">
                <a:solidFill>
                  <a:srgbClr val="000000"/>
                </a:solidFill>
              </a:rPr>
              <a:t>mndot.gov</a:t>
            </a:r>
            <a:endParaRPr lang="en-US" dirty="0">
              <a:solidFill>
                <a:srgbClr val="000000"/>
              </a:solidFill>
            </a:endParaRPr>
          </a:p>
        </p:txBody>
      </p:sp>
    </p:spTree>
    <p:extLst>
      <p:ext uri="{BB962C8B-B14F-4D97-AF65-F5344CB8AC3E}">
        <p14:creationId xmlns:p14="http://schemas.microsoft.com/office/powerpoint/2010/main" val="2834512427"/>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nd Content (Solid White)">
    <p:bg>
      <p:bgPr>
        <a:solidFill>
          <a:schemeClr val="bg1"/>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smtClean="0"/>
              <a:t>Click to edit title</a:t>
            </a:r>
            <a:endParaRPr lang="en-US" dirty="0"/>
          </a:p>
        </p:txBody>
      </p:sp>
      <p:sp>
        <p:nvSpPr>
          <p:cNvPr id="5" name="Content Placeholder 4"/>
          <p:cNvSpPr>
            <a:spLocks noGrp="1"/>
          </p:cNvSpPr>
          <p:nvPr>
            <p:ph sz="quarter" idx="10"/>
          </p:nvPr>
        </p:nvSpPr>
        <p:spPr>
          <a:xfrm>
            <a:off x="838200" y="1366346"/>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4"/>
          <p:cNvSpPr>
            <a:spLocks noGrp="1"/>
          </p:cNvSpPr>
          <p:nvPr>
            <p:ph type="dt" sz="half" idx="11"/>
          </p:nvPr>
        </p:nvSpPr>
        <p:spPr>
          <a:xfrm>
            <a:off x="838202" y="6356354"/>
            <a:ext cx="1358591" cy="365125"/>
          </a:xfrm>
        </p:spPr>
        <p:txBody>
          <a:bodyPr/>
          <a:lstStyle/>
          <a:p>
            <a:fld id="{33E55450-22E4-4044-9106-A9B7480476E7}" type="datetime1">
              <a:rPr lang="en-US" smtClean="0">
                <a:solidFill>
                  <a:srgbClr val="000000"/>
                </a:solidFill>
              </a:rPr>
              <a:pPr/>
              <a:t>5/31/2018</a:t>
            </a:fld>
            <a:endParaRPr lang="en-US" dirty="0">
              <a:solidFill>
                <a:srgbClr val="000000"/>
              </a:solidFill>
            </a:endParaRPr>
          </a:p>
        </p:txBody>
      </p:sp>
      <p:sp>
        <p:nvSpPr>
          <p:cNvPr id="7" name="Footer Placeholder 4"/>
          <p:cNvSpPr>
            <a:spLocks noGrp="1"/>
          </p:cNvSpPr>
          <p:nvPr>
            <p:ph type="ftr" sz="quarter" idx="3"/>
          </p:nvPr>
        </p:nvSpPr>
        <p:spPr>
          <a:xfrm>
            <a:off x="3302179" y="6356353"/>
            <a:ext cx="5587647" cy="365125"/>
          </a:xfrm>
          <a:prstGeom prst="rect">
            <a:avLst/>
          </a:prstGeom>
        </p:spPr>
        <p:txBody>
          <a:bodyPr anchor="ctr"/>
          <a:lstStyle>
            <a:lvl1pPr algn="ctr">
              <a:defRPr sz="1200">
                <a:solidFill>
                  <a:schemeClr val="tx2"/>
                </a:solidFill>
              </a:defRPr>
            </a:lvl1pPr>
          </a:lstStyle>
          <a:p>
            <a:r>
              <a:rPr lang="en-US" dirty="0" smtClean="0">
                <a:solidFill>
                  <a:srgbClr val="000000"/>
                </a:solidFill>
              </a:rPr>
              <a:t>mndot.gov</a:t>
            </a:r>
            <a:endParaRPr lang="en-US" dirty="0">
              <a:solidFill>
                <a:srgbClr val="000000"/>
              </a:solidFill>
            </a:endParaRPr>
          </a:p>
        </p:txBody>
      </p:sp>
      <p:sp>
        <p:nvSpPr>
          <p:cNvPr id="9" name="Slide Number Placeholder 6"/>
          <p:cNvSpPr>
            <a:spLocks noGrp="1"/>
          </p:cNvSpPr>
          <p:nvPr>
            <p:ph type="sldNum" sz="quarter" idx="12"/>
          </p:nvPr>
        </p:nvSpPr>
        <p:spPr>
          <a:xfrm>
            <a:off x="9891134" y="6356354"/>
            <a:ext cx="1462668" cy="365125"/>
          </a:xfrm>
        </p:spPr>
        <p:txBody>
          <a:bodyPr/>
          <a:lstStyle/>
          <a:p>
            <a:fld id="{48F63A3B-78C7-47BE-AE5E-E10140E0464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2600995"/>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smtClean="0"/>
              <a:t>Click to edit title</a:t>
            </a:r>
            <a:endParaRPr lang="en-US" dirty="0"/>
          </a:p>
        </p:txBody>
      </p:sp>
      <p:sp>
        <p:nvSpPr>
          <p:cNvPr id="5" name="Content Placeholder 4"/>
          <p:cNvSpPr>
            <a:spLocks noGrp="1"/>
          </p:cNvSpPr>
          <p:nvPr>
            <p:ph sz="quarter" idx="10"/>
          </p:nvPr>
        </p:nvSpPr>
        <p:spPr>
          <a:xfrm>
            <a:off x="838200" y="1366346"/>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4"/>
          <p:cNvSpPr>
            <a:spLocks noGrp="1"/>
          </p:cNvSpPr>
          <p:nvPr>
            <p:ph type="dt" sz="half" idx="11"/>
          </p:nvPr>
        </p:nvSpPr>
        <p:spPr>
          <a:xfrm>
            <a:off x="838202" y="6356354"/>
            <a:ext cx="1358591" cy="365125"/>
          </a:xfrm>
        </p:spPr>
        <p:txBody>
          <a:bodyPr/>
          <a:lstStyle>
            <a:lvl1pPr>
              <a:defRPr>
                <a:solidFill>
                  <a:schemeClr val="bg1"/>
                </a:solidFill>
              </a:defRPr>
            </a:lvl1pPr>
          </a:lstStyle>
          <a:p>
            <a:fld id="{12EBCE43-07F5-4030-B651-C480456D780B}" type="datetime1">
              <a:rPr lang="en-US" smtClean="0">
                <a:solidFill>
                  <a:srgbClr val="FFFFFF"/>
                </a:solidFill>
              </a:rPr>
              <a:pPr/>
              <a:t>5/31/2018</a:t>
            </a:fld>
            <a:endParaRPr lang="en-US" dirty="0">
              <a:solidFill>
                <a:srgbClr val="FFFFFF"/>
              </a:solidFill>
            </a:endParaRPr>
          </a:p>
        </p:txBody>
      </p:sp>
      <p:sp>
        <p:nvSpPr>
          <p:cNvPr id="7" name="Footer Placeholder 4"/>
          <p:cNvSpPr>
            <a:spLocks noGrp="1"/>
          </p:cNvSpPr>
          <p:nvPr>
            <p:ph type="ftr" sz="quarter" idx="3"/>
          </p:nvPr>
        </p:nvSpPr>
        <p:spPr>
          <a:xfrm>
            <a:off x="3302179" y="6356353"/>
            <a:ext cx="5587647" cy="365125"/>
          </a:xfrm>
          <a:prstGeom prst="rect">
            <a:avLst/>
          </a:prstGeom>
        </p:spPr>
        <p:txBody>
          <a:bodyPr anchor="ctr"/>
          <a:lstStyle>
            <a:lvl1pPr algn="ctr">
              <a:defRPr sz="1200">
                <a:solidFill>
                  <a:schemeClr val="bg1"/>
                </a:solidFill>
              </a:defRPr>
            </a:lvl1pPr>
          </a:lstStyle>
          <a:p>
            <a:r>
              <a:rPr lang="en-US" dirty="0" smtClean="0">
                <a:solidFill>
                  <a:srgbClr val="FFFFFF"/>
                </a:solidFill>
              </a:rPr>
              <a:t>mndot.gov</a:t>
            </a:r>
            <a:endParaRPr lang="en-US" dirty="0">
              <a:solidFill>
                <a:srgbClr val="FFFFFF"/>
              </a:solidFill>
            </a:endParaRPr>
          </a:p>
        </p:txBody>
      </p:sp>
      <p:sp>
        <p:nvSpPr>
          <p:cNvPr id="9" name="Slide Number Placeholder 6"/>
          <p:cNvSpPr>
            <a:spLocks noGrp="1"/>
          </p:cNvSpPr>
          <p:nvPr>
            <p:ph type="sldNum" sz="quarter" idx="12"/>
          </p:nvPr>
        </p:nvSpPr>
        <p:spPr>
          <a:xfrm>
            <a:off x="9891134" y="6356354"/>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324134881"/>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smtClean="0"/>
              <a:t>Click to edit title</a:t>
            </a:r>
            <a:endParaRPr lang="en-US" dirty="0"/>
          </a:p>
        </p:txBody>
      </p:sp>
      <p:sp>
        <p:nvSpPr>
          <p:cNvPr id="5" name="Content Placeholder 4"/>
          <p:cNvSpPr>
            <a:spLocks noGrp="1"/>
          </p:cNvSpPr>
          <p:nvPr>
            <p:ph sz="quarter" idx="10"/>
          </p:nvPr>
        </p:nvSpPr>
        <p:spPr>
          <a:xfrm>
            <a:off x="838200" y="1366346"/>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4"/>
          <p:cNvSpPr>
            <a:spLocks noGrp="1"/>
          </p:cNvSpPr>
          <p:nvPr>
            <p:ph type="dt" sz="half" idx="11"/>
          </p:nvPr>
        </p:nvSpPr>
        <p:spPr>
          <a:xfrm>
            <a:off x="838202" y="6356354"/>
            <a:ext cx="1358591" cy="365125"/>
          </a:xfrm>
        </p:spPr>
        <p:txBody>
          <a:bodyPr/>
          <a:lstStyle>
            <a:lvl1pPr>
              <a:defRPr>
                <a:solidFill>
                  <a:schemeClr val="bg1"/>
                </a:solidFill>
              </a:defRPr>
            </a:lvl1pPr>
          </a:lstStyle>
          <a:p>
            <a:fld id="{9A34D770-82B2-424C-86E6-38A55BD3AEC1}" type="datetime1">
              <a:rPr lang="en-US" smtClean="0">
                <a:solidFill>
                  <a:srgbClr val="FFFFFF"/>
                </a:solidFill>
              </a:rPr>
              <a:pPr/>
              <a:t>5/31/2018</a:t>
            </a:fld>
            <a:endParaRPr lang="en-US" dirty="0">
              <a:solidFill>
                <a:srgbClr val="FFFFFF"/>
              </a:solidFill>
            </a:endParaRPr>
          </a:p>
        </p:txBody>
      </p:sp>
      <p:sp>
        <p:nvSpPr>
          <p:cNvPr id="7" name="Footer Placeholder 4"/>
          <p:cNvSpPr>
            <a:spLocks noGrp="1"/>
          </p:cNvSpPr>
          <p:nvPr>
            <p:ph type="ftr" sz="quarter" idx="3"/>
          </p:nvPr>
        </p:nvSpPr>
        <p:spPr>
          <a:xfrm>
            <a:off x="3302179" y="6356353"/>
            <a:ext cx="5587647" cy="365125"/>
          </a:xfrm>
          <a:prstGeom prst="rect">
            <a:avLst/>
          </a:prstGeom>
        </p:spPr>
        <p:txBody>
          <a:bodyPr anchor="ctr"/>
          <a:lstStyle>
            <a:lvl1pPr algn="ctr">
              <a:defRPr sz="1200">
                <a:solidFill>
                  <a:schemeClr val="bg1"/>
                </a:solidFill>
              </a:defRPr>
            </a:lvl1pPr>
          </a:lstStyle>
          <a:p>
            <a:r>
              <a:rPr lang="en-US" dirty="0" smtClean="0">
                <a:solidFill>
                  <a:srgbClr val="FFFFFF"/>
                </a:solidFill>
              </a:rPr>
              <a:t>mndot.gov</a:t>
            </a:r>
            <a:endParaRPr lang="en-US" dirty="0">
              <a:solidFill>
                <a:srgbClr val="FFFFFF"/>
              </a:solidFill>
            </a:endParaRPr>
          </a:p>
        </p:txBody>
      </p:sp>
      <p:sp>
        <p:nvSpPr>
          <p:cNvPr id="9" name="Slide Number Placeholder 6"/>
          <p:cNvSpPr>
            <a:spLocks noGrp="1"/>
          </p:cNvSpPr>
          <p:nvPr>
            <p:ph type="sldNum" sz="quarter" idx="12"/>
          </p:nvPr>
        </p:nvSpPr>
        <p:spPr>
          <a:xfrm>
            <a:off x="9891134" y="6356354"/>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6297264"/>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nd Content (Solid Lt Gray)">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smtClean="0"/>
              <a:t>Click to edit title</a:t>
            </a:r>
            <a:endParaRPr lang="en-US" dirty="0"/>
          </a:p>
        </p:txBody>
      </p:sp>
      <p:sp>
        <p:nvSpPr>
          <p:cNvPr id="5" name="Content Placeholder 4"/>
          <p:cNvSpPr>
            <a:spLocks noGrp="1"/>
          </p:cNvSpPr>
          <p:nvPr>
            <p:ph sz="quarter" idx="10"/>
          </p:nvPr>
        </p:nvSpPr>
        <p:spPr>
          <a:xfrm>
            <a:off x="838200" y="1366346"/>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Date Placeholder 3"/>
          <p:cNvSpPr>
            <a:spLocks noGrp="1"/>
          </p:cNvSpPr>
          <p:nvPr>
            <p:ph type="dt" sz="half" idx="2"/>
          </p:nvPr>
        </p:nvSpPr>
        <p:spPr>
          <a:xfrm>
            <a:off x="838202" y="6356354"/>
            <a:ext cx="1358591" cy="365125"/>
          </a:xfrm>
          <a:prstGeom prst="rect">
            <a:avLst/>
          </a:prstGeom>
        </p:spPr>
        <p:txBody>
          <a:bodyPr vert="horz" lIns="91440" tIns="45720" rIns="91440" bIns="45720" rtlCol="0" anchor="ctr"/>
          <a:lstStyle>
            <a:lvl1pPr algn="l">
              <a:defRPr sz="1200">
                <a:solidFill>
                  <a:schemeClr val="tx2"/>
                </a:solidFill>
              </a:defRPr>
            </a:lvl1pPr>
          </a:lstStyle>
          <a:p>
            <a:fld id="{A0F96CE9-6A7D-47EF-8496-8ED11F1F8FB2}" type="datetime1">
              <a:rPr lang="en-US" smtClean="0">
                <a:solidFill>
                  <a:srgbClr val="000000"/>
                </a:solidFill>
              </a:rPr>
              <a:pPr/>
              <a:t>5/31/2018</a:t>
            </a:fld>
            <a:endParaRPr lang="en-US" dirty="0">
              <a:solidFill>
                <a:srgbClr val="000000"/>
              </a:solidFill>
            </a:endParaRPr>
          </a:p>
        </p:txBody>
      </p:sp>
      <p:sp>
        <p:nvSpPr>
          <p:cNvPr id="11" name="Footer Placeholder 4"/>
          <p:cNvSpPr>
            <a:spLocks noGrp="1"/>
          </p:cNvSpPr>
          <p:nvPr>
            <p:ph type="ftr" sz="quarter" idx="3"/>
          </p:nvPr>
        </p:nvSpPr>
        <p:spPr>
          <a:xfrm>
            <a:off x="3302179" y="6356353"/>
            <a:ext cx="5587647" cy="365125"/>
          </a:xfrm>
          <a:prstGeom prst="rect">
            <a:avLst/>
          </a:prstGeom>
        </p:spPr>
        <p:txBody>
          <a:bodyPr anchor="ctr"/>
          <a:lstStyle>
            <a:lvl1pPr algn="ctr">
              <a:defRPr sz="1200">
                <a:solidFill>
                  <a:schemeClr val="tx2"/>
                </a:solidFill>
              </a:defRPr>
            </a:lvl1pPr>
          </a:lstStyle>
          <a:p>
            <a:r>
              <a:rPr lang="en-US" dirty="0" smtClean="0">
                <a:solidFill>
                  <a:srgbClr val="000000"/>
                </a:solidFill>
              </a:rPr>
              <a:t>mndot.gov</a:t>
            </a:r>
            <a:endParaRPr lang="en-US" dirty="0">
              <a:solidFill>
                <a:srgbClr val="000000"/>
              </a:solidFill>
            </a:endParaRPr>
          </a:p>
        </p:txBody>
      </p:sp>
      <p:sp>
        <p:nvSpPr>
          <p:cNvPr id="10" name="Slide Number Placeholder 5"/>
          <p:cNvSpPr>
            <a:spLocks noGrp="1"/>
          </p:cNvSpPr>
          <p:nvPr>
            <p:ph type="sldNum" sz="quarter" idx="4"/>
          </p:nvPr>
        </p:nvSpPr>
        <p:spPr>
          <a:xfrm>
            <a:off x="9891134" y="6356354"/>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816166931"/>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smtClean="0"/>
              <a:t>Click to edit title</a:t>
            </a:r>
            <a:endParaRPr lang="en-US" dirty="0"/>
          </a:p>
        </p:txBody>
      </p:sp>
      <p:sp>
        <p:nvSpPr>
          <p:cNvPr id="11" name="Content Placeholder 4"/>
          <p:cNvSpPr>
            <a:spLocks noGrp="1"/>
          </p:cNvSpPr>
          <p:nvPr>
            <p:ph sz="quarter" idx="10"/>
          </p:nvPr>
        </p:nvSpPr>
        <p:spPr>
          <a:xfrm>
            <a:off x="838202" y="1366346"/>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Picture Placeholder 2"/>
          <p:cNvSpPr>
            <a:spLocks noGrp="1"/>
          </p:cNvSpPr>
          <p:nvPr>
            <p:ph type="pic" sz="quarter" idx="13"/>
          </p:nvPr>
        </p:nvSpPr>
        <p:spPr>
          <a:xfrm>
            <a:off x="7653565" y="1364826"/>
            <a:ext cx="4538435" cy="4538434"/>
          </a:xfrm>
        </p:spPr>
        <p:txBody>
          <a:bodyPr/>
          <a:lstStyle>
            <a:lvl1pPr>
              <a:buClr>
                <a:schemeClr val="accent2"/>
              </a:buClr>
              <a:defRPr>
                <a:solidFill>
                  <a:schemeClr val="bg1"/>
                </a:solidFill>
              </a:defRPr>
            </a:lvl1pPr>
          </a:lstStyle>
          <a:p>
            <a:r>
              <a:rPr lang="en-US" smtClean="0"/>
              <a:t>Click icon to add picture</a:t>
            </a:r>
            <a:endParaRPr lang="en-US" dirty="0"/>
          </a:p>
        </p:txBody>
      </p:sp>
      <p:sp>
        <p:nvSpPr>
          <p:cNvPr id="8" name="Date Placeholder 4"/>
          <p:cNvSpPr>
            <a:spLocks noGrp="1"/>
          </p:cNvSpPr>
          <p:nvPr>
            <p:ph type="dt" sz="half" idx="11"/>
          </p:nvPr>
        </p:nvSpPr>
        <p:spPr>
          <a:xfrm>
            <a:off x="838202" y="6356354"/>
            <a:ext cx="1358591" cy="365125"/>
          </a:xfrm>
        </p:spPr>
        <p:txBody>
          <a:bodyPr/>
          <a:lstStyle>
            <a:lvl1pPr>
              <a:defRPr>
                <a:solidFill>
                  <a:schemeClr val="bg1"/>
                </a:solidFill>
              </a:defRPr>
            </a:lvl1pPr>
          </a:lstStyle>
          <a:p>
            <a:fld id="{8B14E6E4-F93C-4F81-AA36-B169D4C0D278}" type="datetime1">
              <a:rPr lang="en-US" smtClean="0">
                <a:solidFill>
                  <a:srgbClr val="FFFFFF"/>
                </a:solidFill>
              </a:rPr>
              <a:pPr/>
              <a:t>5/31/2018</a:t>
            </a:fld>
            <a:endParaRPr lang="en-US" dirty="0">
              <a:solidFill>
                <a:srgbClr val="FFFFFF"/>
              </a:solidFill>
            </a:endParaRPr>
          </a:p>
        </p:txBody>
      </p:sp>
      <p:sp>
        <p:nvSpPr>
          <p:cNvPr id="7" name="Footer Placeholder 4"/>
          <p:cNvSpPr>
            <a:spLocks noGrp="1"/>
          </p:cNvSpPr>
          <p:nvPr>
            <p:ph type="ftr" sz="quarter" idx="3"/>
          </p:nvPr>
        </p:nvSpPr>
        <p:spPr>
          <a:xfrm>
            <a:off x="3302179" y="6356353"/>
            <a:ext cx="5587647" cy="365125"/>
          </a:xfrm>
          <a:prstGeom prst="rect">
            <a:avLst/>
          </a:prstGeom>
        </p:spPr>
        <p:txBody>
          <a:bodyPr anchor="ctr"/>
          <a:lstStyle>
            <a:lvl1pPr algn="ctr">
              <a:defRPr sz="1200">
                <a:solidFill>
                  <a:schemeClr val="bg1"/>
                </a:solidFill>
              </a:defRPr>
            </a:lvl1pPr>
          </a:lstStyle>
          <a:p>
            <a:r>
              <a:rPr lang="en-US" dirty="0" smtClean="0">
                <a:solidFill>
                  <a:srgbClr val="FFFFFF"/>
                </a:solidFill>
              </a:rPr>
              <a:t>mndot.gov</a:t>
            </a:r>
            <a:endParaRPr lang="en-US" dirty="0">
              <a:solidFill>
                <a:srgbClr val="FFFFFF"/>
              </a:solidFill>
            </a:endParaRPr>
          </a:p>
        </p:txBody>
      </p:sp>
      <p:sp>
        <p:nvSpPr>
          <p:cNvPr id="9" name="Slide Number Placeholder 6"/>
          <p:cNvSpPr>
            <a:spLocks noGrp="1"/>
          </p:cNvSpPr>
          <p:nvPr>
            <p:ph type="sldNum" sz="quarter" idx="12"/>
          </p:nvPr>
        </p:nvSpPr>
        <p:spPr>
          <a:xfrm>
            <a:off x="9891134" y="6356354"/>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437142291"/>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smtClean="0"/>
              <a:t>Click to edit title</a:t>
            </a:r>
            <a:endParaRPr lang="en-US" dirty="0"/>
          </a:p>
        </p:txBody>
      </p:sp>
      <p:sp>
        <p:nvSpPr>
          <p:cNvPr id="10" name="Content Placeholder 4"/>
          <p:cNvSpPr>
            <a:spLocks noGrp="1"/>
          </p:cNvSpPr>
          <p:nvPr>
            <p:ph sz="quarter" idx="10"/>
          </p:nvPr>
        </p:nvSpPr>
        <p:spPr>
          <a:xfrm>
            <a:off x="838202" y="1366346"/>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Picture Placeholder 2"/>
          <p:cNvSpPr>
            <a:spLocks noGrp="1"/>
          </p:cNvSpPr>
          <p:nvPr>
            <p:ph type="pic" sz="quarter" idx="13"/>
          </p:nvPr>
        </p:nvSpPr>
        <p:spPr>
          <a:xfrm>
            <a:off x="7653565" y="1364826"/>
            <a:ext cx="4538435" cy="4538434"/>
          </a:xfrm>
        </p:spPr>
        <p:txBody>
          <a:bodyPr/>
          <a:lstStyle>
            <a:lvl1pPr>
              <a:buClr>
                <a:schemeClr val="accent2"/>
              </a:buClr>
              <a:defRPr>
                <a:solidFill>
                  <a:schemeClr val="bg1"/>
                </a:solidFill>
              </a:defRPr>
            </a:lvl1pPr>
          </a:lstStyle>
          <a:p>
            <a:r>
              <a:rPr lang="en-US" smtClean="0"/>
              <a:t>Click icon to add picture</a:t>
            </a:r>
            <a:endParaRPr lang="en-US" dirty="0"/>
          </a:p>
        </p:txBody>
      </p:sp>
      <p:sp>
        <p:nvSpPr>
          <p:cNvPr id="8" name="Date Placeholder 4"/>
          <p:cNvSpPr>
            <a:spLocks noGrp="1"/>
          </p:cNvSpPr>
          <p:nvPr>
            <p:ph type="dt" sz="half" idx="11"/>
          </p:nvPr>
        </p:nvSpPr>
        <p:spPr>
          <a:xfrm>
            <a:off x="838202" y="6356354"/>
            <a:ext cx="1358591" cy="365125"/>
          </a:xfrm>
        </p:spPr>
        <p:txBody>
          <a:bodyPr/>
          <a:lstStyle>
            <a:lvl1pPr>
              <a:defRPr>
                <a:solidFill>
                  <a:schemeClr val="bg1"/>
                </a:solidFill>
              </a:defRPr>
            </a:lvl1pPr>
          </a:lstStyle>
          <a:p>
            <a:fld id="{D2B6EDE2-F09F-4B6E-B404-907F754DF760}" type="datetime1">
              <a:rPr lang="en-US" smtClean="0">
                <a:solidFill>
                  <a:srgbClr val="FFFFFF"/>
                </a:solidFill>
              </a:rPr>
              <a:pPr/>
              <a:t>5/31/2018</a:t>
            </a:fld>
            <a:endParaRPr lang="en-US" dirty="0">
              <a:solidFill>
                <a:srgbClr val="FFFFFF"/>
              </a:solidFill>
            </a:endParaRPr>
          </a:p>
        </p:txBody>
      </p:sp>
      <p:sp>
        <p:nvSpPr>
          <p:cNvPr id="7" name="Footer Placeholder 4"/>
          <p:cNvSpPr>
            <a:spLocks noGrp="1"/>
          </p:cNvSpPr>
          <p:nvPr>
            <p:ph type="ftr" sz="quarter" idx="3"/>
          </p:nvPr>
        </p:nvSpPr>
        <p:spPr>
          <a:xfrm>
            <a:off x="3302179" y="6356353"/>
            <a:ext cx="5587647" cy="365125"/>
          </a:xfrm>
          <a:prstGeom prst="rect">
            <a:avLst/>
          </a:prstGeom>
        </p:spPr>
        <p:txBody>
          <a:bodyPr anchor="ctr"/>
          <a:lstStyle>
            <a:lvl1pPr algn="ctr">
              <a:defRPr sz="1200">
                <a:solidFill>
                  <a:schemeClr val="bg1"/>
                </a:solidFill>
              </a:defRPr>
            </a:lvl1pPr>
          </a:lstStyle>
          <a:p>
            <a:r>
              <a:rPr lang="en-US" dirty="0" smtClean="0">
                <a:solidFill>
                  <a:srgbClr val="FFFFFF"/>
                </a:solidFill>
              </a:rPr>
              <a:t>mndot.gov</a:t>
            </a:r>
            <a:endParaRPr lang="en-US" dirty="0">
              <a:solidFill>
                <a:srgbClr val="FFFFFF"/>
              </a:solidFill>
            </a:endParaRPr>
          </a:p>
        </p:txBody>
      </p:sp>
      <p:sp>
        <p:nvSpPr>
          <p:cNvPr id="9" name="Slide Number Placeholder 6"/>
          <p:cNvSpPr>
            <a:spLocks noGrp="1"/>
          </p:cNvSpPr>
          <p:nvPr>
            <p:ph type="sldNum" sz="quarter" idx="12"/>
          </p:nvPr>
        </p:nvSpPr>
        <p:spPr>
          <a:xfrm>
            <a:off x="9891134" y="6356354"/>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62272459"/>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Title and Content (Solid Lt Gray)">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smtClean="0"/>
              <a:t>Click to edit title</a:t>
            </a:r>
            <a:endParaRPr lang="en-US" dirty="0"/>
          </a:p>
        </p:txBody>
      </p:sp>
      <p:sp>
        <p:nvSpPr>
          <p:cNvPr id="7" name="Content Placeholder 4"/>
          <p:cNvSpPr>
            <a:spLocks noGrp="1"/>
          </p:cNvSpPr>
          <p:nvPr>
            <p:ph sz="quarter" idx="10"/>
          </p:nvPr>
        </p:nvSpPr>
        <p:spPr>
          <a:xfrm>
            <a:off x="838202" y="1366346"/>
            <a:ext cx="6234953" cy="4788393"/>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Picture Placeholder 2"/>
          <p:cNvSpPr>
            <a:spLocks noGrp="1"/>
          </p:cNvSpPr>
          <p:nvPr>
            <p:ph type="pic" sz="quarter" idx="13"/>
          </p:nvPr>
        </p:nvSpPr>
        <p:spPr>
          <a:xfrm>
            <a:off x="7653565" y="1364826"/>
            <a:ext cx="4538435" cy="4538434"/>
          </a:xfrm>
        </p:spPr>
        <p:txBody>
          <a:bodyPr/>
          <a:lstStyle>
            <a:lvl1pPr>
              <a:buClr>
                <a:schemeClr val="tx1"/>
              </a:buClr>
              <a:defRPr>
                <a:solidFill>
                  <a:schemeClr val="tx1"/>
                </a:solidFill>
              </a:defRPr>
            </a:lvl1pPr>
          </a:lstStyle>
          <a:p>
            <a:r>
              <a:rPr lang="en-US" smtClean="0"/>
              <a:t>Click icon to add picture</a:t>
            </a:r>
            <a:endParaRPr lang="en-US" dirty="0"/>
          </a:p>
        </p:txBody>
      </p:sp>
      <p:sp>
        <p:nvSpPr>
          <p:cNvPr id="9" name="Date Placeholder 3"/>
          <p:cNvSpPr>
            <a:spLocks noGrp="1"/>
          </p:cNvSpPr>
          <p:nvPr>
            <p:ph type="dt" sz="half" idx="2"/>
          </p:nvPr>
        </p:nvSpPr>
        <p:spPr>
          <a:xfrm>
            <a:off x="838202" y="6356354"/>
            <a:ext cx="1358591" cy="365125"/>
          </a:xfrm>
          <a:prstGeom prst="rect">
            <a:avLst/>
          </a:prstGeom>
        </p:spPr>
        <p:txBody>
          <a:bodyPr vert="horz" lIns="91440" tIns="45720" rIns="91440" bIns="45720" rtlCol="0" anchor="ctr"/>
          <a:lstStyle>
            <a:lvl1pPr algn="l">
              <a:defRPr sz="1200">
                <a:solidFill>
                  <a:schemeClr val="tx2"/>
                </a:solidFill>
              </a:defRPr>
            </a:lvl1pPr>
          </a:lstStyle>
          <a:p>
            <a:fld id="{A95634D1-4175-4CDC-81C6-FD04FC91C7A1}" type="datetime1">
              <a:rPr lang="en-US" smtClean="0">
                <a:solidFill>
                  <a:srgbClr val="000000"/>
                </a:solidFill>
              </a:rPr>
              <a:pPr/>
              <a:t>5/31/2018</a:t>
            </a:fld>
            <a:endParaRPr lang="en-US" dirty="0">
              <a:solidFill>
                <a:srgbClr val="000000"/>
              </a:solidFill>
            </a:endParaRPr>
          </a:p>
        </p:txBody>
      </p:sp>
      <p:sp>
        <p:nvSpPr>
          <p:cNvPr id="11" name="Footer Placeholder 4"/>
          <p:cNvSpPr>
            <a:spLocks noGrp="1"/>
          </p:cNvSpPr>
          <p:nvPr>
            <p:ph type="ftr" sz="quarter" idx="3"/>
          </p:nvPr>
        </p:nvSpPr>
        <p:spPr>
          <a:xfrm>
            <a:off x="3302179" y="6356353"/>
            <a:ext cx="5587647" cy="365125"/>
          </a:xfrm>
          <a:prstGeom prst="rect">
            <a:avLst/>
          </a:prstGeom>
        </p:spPr>
        <p:txBody>
          <a:bodyPr anchor="ctr"/>
          <a:lstStyle>
            <a:lvl1pPr algn="ctr">
              <a:defRPr sz="1200">
                <a:solidFill>
                  <a:schemeClr val="tx2"/>
                </a:solidFill>
              </a:defRPr>
            </a:lvl1pPr>
          </a:lstStyle>
          <a:p>
            <a:r>
              <a:rPr lang="en-US" dirty="0" smtClean="0">
                <a:solidFill>
                  <a:srgbClr val="000000"/>
                </a:solidFill>
              </a:rPr>
              <a:t>mndot.gov</a:t>
            </a:r>
            <a:endParaRPr lang="en-US" dirty="0">
              <a:solidFill>
                <a:srgbClr val="000000"/>
              </a:solidFill>
            </a:endParaRPr>
          </a:p>
        </p:txBody>
      </p:sp>
      <p:sp>
        <p:nvSpPr>
          <p:cNvPr id="10" name="Slide Number Placeholder 5"/>
          <p:cNvSpPr>
            <a:spLocks noGrp="1"/>
          </p:cNvSpPr>
          <p:nvPr>
            <p:ph type="sldNum" sz="quarter" idx="4"/>
          </p:nvPr>
        </p:nvSpPr>
        <p:spPr>
          <a:xfrm>
            <a:off x="9891134" y="6356354"/>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27240357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le and Content (Whit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idx="1"/>
          </p:nvPr>
        </p:nvSpPr>
        <p:spPr>
          <a:xfrm>
            <a:off x="838200" y="1825625"/>
            <a:ext cx="7340600" cy="4351338"/>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1F98F37-6EA6-42C7-B49A-6A174BAA1F35}" type="datetime1">
              <a:rPr lang="en-US" smtClean="0"/>
              <a:t>5/31/2018</a:t>
            </a:fld>
            <a:endParaRPr lang="en-US" dirty="0"/>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descr="Decorative image of map and compass. " title="Decorative image of map and compass. "/>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53425" y="1329434"/>
            <a:ext cx="3838575" cy="4800600"/>
          </a:xfrm>
          <a:prstGeom prst="rect">
            <a:avLst/>
          </a:prstGeom>
        </p:spPr>
      </p:pic>
    </p:spTree>
    <p:extLst>
      <p:ext uri="{BB962C8B-B14F-4D97-AF65-F5344CB8AC3E}">
        <p14:creationId xmlns:p14="http://schemas.microsoft.com/office/powerpoint/2010/main" val="389803595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eam Page (4 Up)">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6" name="Picture Placeholder 2"/>
          <p:cNvSpPr>
            <a:spLocks noGrp="1"/>
          </p:cNvSpPr>
          <p:nvPr>
            <p:ph type="pic" sz="quarter" idx="13" hasCustomPrompt="1"/>
          </p:nvPr>
        </p:nvSpPr>
        <p:spPr>
          <a:xfrm>
            <a:off x="806332" y="1981899"/>
            <a:ext cx="2094843"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7" name="Text Placeholder 3"/>
          <p:cNvSpPr>
            <a:spLocks noGrp="1"/>
          </p:cNvSpPr>
          <p:nvPr>
            <p:ph type="body" sz="quarter" idx="15" hasCustomPrompt="1"/>
          </p:nvPr>
        </p:nvSpPr>
        <p:spPr>
          <a:xfrm>
            <a:off x="581720"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10" name="Picture Placeholder 2"/>
          <p:cNvSpPr>
            <a:spLocks noGrp="1"/>
          </p:cNvSpPr>
          <p:nvPr>
            <p:ph type="pic" sz="quarter" idx="16" hasCustomPrompt="1"/>
          </p:nvPr>
        </p:nvSpPr>
        <p:spPr>
          <a:xfrm>
            <a:off x="3646177" y="1967573"/>
            <a:ext cx="2094843"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1" name="Text Placeholder 3"/>
          <p:cNvSpPr>
            <a:spLocks noGrp="1"/>
          </p:cNvSpPr>
          <p:nvPr>
            <p:ph type="body" sz="quarter" idx="17" hasCustomPrompt="1"/>
          </p:nvPr>
        </p:nvSpPr>
        <p:spPr>
          <a:xfrm>
            <a:off x="3421564"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12" name="Picture Placeholder 2"/>
          <p:cNvSpPr>
            <a:spLocks noGrp="1"/>
          </p:cNvSpPr>
          <p:nvPr>
            <p:ph type="pic" sz="quarter" idx="18" hasCustomPrompt="1"/>
          </p:nvPr>
        </p:nvSpPr>
        <p:spPr>
          <a:xfrm>
            <a:off x="6486021" y="1967573"/>
            <a:ext cx="2094843"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3" name="Text Placeholder 3"/>
          <p:cNvSpPr>
            <a:spLocks noGrp="1"/>
          </p:cNvSpPr>
          <p:nvPr>
            <p:ph type="body" sz="quarter" idx="19" hasCustomPrompt="1"/>
          </p:nvPr>
        </p:nvSpPr>
        <p:spPr>
          <a:xfrm>
            <a:off x="6261408"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14" name="Picture Placeholder 2"/>
          <p:cNvSpPr>
            <a:spLocks noGrp="1"/>
          </p:cNvSpPr>
          <p:nvPr>
            <p:ph type="pic" sz="quarter" idx="20" hasCustomPrompt="1"/>
          </p:nvPr>
        </p:nvSpPr>
        <p:spPr>
          <a:xfrm>
            <a:off x="9325865" y="1967573"/>
            <a:ext cx="2094843"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5" name="Text Placeholder 3"/>
          <p:cNvSpPr>
            <a:spLocks noGrp="1"/>
          </p:cNvSpPr>
          <p:nvPr>
            <p:ph type="body" sz="quarter" idx="21" hasCustomPrompt="1"/>
          </p:nvPr>
        </p:nvSpPr>
        <p:spPr>
          <a:xfrm>
            <a:off x="9101252" y="4341161"/>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3" name="Date Placeholder 2"/>
          <p:cNvSpPr>
            <a:spLocks noGrp="1"/>
          </p:cNvSpPr>
          <p:nvPr>
            <p:ph type="dt" sz="half" idx="10"/>
          </p:nvPr>
        </p:nvSpPr>
        <p:spPr/>
        <p:txBody>
          <a:bodyPr/>
          <a:lstStyle/>
          <a:p>
            <a:fld id="{BBEBC10B-BEC5-4D52-9032-5593ECD6C7E6}" type="datetime1">
              <a:rPr lang="en-US" smtClean="0">
                <a:solidFill>
                  <a:srgbClr val="000000"/>
                </a:solidFill>
              </a:rPr>
              <a:pPr/>
              <a:t>5/31/2018</a:t>
            </a:fld>
            <a:endParaRPr lang="en-US" dirty="0">
              <a:solidFill>
                <a:srgbClr val="000000"/>
              </a:solidFill>
            </a:endParaRPr>
          </a:p>
        </p:txBody>
      </p:sp>
      <p:sp>
        <p:nvSpPr>
          <p:cNvPr id="19" name="Footer Placeholder 4"/>
          <p:cNvSpPr>
            <a:spLocks noGrp="1"/>
          </p:cNvSpPr>
          <p:nvPr>
            <p:ph type="ftr" sz="quarter" idx="3"/>
          </p:nvPr>
        </p:nvSpPr>
        <p:spPr>
          <a:xfrm>
            <a:off x="3302179" y="6356353"/>
            <a:ext cx="5587647" cy="365125"/>
          </a:xfrm>
          <a:prstGeom prst="rect">
            <a:avLst/>
          </a:prstGeom>
        </p:spPr>
        <p:txBody>
          <a:bodyPr anchor="ctr"/>
          <a:lstStyle>
            <a:lvl1pPr algn="ctr">
              <a:defRPr sz="1200">
                <a:solidFill>
                  <a:schemeClr val="tx2"/>
                </a:solidFill>
              </a:defRPr>
            </a:lvl1pPr>
          </a:lstStyle>
          <a:p>
            <a:r>
              <a:rPr lang="en-US" dirty="0" smtClean="0">
                <a:solidFill>
                  <a:srgbClr val="000000"/>
                </a:solidFill>
              </a:rPr>
              <a:t>mndot.gov</a:t>
            </a:r>
            <a:endParaRPr lang="en-US" dirty="0">
              <a:solidFill>
                <a:srgbClr val="000000"/>
              </a:solidFill>
            </a:endParaRPr>
          </a:p>
        </p:txBody>
      </p:sp>
      <p:sp>
        <p:nvSpPr>
          <p:cNvPr id="5" name="Slide Number Placeholder 4"/>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96717599"/>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eam Page (3 Up)">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6" name="Picture Placeholder 2"/>
          <p:cNvSpPr>
            <a:spLocks noGrp="1"/>
          </p:cNvSpPr>
          <p:nvPr>
            <p:ph type="pic" sz="quarter" idx="13" hasCustomPrompt="1"/>
          </p:nvPr>
        </p:nvSpPr>
        <p:spPr>
          <a:xfrm>
            <a:off x="1572815" y="1964392"/>
            <a:ext cx="2332191" cy="190047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7" name="Text Placeholder 3"/>
          <p:cNvSpPr>
            <a:spLocks noGrp="1"/>
          </p:cNvSpPr>
          <p:nvPr>
            <p:ph type="body" sz="quarter" idx="15" hasCustomPrompt="1"/>
          </p:nvPr>
        </p:nvSpPr>
        <p:spPr>
          <a:xfrm>
            <a:off x="1469227"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10" name="Picture Placeholder 2"/>
          <p:cNvSpPr>
            <a:spLocks noGrp="1"/>
          </p:cNvSpPr>
          <p:nvPr>
            <p:ph type="pic" sz="quarter" idx="16" hasCustomPrompt="1"/>
          </p:nvPr>
        </p:nvSpPr>
        <p:spPr>
          <a:xfrm>
            <a:off x="4824541" y="1964392"/>
            <a:ext cx="2317864" cy="190047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1" name="Text Placeholder 3"/>
          <p:cNvSpPr>
            <a:spLocks noGrp="1"/>
          </p:cNvSpPr>
          <p:nvPr>
            <p:ph type="body" sz="quarter" idx="17" hasCustomPrompt="1"/>
          </p:nvPr>
        </p:nvSpPr>
        <p:spPr>
          <a:xfrm>
            <a:off x="4712236"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12" name="Picture Placeholder 2"/>
          <p:cNvSpPr>
            <a:spLocks noGrp="1"/>
          </p:cNvSpPr>
          <p:nvPr>
            <p:ph type="pic" sz="quarter" idx="18" hasCustomPrompt="1"/>
          </p:nvPr>
        </p:nvSpPr>
        <p:spPr>
          <a:xfrm>
            <a:off x="8067551" y="1964392"/>
            <a:ext cx="2317864" cy="190047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3" name="Text Placeholder 3"/>
          <p:cNvSpPr>
            <a:spLocks noGrp="1"/>
          </p:cNvSpPr>
          <p:nvPr>
            <p:ph type="body" sz="quarter" idx="19" hasCustomPrompt="1"/>
          </p:nvPr>
        </p:nvSpPr>
        <p:spPr>
          <a:xfrm>
            <a:off x="7955247"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3" name="Date Placeholder 2"/>
          <p:cNvSpPr>
            <a:spLocks noGrp="1"/>
          </p:cNvSpPr>
          <p:nvPr>
            <p:ph type="dt" sz="half" idx="10"/>
          </p:nvPr>
        </p:nvSpPr>
        <p:spPr/>
        <p:txBody>
          <a:bodyPr/>
          <a:lstStyle/>
          <a:p>
            <a:fld id="{B41DB2E8-8590-4455-85F7-745889866954}" type="datetime1">
              <a:rPr lang="en-US" smtClean="0">
                <a:solidFill>
                  <a:srgbClr val="000000"/>
                </a:solidFill>
              </a:rPr>
              <a:pPr/>
              <a:t>5/31/2018</a:t>
            </a:fld>
            <a:endParaRPr lang="en-US" dirty="0">
              <a:solidFill>
                <a:srgbClr val="000000"/>
              </a:solidFill>
            </a:endParaRPr>
          </a:p>
        </p:txBody>
      </p:sp>
      <p:sp>
        <p:nvSpPr>
          <p:cNvPr id="19" name="Footer Placeholder 4"/>
          <p:cNvSpPr>
            <a:spLocks noGrp="1"/>
          </p:cNvSpPr>
          <p:nvPr>
            <p:ph type="ftr" sz="quarter" idx="3"/>
          </p:nvPr>
        </p:nvSpPr>
        <p:spPr>
          <a:xfrm>
            <a:off x="3302179" y="6356353"/>
            <a:ext cx="5587647" cy="365125"/>
          </a:xfrm>
          <a:prstGeom prst="rect">
            <a:avLst/>
          </a:prstGeom>
        </p:spPr>
        <p:txBody>
          <a:bodyPr anchor="ctr"/>
          <a:lstStyle>
            <a:lvl1pPr algn="ctr">
              <a:defRPr sz="1200">
                <a:solidFill>
                  <a:schemeClr val="tx2"/>
                </a:solidFill>
              </a:defRPr>
            </a:lvl1pPr>
          </a:lstStyle>
          <a:p>
            <a:r>
              <a:rPr lang="en-US" dirty="0" smtClean="0">
                <a:solidFill>
                  <a:srgbClr val="000000"/>
                </a:solidFill>
              </a:rPr>
              <a:t>mndot.gov</a:t>
            </a:r>
            <a:endParaRPr lang="en-US" dirty="0">
              <a:solidFill>
                <a:srgbClr val="000000"/>
              </a:solidFill>
            </a:endParaRPr>
          </a:p>
        </p:txBody>
      </p:sp>
      <p:sp>
        <p:nvSpPr>
          <p:cNvPr id="5" name="Slide Number Placeholder 4"/>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1321758"/>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am Page 4-Up White Vertic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16"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6" name="Picture Placeholder 2"/>
          <p:cNvSpPr>
            <a:spLocks noGrp="1"/>
          </p:cNvSpPr>
          <p:nvPr>
            <p:ph type="pic" sz="quarter" idx="13" hasCustomPrompt="1"/>
          </p:nvPr>
        </p:nvSpPr>
        <p:spPr>
          <a:xfrm>
            <a:off x="806332" y="1981899"/>
            <a:ext cx="2094843" cy="2094842"/>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7" name="Text Placeholder 3"/>
          <p:cNvSpPr>
            <a:spLocks noGrp="1"/>
          </p:cNvSpPr>
          <p:nvPr>
            <p:ph type="body" sz="quarter" idx="15" hasCustomPrompt="1"/>
          </p:nvPr>
        </p:nvSpPr>
        <p:spPr>
          <a:xfrm>
            <a:off x="581720" y="4345150"/>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smtClean="0"/>
              <a:t>Click to edit text</a:t>
            </a:r>
            <a:endParaRPr lang="en-US" dirty="0"/>
          </a:p>
        </p:txBody>
      </p:sp>
      <p:sp>
        <p:nvSpPr>
          <p:cNvPr id="10" name="Picture Placeholder 2"/>
          <p:cNvSpPr>
            <a:spLocks noGrp="1"/>
          </p:cNvSpPr>
          <p:nvPr>
            <p:ph type="pic" sz="quarter" idx="16" hasCustomPrompt="1"/>
          </p:nvPr>
        </p:nvSpPr>
        <p:spPr>
          <a:xfrm>
            <a:off x="3646177" y="1967573"/>
            <a:ext cx="2094843" cy="2094842"/>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1" name="Text Placeholder 3"/>
          <p:cNvSpPr>
            <a:spLocks noGrp="1"/>
          </p:cNvSpPr>
          <p:nvPr>
            <p:ph type="body" sz="quarter" idx="17" hasCustomPrompt="1"/>
          </p:nvPr>
        </p:nvSpPr>
        <p:spPr>
          <a:xfrm>
            <a:off x="3421564"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smtClean="0"/>
              <a:t>Click to edit text</a:t>
            </a:r>
            <a:endParaRPr lang="en-US" dirty="0"/>
          </a:p>
        </p:txBody>
      </p:sp>
      <p:sp>
        <p:nvSpPr>
          <p:cNvPr id="12" name="Picture Placeholder 2"/>
          <p:cNvSpPr>
            <a:spLocks noGrp="1"/>
          </p:cNvSpPr>
          <p:nvPr>
            <p:ph type="pic" sz="quarter" idx="18" hasCustomPrompt="1"/>
          </p:nvPr>
        </p:nvSpPr>
        <p:spPr>
          <a:xfrm>
            <a:off x="6486021" y="1967573"/>
            <a:ext cx="2094843" cy="2094842"/>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3" name="Text Placeholder 3"/>
          <p:cNvSpPr>
            <a:spLocks noGrp="1"/>
          </p:cNvSpPr>
          <p:nvPr>
            <p:ph type="body" sz="quarter" idx="19" hasCustomPrompt="1"/>
          </p:nvPr>
        </p:nvSpPr>
        <p:spPr>
          <a:xfrm>
            <a:off x="6261408"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smtClean="0"/>
              <a:t>Click to edit text</a:t>
            </a:r>
            <a:endParaRPr lang="en-US" dirty="0"/>
          </a:p>
        </p:txBody>
      </p:sp>
      <p:sp>
        <p:nvSpPr>
          <p:cNvPr id="14" name="Picture Placeholder 2"/>
          <p:cNvSpPr>
            <a:spLocks noGrp="1"/>
          </p:cNvSpPr>
          <p:nvPr>
            <p:ph type="pic" sz="quarter" idx="20" hasCustomPrompt="1"/>
          </p:nvPr>
        </p:nvSpPr>
        <p:spPr>
          <a:xfrm>
            <a:off x="9325865" y="1967573"/>
            <a:ext cx="2094843" cy="2094842"/>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5" name="Text Placeholder 3"/>
          <p:cNvSpPr>
            <a:spLocks noGrp="1"/>
          </p:cNvSpPr>
          <p:nvPr>
            <p:ph type="body" sz="quarter" idx="21" hasCustomPrompt="1"/>
          </p:nvPr>
        </p:nvSpPr>
        <p:spPr>
          <a:xfrm>
            <a:off x="9101252" y="4341161"/>
            <a:ext cx="2542477" cy="1627838"/>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smtClean="0"/>
              <a:t>Click to edit text</a:t>
            </a:r>
            <a:endParaRPr lang="en-US" dirty="0"/>
          </a:p>
        </p:txBody>
      </p:sp>
      <p:sp>
        <p:nvSpPr>
          <p:cNvPr id="19" name="Rectangle 1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3" name="Date Placeholder 2"/>
          <p:cNvSpPr>
            <a:spLocks noGrp="1"/>
          </p:cNvSpPr>
          <p:nvPr>
            <p:ph type="dt" sz="half" idx="10"/>
          </p:nvPr>
        </p:nvSpPr>
        <p:spPr/>
        <p:txBody>
          <a:bodyPr/>
          <a:lstStyle/>
          <a:p>
            <a:fld id="{212B16C5-6860-4A8F-9D66-F91ED9C52C67}" type="datetime1">
              <a:rPr lang="en-US" smtClean="0">
                <a:solidFill>
                  <a:srgbClr val="000000"/>
                </a:solidFill>
              </a:rPr>
              <a:pPr/>
              <a:t>5/31/2018</a:t>
            </a:fld>
            <a:endParaRPr lang="en-US" dirty="0">
              <a:solidFill>
                <a:srgbClr val="000000"/>
              </a:solidFill>
            </a:endParaRPr>
          </a:p>
        </p:txBody>
      </p:sp>
      <p:sp>
        <p:nvSpPr>
          <p:cNvPr id="20" name="Footer Placeholder 4"/>
          <p:cNvSpPr>
            <a:spLocks noGrp="1"/>
          </p:cNvSpPr>
          <p:nvPr>
            <p:ph type="ftr" sz="quarter" idx="3"/>
          </p:nvPr>
        </p:nvSpPr>
        <p:spPr>
          <a:xfrm>
            <a:off x="3302179" y="6356353"/>
            <a:ext cx="5587647" cy="365125"/>
          </a:xfrm>
          <a:prstGeom prst="rect">
            <a:avLst/>
          </a:prstGeom>
        </p:spPr>
        <p:txBody>
          <a:bodyPr anchor="ctr"/>
          <a:lstStyle>
            <a:lvl1pPr algn="ctr">
              <a:defRPr sz="1200">
                <a:solidFill>
                  <a:schemeClr val="tx2"/>
                </a:solidFill>
              </a:defRPr>
            </a:lvl1pPr>
          </a:lstStyle>
          <a:p>
            <a:r>
              <a:rPr lang="en-US" dirty="0" smtClean="0">
                <a:solidFill>
                  <a:srgbClr val="000000"/>
                </a:solidFill>
              </a:rPr>
              <a:t>mndot.gov</a:t>
            </a:r>
            <a:endParaRPr lang="en-US" dirty="0">
              <a:solidFill>
                <a:srgbClr val="000000"/>
              </a:solidFill>
            </a:endParaRPr>
          </a:p>
        </p:txBody>
      </p:sp>
      <p:sp>
        <p:nvSpPr>
          <p:cNvPr id="5" name="Slide Number Placeholder 4"/>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919188806"/>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eam Page 4-Up Gray BG Horizont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19" name="Picture Placeholder 2"/>
          <p:cNvSpPr>
            <a:spLocks noGrp="1"/>
          </p:cNvSpPr>
          <p:nvPr>
            <p:ph type="pic" sz="quarter" idx="13" hasCustomPrompt="1"/>
          </p:nvPr>
        </p:nvSpPr>
        <p:spPr>
          <a:xfrm>
            <a:off x="806334" y="1674775"/>
            <a:ext cx="1858809" cy="1534851"/>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24" name="Text Placeholder 3"/>
          <p:cNvSpPr>
            <a:spLocks noGrp="1"/>
          </p:cNvSpPr>
          <p:nvPr>
            <p:ph type="body" sz="quarter" idx="16"/>
          </p:nvPr>
        </p:nvSpPr>
        <p:spPr>
          <a:xfrm>
            <a:off x="2876551" y="1674776"/>
            <a:ext cx="2866328" cy="1858809"/>
          </a:xfrm>
        </p:spPr>
        <p:txBody>
          <a:bodyPr anchor="ctr">
            <a:noAutofit/>
          </a:bodyPr>
          <a:lstStyle>
            <a:lvl1pPr marL="0" indent="0">
              <a:buFont typeface="Arial" panose="020B0604020202020204" pitchFamily="34" charset="0"/>
              <a:buNone/>
              <a:defRPr sz="1800"/>
            </a:lvl1pPr>
            <a:lvl2pPr marL="457189" indent="0">
              <a:buFont typeface="Arial" panose="020B0604020202020204" pitchFamily="34" charset="0"/>
              <a:buNone/>
              <a:defRPr sz="1800"/>
            </a:lvl2pPr>
            <a:lvl3pPr marL="914377" indent="0">
              <a:buFont typeface="Arial" panose="020B0604020202020204" pitchFamily="34" charset="0"/>
              <a:buNone/>
              <a:defRPr sz="1800"/>
            </a:lvl3pPr>
            <a:lvl4pPr marL="1371566" indent="0">
              <a:buFont typeface="Arial" panose="020B0604020202020204" pitchFamily="34" charset="0"/>
              <a:buNone/>
              <a:defRPr sz="1800"/>
            </a:lvl4pPr>
            <a:lvl5pPr marL="1828754" indent="0">
              <a:buFont typeface="Arial" panose="020B0604020202020204" pitchFamily="34" charset="0"/>
              <a:buNone/>
              <a:defRPr sz="1800"/>
            </a:lvl5pPr>
          </a:lstStyle>
          <a:p>
            <a:pPr lvl="0"/>
            <a:r>
              <a:rPr lang="en-US" smtClean="0"/>
              <a:t>Click to edit Master text styles</a:t>
            </a:r>
          </a:p>
        </p:txBody>
      </p:sp>
      <p:sp>
        <p:nvSpPr>
          <p:cNvPr id="23" name="Picture Placeholder 2"/>
          <p:cNvSpPr>
            <a:spLocks noGrp="1"/>
          </p:cNvSpPr>
          <p:nvPr>
            <p:ph type="pic" sz="quarter" idx="14" hasCustomPrompt="1"/>
          </p:nvPr>
        </p:nvSpPr>
        <p:spPr>
          <a:xfrm>
            <a:off x="806334" y="3939365"/>
            <a:ext cx="1858809" cy="153484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4" name="Text Placeholder 3"/>
          <p:cNvSpPr>
            <a:spLocks noGrp="1"/>
          </p:cNvSpPr>
          <p:nvPr>
            <p:ph type="body" sz="quarter" idx="15"/>
          </p:nvPr>
        </p:nvSpPr>
        <p:spPr>
          <a:xfrm>
            <a:off x="2876551" y="3939365"/>
            <a:ext cx="2866328" cy="1858809"/>
          </a:xfrm>
        </p:spPr>
        <p:txBody>
          <a:bodyPr anchor="ctr">
            <a:noAutofit/>
          </a:bodyPr>
          <a:lstStyle>
            <a:lvl1pPr marL="0" indent="0">
              <a:buFont typeface="Arial" panose="020B0604020202020204" pitchFamily="34" charset="0"/>
              <a:buNone/>
              <a:defRPr sz="1800"/>
            </a:lvl1pPr>
            <a:lvl2pPr marL="457189" indent="0">
              <a:buFont typeface="Arial" panose="020B0604020202020204" pitchFamily="34" charset="0"/>
              <a:buNone/>
              <a:defRPr sz="1800"/>
            </a:lvl2pPr>
            <a:lvl3pPr marL="914377" indent="0">
              <a:buFont typeface="Arial" panose="020B0604020202020204" pitchFamily="34" charset="0"/>
              <a:buNone/>
              <a:defRPr sz="1800"/>
            </a:lvl3pPr>
            <a:lvl4pPr marL="1371566" indent="0">
              <a:buFont typeface="Arial" panose="020B0604020202020204" pitchFamily="34" charset="0"/>
              <a:buNone/>
              <a:defRPr sz="1800"/>
            </a:lvl4pPr>
            <a:lvl5pPr marL="1828754" indent="0">
              <a:buFont typeface="Arial" panose="020B0604020202020204" pitchFamily="34" charset="0"/>
              <a:buNone/>
              <a:defRPr sz="1800"/>
            </a:lvl5pPr>
          </a:lstStyle>
          <a:p>
            <a:pPr lvl="0"/>
            <a:r>
              <a:rPr lang="en-US" smtClean="0"/>
              <a:t>Click to edit Master text styles</a:t>
            </a:r>
          </a:p>
        </p:txBody>
      </p:sp>
      <p:sp>
        <p:nvSpPr>
          <p:cNvPr id="25" name="Picture Placeholder 2"/>
          <p:cNvSpPr>
            <a:spLocks noGrp="1"/>
          </p:cNvSpPr>
          <p:nvPr>
            <p:ph type="pic" sz="quarter" idx="17" hasCustomPrompt="1"/>
          </p:nvPr>
        </p:nvSpPr>
        <p:spPr>
          <a:xfrm>
            <a:off x="6199808" y="1674775"/>
            <a:ext cx="1858809" cy="1534850"/>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26" name="Text Placeholder 3"/>
          <p:cNvSpPr>
            <a:spLocks noGrp="1"/>
          </p:cNvSpPr>
          <p:nvPr>
            <p:ph type="body" sz="quarter" idx="18"/>
          </p:nvPr>
        </p:nvSpPr>
        <p:spPr>
          <a:xfrm>
            <a:off x="8270023" y="1674776"/>
            <a:ext cx="2866328" cy="1858809"/>
          </a:xfrm>
        </p:spPr>
        <p:txBody>
          <a:bodyPr anchor="ctr">
            <a:noAutofit/>
          </a:bodyPr>
          <a:lstStyle>
            <a:lvl1pPr marL="0" indent="0">
              <a:buFont typeface="Arial" panose="020B0604020202020204" pitchFamily="34" charset="0"/>
              <a:buNone/>
              <a:defRPr sz="1800"/>
            </a:lvl1pPr>
            <a:lvl2pPr marL="457189" indent="0">
              <a:buFont typeface="Arial" panose="020B0604020202020204" pitchFamily="34" charset="0"/>
              <a:buNone/>
              <a:defRPr sz="1800"/>
            </a:lvl2pPr>
            <a:lvl3pPr marL="914377" indent="0">
              <a:buFont typeface="Arial" panose="020B0604020202020204" pitchFamily="34" charset="0"/>
              <a:buNone/>
              <a:defRPr sz="1800"/>
            </a:lvl3pPr>
            <a:lvl4pPr marL="1371566" indent="0">
              <a:buFont typeface="Arial" panose="020B0604020202020204" pitchFamily="34" charset="0"/>
              <a:buNone/>
              <a:defRPr sz="1800"/>
            </a:lvl4pPr>
            <a:lvl5pPr marL="1828754" indent="0">
              <a:buFont typeface="Arial" panose="020B0604020202020204" pitchFamily="34" charset="0"/>
              <a:buNone/>
              <a:defRPr sz="1800"/>
            </a:lvl5pPr>
          </a:lstStyle>
          <a:p>
            <a:pPr lvl="0"/>
            <a:r>
              <a:rPr lang="en-US" smtClean="0"/>
              <a:t>Click to edit Master text styles</a:t>
            </a:r>
          </a:p>
        </p:txBody>
      </p:sp>
      <p:sp>
        <p:nvSpPr>
          <p:cNvPr id="27" name="Picture Placeholder 2"/>
          <p:cNvSpPr>
            <a:spLocks noGrp="1"/>
          </p:cNvSpPr>
          <p:nvPr>
            <p:ph type="pic" sz="quarter" idx="19" hasCustomPrompt="1"/>
          </p:nvPr>
        </p:nvSpPr>
        <p:spPr>
          <a:xfrm>
            <a:off x="6199808" y="3939365"/>
            <a:ext cx="1858809" cy="153484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28" name="Text Placeholder 3"/>
          <p:cNvSpPr>
            <a:spLocks noGrp="1"/>
          </p:cNvSpPr>
          <p:nvPr>
            <p:ph type="body" sz="quarter" idx="20"/>
          </p:nvPr>
        </p:nvSpPr>
        <p:spPr>
          <a:xfrm>
            <a:off x="8270023" y="3939364"/>
            <a:ext cx="2866328" cy="1858809"/>
          </a:xfrm>
        </p:spPr>
        <p:txBody>
          <a:bodyPr anchor="ctr">
            <a:noAutofit/>
          </a:bodyPr>
          <a:lstStyle>
            <a:lvl1pPr marL="0" indent="0">
              <a:buFont typeface="Arial" panose="020B0604020202020204" pitchFamily="34" charset="0"/>
              <a:buNone/>
              <a:defRPr sz="1800"/>
            </a:lvl1pPr>
            <a:lvl2pPr marL="457189" indent="0">
              <a:buFont typeface="Arial" panose="020B0604020202020204" pitchFamily="34" charset="0"/>
              <a:buNone/>
              <a:defRPr sz="1800"/>
            </a:lvl2pPr>
            <a:lvl3pPr marL="914377" indent="0">
              <a:buFont typeface="Arial" panose="020B0604020202020204" pitchFamily="34" charset="0"/>
              <a:buNone/>
              <a:defRPr sz="1800"/>
            </a:lvl3pPr>
            <a:lvl4pPr marL="1371566" indent="0">
              <a:buFont typeface="Arial" panose="020B0604020202020204" pitchFamily="34" charset="0"/>
              <a:buNone/>
              <a:defRPr sz="1800"/>
            </a:lvl4pPr>
            <a:lvl5pPr marL="1828754" indent="0">
              <a:buFont typeface="Arial" panose="020B0604020202020204" pitchFamily="34" charset="0"/>
              <a:buNone/>
              <a:defRPr sz="1800"/>
            </a:lvl5pPr>
          </a:lstStyle>
          <a:p>
            <a:pPr lvl="0"/>
            <a:r>
              <a:rPr lang="en-US" smtClean="0"/>
              <a:t>Click to edit Master text styles</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3" name="Date Placeholder 2"/>
          <p:cNvSpPr>
            <a:spLocks noGrp="1"/>
          </p:cNvSpPr>
          <p:nvPr>
            <p:ph type="dt" sz="half" idx="10"/>
          </p:nvPr>
        </p:nvSpPr>
        <p:spPr/>
        <p:txBody>
          <a:bodyPr/>
          <a:lstStyle/>
          <a:p>
            <a:fld id="{58C4F38C-BC4D-4EDA-8EDA-271F8A5B38E3}" type="datetime1">
              <a:rPr lang="en-US" smtClean="0">
                <a:solidFill>
                  <a:srgbClr val="000000"/>
                </a:solidFill>
              </a:rPr>
              <a:pPr/>
              <a:t>5/31/2018</a:t>
            </a:fld>
            <a:endParaRPr lang="en-US" dirty="0">
              <a:solidFill>
                <a:srgbClr val="000000"/>
              </a:solidFill>
            </a:endParaRPr>
          </a:p>
        </p:txBody>
      </p:sp>
      <p:sp>
        <p:nvSpPr>
          <p:cNvPr id="29" name="Footer Placeholder 4"/>
          <p:cNvSpPr>
            <a:spLocks noGrp="1"/>
          </p:cNvSpPr>
          <p:nvPr>
            <p:ph type="ftr" sz="quarter" idx="3"/>
          </p:nvPr>
        </p:nvSpPr>
        <p:spPr>
          <a:xfrm>
            <a:off x="3302179" y="6356353"/>
            <a:ext cx="5587647" cy="365125"/>
          </a:xfrm>
          <a:prstGeom prst="rect">
            <a:avLst/>
          </a:prstGeom>
        </p:spPr>
        <p:txBody>
          <a:bodyPr anchor="ctr"/>
          <a:lstStyle>
            <a:lvl1pPr algn="ctr">
              <a:defRPr sz="1200">
                <a:solidFill>
                  <a:schemeClr val="tx2"/>
                </a:solidFill>
              </a:defRPr>
            </a:lvl1pPr>
          </a:lstStyle>
          <a:p>
            <a:r>
              <a:rPr lang="en-US" dirty="0" smtClean="0">
                <a:solidFill>
                  <a:srgbClr val="000000"/>
                </a:solidFill>
              </a:rPr>
              <a:t>mndot.gov</a:t>
            </a:r>
            <a:endParaRPr lang="en-US" dirty="0">
              <a:solidFill>
                <a:srgbClr val="000000"/>
              </a:solidFill>
            </a:endParaRPr>
          </a:p>
        </p:txBody>
      </p:sp>
      <p:sp>
        <p:nvSpPr>
          <p:cNvPr id="5" name="Slide Number Placeholder 4"/>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03642732"/>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eam Page 4 Up White BG Horizontal">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12" name="Picture Placeholder 2"/>
          <p:cNvSpPr>
            <a:spLocks noGrp="1"/>
          </p:cNvSpPr>
          <p:nvPr>
            <p:ph type="pic" sz="quarter" idx="13" hasCustomPrompt="1"/>
          </p:nvPr>
        </p:nvSpPr>
        <p:spPr>
          <a:xfrm>
            <a:off x="806334" y="1674775"/>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5" name="Text Placeholder 3"/>
          <p:cNvSpPr>
            <a:spLocks noGrp="1"/>
          </p:cNvSpPr>
          <p:nvPr>
            <p:ph type="body" sz="quarter" idx="16"/>
          </p:nvPr>
        </p:nvSpPr>
        <p:spPr>
          <a:xfrm>
            <a:off x="2876551" y="1674776"/>
            <a:ext cx="2866328" cy="1858809"/>
          </a:xfrm>
        </p:spPr>
        <p:txBody>
          <a:bodyPr anchor="ctr">
            <a:noAutofit/>
          </a:bodyPr>
          <a:lstStyle>
            <a:lvl1pPr marL="0" indent="0">
              <a:spcBef>
                <a:spcPts val="0"/>
              </a:spcBef>
              <a:buFont typeface="Arial" panose="020B0604020202020204" pitchFamily="34" charset="0"/>
              <a:buNone/>
              <a:defRPr sz="1800"/>
            </a:lvl1pPr>
            <a:lvl2pPr marL="457189" indent="0">
              <a:buFont typeface="Arial" panose="020B0604020202020204" pitchFamily="34" charset="0"/>
              <a:buNone/>
              <a:defRPr sz="1800"/>
            </a:lvl2pPr>
            <a:lvl3pPr marL="914377" indent="0">
              <a:buFont typeface="Arial" panose="020B0604020202020204" pitchFamily="34" charset="0"/>
              <a:buNone/>
              <a:defRPr sz="1800"/>
            </a:lvl3pPr>
            <a:lvl4pPr marL="1371566" indent="0">
              <a:buFont typeface="Arial" panose="020B0604020202020204" pitchFamily="34" charset="0"/>
              <a:buNone/>
              <a:defRPr sz="1800"/>
            </a:lvl4pPr>
            <a:lvl5pPr marL="1828754" indent="0">
              <a:buFont typeface="Arial" panose="020B0604020202020204" pitchFamily="34" charset="0"/>
              <a:buNone/>
              <a:defRPr sz="1800"/>
            </a:lvl5pPr>
          </a:lstStyle>
          <a:p>
            <a:pPr lvl="0"/>
            <a:r>
              <a:rPr lang="en-US" smtClean="0"/>
              <a:t>Click to edit Master text styles</a:t>
            </a:r>
          </a:p>
        </p:txBody>
      </p:sp>
      <p:sp>
        <p:nvSpPr>
          <p:cNvPr id="13" name="Picture Placeholder 2"/>
          <p:cNvSpPr>
            <a:spLocks noGrp="1"/>
          </p:cNvSpPr>
          <p:nvPr>
            <p:ph type="pic" sz="quarter" idx="14" hasCustomPrompt="1"/>
          </p:nvPr>
        </p:nvSpPr>
        <p:spPr>
          <a:xfrm>
            <a:off x="806334" y="3939365"/>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4" name="Text Placeholder 3"/>
          <p:cNvSpPr>
            <a:spLocks noGrp="1"/>
          </p:cNvSpPr>
          <p:nvPr>
            <p:ph type="body" sz="quarter" idx="15"/>
          </p:nvPr>
        </p:nvSpPr>
        <p:spPr>
          <a:xfrm>
            <a:off x="2876551" y="3939365"/>
            <a:ext cx="2866328" cy="1858809"/>
          </a:xfrm>
        </p:spPr>
        <p:txBody>
          <a:bodyPr anchor="ctr">
            <a:noAutofit/>
          </a:bodyPr>
          <a:lstStyle>
            <a:lvl1pPr marL="0" indent="0">
              <a:spcBef>
                <a:spcPts val="0"/>
              </a:spcBef>
              <a:buFont typeface="Arial" panose="020B0604020202020204" pitchFamily="34" charset="0"/>
              <a:buNone/>
              <a:defRPr sz="1800"/>
            </a:lvl1pPr>
            <a:lvl2pPr marL="457189" indent="0">
              <a:buFont typeface="Arial" panose="020B0604020202020204" pitchFamily="34" charset="0"/>
              <a:buNone/>
              <a:defRPr sz="1800"/>
            </a:lvl2pPr>
            <a:lvl3pPr marL="914377" indent="0">
              <a:buFont typeface="Arial" panose="020B0604020202020204" pitchFamily="34" charset="0"/>
              <a:buNone/>
              <a:defRPr sz="1800"/>
            </a:lvl3pPr>
            <a:lvl4pPr marL="1371566" indent="0">
              <a:buFont typeface="Arial" panose="020B0604020202020204" pitchFamily="34" charset="0"/>
              <a:buNone/>
              <a:defRPr sz="1800"/>
            </a:lvl4pPr>
            <a:lvl5pPr marL="1828754" indent="0">
              <a:buFont typeface="Arial" panose="020B0604020202020204" pitchFamily="34" charset="0"/>
              <a:buNone/>
              <a:defRPr sz="1800"/>
            </a:lvl5pPr>
          </a:lstStyle>
          <a:p>
            <a:pPr lvl="0"/>
            <a:r>
              <a:rPr lang="en-US" smtClean="0"/>
              <a:t>Click to edit Master text styles</a:t>
            </a:r>
          </a:p>
        </p:txBody>
      </p:sp>
      <p:sp>
        <p:nvSpPr>
          <p:cNvPr id="16" name="Picture Placeholder 2"/>
          <p:cNvSpPr>
            <a:spLocks noGrp="1"/>
          </p:cNvSpPr>
          <p:nvPr>
            <p:ph type="pic" sz="quarter" idx="17" hasCustomPrompt="1"/>
          </p:nvPr>
        </p:nvSpPr>
        <p:spPr>
          <a:xfrm>
            <a:off x="6199808" y="1674775"/>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7" name="Text Placeholder 3"/>
          <p:cNvSpPr>
            <a:spLocks noGrp="1"/>
          </p:cNvSpPr>
          <p:nvPr>
            <p:ph type="body" sz="quarter" idx="18"/>
          </p:nvPr>
        </p:nvSpPr>
        <p:spPr>
          <a:xfrm>
            <a:off x="8270023" y="1674776"/>
            <a:ext cx="2866328" cy="1858809"/>
          </a:xfrm>
        </p:spPr>
        <p:txBody>
          <a:bodyPr anchor="ctr">
            <a:noAutofit/>
          </a:bodyPr>
          <a:lstStyle>
            <a:lvl1pPr marL="0" indent="0">
              <a:spcBef>
                <a:spcPts val="0"/>
              </a:spcBef>
              <a:buFont typeface="Arial" panose="020B0604020202020204" pitchFamily="34" charset="0"/>
              <a:buNone/>
              <a:defRPr sz="1800"/>
            </a:lvl1pPr>
            <a:lvl2pPr marL="457189" indent="0">
              <a:buFont typeface="Arial" panose="020B0604020202020204" pitchFamily="34" charset="0"/>
              <a:buNone/>
              <a:defRPr sz="1800"/>
            </a:lvl2pPr>
            <a:lvl3pPr marL="914377" indent="0">
              <a:buFont typeface="Arial" panose="020B0604020202020204" pitchFamily="34" charset="0"/>
              <a:buNone/>
              <a:defRPr sz="1800"/>
            </a:lvl3pPr>
            <a:lvl4pPr marL="1371566" indent="0">
              <a:buFont typeface="Arial" panose="020B0604020202020204" pitchFamily="34" charset="0"/>
              <a:buNone/>
              <a:defRPr sz="1800"/>
            </a:lvl4pPr>
            <a:lvl5pPr marL="1828754" indent="0">
              <a:buFont typeface="Arial" panose="020B0604020202020204" pitchFamily="34" charset="0"/>
              <a:buNone/>
              <a:defRPr sz="1800"/>
            </a:lvl5pPr>
          </a:lstStyle>
          <a:p>
            <a:pPr lvl="0"/>
            <a:r>
              <a:rPr lang="en-US" smtClean="0"/>
              <a:t>Click to edit Master text styles</a:t>
            </a:r>
          </a:p>
        </p:txBody>
      </p:sp>
      <p:sp>
        <p:nvSpPr>
          <p:cNvPr id="18" name="Picture Placeholder 2"/>
          <p:cNvSpPr>
            <a:spLocks noGrp="1"/>
          </p:cNvSpPr>
          <p:nvPr>
            <p:ph type="pic" sz="quarter" idx="19" hasCustomPrompt="1"/>
          </p:nvPr>
        </p:nvSpPr>
        <p:spPr>
          <a:xfrm>
            <a:off x="6199808" y="3939365"/>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9" name="Text Placeholder 3"/>
          <p:cNvSpPr>
            <a:spLocks noGrp="1"/>
          </p:cNvSpPr>
          <p:nvPr>
            <p:ph type="body" sz="quarter" idx="20"/>
          </p:nvPr>
        </p:nvSpPr>
        <p:spPr>
          <a:xfrm>
            <a:off x="8270023" y="3939364"/>
            <a:ext cx="2866328" cy="1858809"/>
          </a:xfrm>
        </p:spPr>
        <p:txBody>
          <a:bodyPr anchor="ctr">
            <a:noAutofit/>
          </a:bodyPr>
          <a:lstStyle>
            <a:lvl1pPr marL="0" indent="0">
              <a:spcBef>
                <a:spcPts val="0"/>
              </a:spcBef>
              <a:buFont typeface="Arial" panose="020B0604020202020204" pitchFamily="34" charset="0"/>
              <a:buNone/>
              <a:defRPr sz="1800"/>
            </a:lvl1pPr>
            <a:lvl2pPr marL="457189" indent="0">
              <a:buFont typeface="Arial" panose="020B0604020202020204" pitchFamily="34" charset="0"/>
              <a:buNone/>
              <a:defRPr sz="1800"/>
            </a:lvl2pPr>
            <a:lvl3pPr marL="914377" indent="0">
              <a:buFont typeface="Arial" panose="020B0604020202020204" pitchFamily="34" charset="0"/>
              <a:buNone/>
              <a:defRPr sz="1800"/>
            </a:lvl3pPr>
            <a:lvl4pPr marL="1371566" indent="0">
              <a:buFont typeface="Arial" panose="020B0604020202020204" pitchFamily="34" charset="0"/>
              <a:buNone/>
              <a:defRPr sz="1800"/>
            </a:lvl4pPr>
            <a:lvl5pPr marL="1828754" indent="0">
              <a:buFont typeface="Arial" panose="020B0604020202020204" pitchFamily="34" charset="0"/>
              <a:buNone/>
              <a:defRPr sz="1800"/>
            </a:lvl5pPr>
          </a:lstStyle>
          <a:p>
            <a:pPr lvl="0"/>
            <a:r>
              <a:rPr lang="en-US" smtClean="0"/>
              <a:t>Click to edit Master text styles</a:t>
            </a:r>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4" name="Date Placeholder 3"/>
          <p:cNvSpPr>
            <a:spLocks noGrp="1"/>
          </p:cNvSpPr>
          <p:nvPr>
            <p:ph type="dt" sz="half" idx="10"/>
          </p:nvPr>
        </p:nvSpPr>
        <p:spPr/>
        <p:txBody>
          <a:bodyPr/>
          <a:lstStyle/>
          <a:p>
            <a:fld id="{EDC92CDC-303D-47DB-BFF7-834C782BA3BF}" type="datetime1">
              <a:rPr lang="en-US" smtClean="0">
                <a:solidFill>
                  <a:srgbClr val="000000"/>
                </a:solidFill>
              </a:rPr>
              <a:pPr/>
              <a:t>5/31/2018</a:t>
            </a:fld>
            <a:endParaRPr lang="en-US" dirty="0">
              <a:solidFill>
                <a:srgbClr val="000000"/>
              </a:solidFill>
            </a:endParaRPr>
          </a:p>
        </p:txBody>
      </p:sp>
      <p:sp>
        <p:nvSpPr>
          <p:cNvPr id="20" name="Footer Placeholder 4"/>
          <p:cNvSpPr>
            <a:spLocks noGrp="1"/>
          </p:cNvSpPr>
          <p:nvPr>
            <p:ph type="ftr" sz="quarter" idx="3"/>
          </p:nvPr>
        </p:nvSpPr>
        <p:spPr>
          <a:xfrm>
            <a:off x="3302179" y="6356353"/>
            <a:ext cx="5587647" cy="365125"/>
          </a:xfrm>
          <a:prstGeom prst="rect">
            <a:avLst/>
          </a:prstGeom>
        </p:spPr>
        <p:txBody>
          <a:bodyPr anchor="ctr"/>
          <a:lstStyle>
            <a:lvl1pPr algn="ctr">
              <a:defRPr sz="1200">
                <a:solidFill>
                  <a:schemeClr val="tx2"/>
                </a:solidFill>
              </a:defRPr>
            </a:lvl1pPr>
          </a:lstStyle>
          <a:p>
            <a:r>
              <a:rPr lang="en-US" dirty="0" smtClean="0">
                <a:solidFill>
                  <a:srgbClr val="000000"/>
                </a:solidFill>
              </a:rPr>
              <a:t>mndot.gov</a:t>
            </a:r>
            <a:endParaRPr lang="en-US" dirty="0">
              <a:solidFill>
                <a:srgbClr val="000000"/>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912305604"/>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eam Page Duo Gray Horizont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19" name="Picture Placeholder 2"/>
          <p:cNvSpPr>
            <a:spLocks noGrp="1"/>
          </p:cNvSpPr>
          <p:nvPr>
            <p:ph type="pic" sz="quarter" idx="13" hasCustomPrompt="1"/>
          </p:nvPr>
        </p:nvSpPr>
        <p:spPr>
          <a:xfrm>
            <a:off x="838201" y="2571732"/>
            <a:ext cx="2038351" cy="16345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24" name="Text Placeholder 3"/>
          <p:cNvSpPr>
            <a:spLocks noGrp="1"/>
          </p:cNvSpPr>
          <p:nvPr>
            <p:ph type="body" sz="quarter" idx="16"/>
          </p:nvPr>
        </p:nvSpPr>
        <p:spPr>
          <a:xfrm>
            <a:off x="3039111" y="2571731"/>
            <a:ext cx="2866328" cy="1858809"/>
          </a:xfrm>
        </p:spPr>
        <p:txBody>
          <a:bodyPr anchor="ctr">
            <a:noAutofit/>
          </a:bodyPr>
          <a:lstStyle>
            <a:lvl1pPr marL="0" indent="0">
              <a:spcBef>
                <a:spcPts val="0"/>
              </a:spcBef>
              <a:buFont typeface="Arial" panose="020B0604020202020204" pitchFamily="34" charset="0"/>
              <a:buNone/>
              <a:defRPr sz="1800"/>
            </a:lvl1pPr>
            <a:lvl2pPr marL="457189" indent="0">
              <a:buFont typeface="Arial" panose="020B0604020202020204" pitchFamily="34" charset="0"/>
              <a:buNone/>
              <a:defRPr sz="1800"/>
            </a:lvl2pPr>
            <a:lvl3pPr marL="914377" indent="0">
              <a:buFont typeface="Arial" panose="020B0604020202020204" pitchFamily="34" charset="0"/>
              <a:buNone/>
              <a:defRPr sz="1800"/>
            </a:lvl3pPr>
            <a:lvl4pPr marL="1371566" indent="0">
              <a:buFont typeface="Arial" panose="020B0604020202020204" pitchFamily="34" charset="0"/>
              <a:buNone/>
              <a:defRPr sz="1800"/>
            </a:lvl4pPr>
            <a:lvl5pPr marL="1828754" indent="0">
              <a:buFont typeface="Arial" panose="020B0604020202020204" pitchFamily="34" charset="0"/>
              <a:buNone/>
              <a:defRPr sz="1800"/>
            </a:lvl5pPr>
          </a:lstStyle>
          <a:p>
            <a:pPr lvl="0"/>
            <a:r>
              <a:rPr lang="en-US" smtClean="0"/>
              <a:t>Click to edit Master text styles</a:t>
            </a:r>
          </a:p>
        </p:txBody>
      </p:sp>
      <p:sp>
        <p:nvSpPr>
          <p:cNvPr id="25" name="Picture Placeholder 2"/>
          <p:cNvSpPr>
            <a:spLocks noGrp="1"/>
          </p:cNvSpPr>
          <p:nvPr>
            <p:ph type="pic" sz="quarter" idx="17" hasCustomPrompt="1"/>
          </p:nvPr>
        </p:nvSpPr>
        <p:spPr>
          <a:xfrm>
            <a:off x="6199807" y="2571732"/>
            <a:ext cx="2070216" cy="16345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26" name="Text Placeholder 3"/>
          <p:cNvSpPr>
            <a:spLocks noGrp="1"/>
          </p:cNvSpPr>
          <p:nvPr>
            <p:ph type="body" sz="quarter" idx="18"/>
          </p:nvPr>
        </p:nvSpPr>
        <p:spPr>
          <a:xfrm>
            <a:off x="8513863" y="2571731"/>
            <a:ext cx="2866328" cy="1858809"/>
          </a:xfrm>
        </p:spPr>
        <p:txBody>
          <a:bodyPr anchor="ctr">
            <a:noAutofit/>
          </a:bodyPr>
          <a:lstStyle>
            <a:lvl1pPr marL="0" indent="0">
              <a:spcBef>
                <a:spcPts val="0"/>
              </a:spcBef>
              <a:buFont typeface="Arial" panose="020B0604020202020204" pitchFamily="34" charset="0"/>
              <a:buNone/>
              <a:defRPr sz="1800"/>
            </a:lvl1pPr>
            <a:lvl2pPr marL="457189" indent="0">
              <a:buFont typeface="Arial" panose="020B0604020202020204" pitchFamily="34" charset="0"/>
              <a:buNone/>
              <a:defRPr sz="1800"/>
            </a:lvl2pPr>
            <a:lvl3pPr marL="914377" indent="0">
              <a:buFont typeface="Arial" panose="020B0604020202020204" pitchFamily="34" charset="0"/>
              <a:buNone/>
              <a:defRPr sz="1800"/>
            </a:lvl3pPr>
            <a:lvl4pPr marL="1371566" indent="0">
              <a:buFont typeface="Arial" panose="020B0604020202020204" pitchFamily="34" charset="0"/>
              <a:buNone/>
              <a:defRPr sz="1800"/>
            </a:lvl4pPr>
            <a:lvl5pPr marL="1828754" indent="0">
              <a:buFont typeface="Arial" panose="020B0604020202020204" pitchFamily="34" charset="0"/>
              <a:buNone/>
              <a:defRPr sz="1800"/>
            </a:lvl5pPr>
          </a:lstStyle>
          <a:p>
            <a:pPr lvl="0"/>
            <a:r>
              <a:rPr lang="en-US" smtClean="0"/>
              <a:t>Click to edit Master text styles</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3" name="Date Placeholder 2"/>
          <p:cNvSpPr>
            <a:spLocks noGrp="1"/>
          </p:cNvSpPr>
          <p:nvPr>
            <p:ph type="dt" sz="half" idx="10"/>
          </p:nvPr>
        </p:nvSpPr>
        <p:spPr/>
        <p:txBody>
          <a:bodyPr/>
          <a:lstStyle/>
          <a:p>
            <a:fld id="{90F726B7-6798-47F6-B2B3-5E3E70F7D95A}" type="datetime1">
              <a:rPr lang="en-US" smtClean="0">
                <a:solidFill>
                  <a:srgbClr val="000000"/>
                </a:solidFill>
              </a:rPr>
              <a:pPr/>
              <a:t>5/31/2018</a:t>
            </a:fld>
            <a:endParaRPr lang="en-US" dirty="0">
              <a:solidFill>
                <a:srgbClr val="000000"/>
              </a:solidFill>
            </a:endParaRPr>
          </a:p>
        </p:txBody>
      </p:sp>
      <p:sp>
        <p:nvSpPr>
          <p:cNvPr id="20" name="Footer Placeholder 4"/>
          <p:cNvSpPr>
            <a:spLocks noGrp="1"/>
          </p:cNvSpPr>
          <p:nvPr>
            <p:ph type="ftr" sz="quarter" idx="3"/>
          </p:nvPr>
        </p:nvSpPr>
        <p:spPr>
          <a:xfrm>
            <a:off x="3302179" y="6356353"/>
            <a:ext cx="5587647" cy="365125"/>
          </a:xfrm>
          <a:prstGeom prst="rect">
            <a:avLst/>
          </a:prstGeom>
        </p:spPr>
        <p:txBody>
          <a:bodyPr anchor="ctr"/>
          <a:lstStyle>
            <a:lvl1pPr algn="ctr">
              <a:defRPr sz="1200">
                <a:solidFill>
                  <a:schemeClr val="tx2"/>
                </a:solidFill>
              </a:defRPr>
            </a:lvl1pPr>
          </a:lstStyle>
          <a:p>
            <a:r>
              <a:rPr lang="en-US" dirty="0" smtClean="0">
                <a:solidFill>
                  <a:srgbClr val="000000"/>
                </a:solidFill>
              </a:rPr>
              <a:t>mndot.gov</a:t>
            </a:r>
            <a:endParaRPr lang="en-US" dirty="0">
              <a:solidFill>
                <a:srgbClr val="000000"/>
              </a:solidFill>
            </a:endParaRPr>
          </a:p>
        </p:txBody>
      </p:sp>
      <p:sp>
        <p:nvSpPr>
          <p:cNvPr id="5" name="Slide Number Placeholder 4"/>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98222918"/>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eam Page 2 Up White BG Horizontal">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12" name="Picture Placeholder 2"/>
          <p:cNvSpPr>
            <a:spLocks noGrp="1"/>
          </p:cNvSpPr>
          <p:nvPr>
            <p:ph type="pic" sz="quarter" idx="13" hasCustomPrompt="1"/>
          </p:nvPr>
        </p:nvSpPr>
        <p:spPr>
          <a:xfrm>
            <a:off x="806334" y="280033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5" name="Text Placeholder 3"/>
          <p:cNvSpPr>
            <a:spLocks noGrp="1"/>
          </p:cNvSpPr>
          <p:nvPr>
            <p:ph type="body" sz="quarter" idx="16"/>
          </p:nvPr>
        </p:nvSpPr>
        <p:spPr>
          <a:xfrm>
            <a:off x="2876551" y="2800331"/>
            <a:ext cx="2866328" cy="1858809"/>
          </a:xfrm>
        </p:spPr>
        <p:txBody>
          <a:bodyPr anchor="ctr">
            <a:noAutofit/>
          </a:bodyPr>
          <a:lstStyle>
            <a:lvl1pPr marL="0" indent="0">
              <a:spcBef>
                <a:spcPts val="0"/>
              </a:spcBef>
              <a:buFont typeface="Arial" panose="020B0604020202020204" pitchFamily="34" charset="0"/>
              <a:buNone/>
              <a:defRPr sz="1800"/>
            </a:lvl1pPr>
            <a:lvl2pPr marL="457189" indent="0">
              <a:buFont typeface="Arial" panose="020B0604020202020204" pitchFamily="34" charset="0"/>
              <a:buNone/>
              <a:defRPr sz="1800"/>
            </a:lvl2pPr>
            <a:lvl3pPr marL="914377" indent="0">
              <a:buFont typeface="Arial" panose="020B0604020202020204" pitchFamily="34" charset="0"/>
              <a:buNone/>
              <a:defRPr sz="1800"/>
            </a:lvl3pPr>
            <a:lvl4pPr marL="1371566" indent="0">
              <a:buFont typeface="Arial" panose="020B0604020202020204" pitchFamily="34" charset="0"/>
              <a:buNone/>
              <a:defRPr sz="1800"/>
            </a:lvl4pPr>
            <a:lvl5pPr marL="1828754" indent="0">
              <a:buFont typeface="Arial" panose="020B0604020202020204" pitchFamily="34" charset="0"/>
              <a:buNone/>
              <a:defRPr sz="1800"/>
            </a:lvl5pPr>
          </a:lstStyle>
          <a:p>
            <a:pPr lvl="0"/>
            <a:r>
              <a:rPr lang="en-US" smtClean="0"/>
              <a:t>Click to edit Master text styles</a:t>
            </a:r>
          </a:p>
        </p:txBody>
      </p:sp>
      <p:sp>
        <p:nvSpPr>
          <p:cNvPr id="16" name="Picture Placeholder 2"/>
          <p:cNvSpPr>
            <a:spLocks noGrp="1"/>
          </p:cNvSpPr>
          <p:nvPr>
            <p:ph type="pic" sz="quarter" idx="17" hasCustomPrompt="1"/>
          </p:nvPr>
        </p:nvSpPr>
        <p:spPr>
          <a:xfrm>
            <a:off x="6199808" y="280033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7" name="Text Placeholder 3"/>
          <p:cNvSpPr>
            <a:spLocks noGrp="1"/>
          </p:cNvSpPr>
          <p:nvPr>
            <p:ph type="body" sz="quarter" idx="18"/>
          </p:nvPr>
        </p:nvSpPr>
        <p:spPr>
          <a:xfrm>
            <a:off x="8270023" y="2800331"/>
            <a:ext cx="2866328" cy="1858809"/>
          </a:xfrm>
        </p:spPr>
        <p:txBody>
          <a:bodyPr anchor="ctr">
            <a:noAutofit/>
          </a:bodyPr>
          <a:lstStyle>
            <a:lvl1pPr marL="0" indent="0">
              <a:spcBef>
                <a:spcPts val="0"/>
              </a:spcBef>
              <a:buFont typeface="Arial" panose="020B0604020202020204" pitchFamily="34" charset="0"/>
              <a:buNone/>
              <a:defRPr sz="1800"/>
            </a:lvl1pPr>
            <a:lvl2pPr marL="457189" indent="0">
              <a:buFont typeface="Arial" panose="020B0604020202020204" pitchFamily="34" charset="0"/>
              <a:buNone/>
              <a:defRPr sz="1800"/>
            </a:lvl2pPr>
            <a:lvl3pPr marL="914377" indent="0">
              <a:buFont typeface="Arial" panose="020B0604020202020204" pitchFamily="34" charset="0"/>
              <a:buNone/>
              <a:defRPr sz="1800"/>
            </a:lvl3pPr>
            <a:lvl4pPr marL="1371566" indent="0">
              <a:buFont typeface="Arial" panose="020B0604020202020204" pitchFamily="34" charset="0"/>
              <a:buNone/>
              <a:defRPr sz="1800"/>
            </a:lvl4pPr>
            <a:lvl5pPr marL="1828754" indent="0">
              <a:buFont typeface="Arial" panose="020B0604020202020204" pitchFamily="34" charset="0"/>
              <a:buNone/>
              <a:defRPr sz="1800"/>
            </a:lvl5pPr>
          </a:lstStyle>
          <a:p>
            <a:pPr lvl="0"/>
            <a:r>
              <a:rPr lang="en-US" smtClean="0"/>
              <a:t>Click to edit Master text styles</a:t>
            </a:r>
          </a:p>
        </p:txBody>
      </p:sp>
      <p:sp>
        <p:nvSpPr>
          <p:cNvPr id="4" name="Date Placeholder 3"/>
          <p:cNvSpPr>
            <a:spLocks noGrp="1"/>
          </p:cNvSpPr>
          <p:nvPr>
            <p:ph type="dt" sz="half" idx="10"/>
          </p:nvPr>
        </p:nvSpPr>
        <p:spPr/>
        <p:txBody>
          <a:bodyPr/>
          <a:lstStyle/>
          <a:p>
            <a:fld id="{5DE3A037-D440-4A1C-9225-B4C796DEB447}" type="datetime1">
              <a:rPr lang="en-US" smtClean="0">
                <a:solidFill>
                  <a:srgbClr val="000000"/>
                </a:solidFill>
              </a:rPr>
              <a:pPr/>
              <a:t>5/31/2018</a:t>
            </a:fld>
            <a:endParaRPr lang="en-US" dirty="0">
              <a:solidFill>
                <a:srgbClr val="000000"/>
              </a:solidFill>
            </a:endParaRPr>
          </a:p>
        </p:txBody>
      </p:sp>
      <p:sp>
        <p:nvSpPr>
          <p:cNvPr id="20" name="Footer Placeholder 4"/>
          <p:cNvSpPr>
            <a:spLocks noGrp="1"/>
          </p:cNvSpPr>
          <p:nvPr>
            <p:ph type="ftr" sz="quarter" idx="3"/>
          </p:nvPr>
        </p:nvSpPr>
        <p:spPr>
          <a:xfrm>
            <a:off x="3302179" y="6356353"/>
            <a:ext cx="5587647" cy="365125"/>
          </a:xfrm>
          <a:prstGeom prst="rect">
            <a:avLst/>
          </a:prstGeom>
        </p:spPr>
        <p:txBody>
          <a:bodyPr anchor="ctr"/>
          <a:lstStyle>
            <a:lvl1pPr algn="ctr">
              <a:defRPr sz="1200">
                <a:solidFill>
                  <a:schemeClr val="tx2"/>
                </a:solidFill>
              </a:defRPr>
            </a:lvl1pPr>
          </a:lstStyle>
          <a:p>
            <a:r>
              <a:rPr lang="en-US" dirty="0" smtClean="0">
                <a:solidFill>
                  <a:srgbClr val="000000"/>
                </a:solidFill>
              </a:rPr>
              <a:t>mndot.gov</a:t>
            </a:r>
            <a:endParaRPr lang="en-US" dirty="0">
              <a:solidFill>
                <a:srgbClr val="000000"/>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831618857"/>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Big Image - Red Title">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1" y="5638801"/>
            <a:ext cx="12192000" cy="1219200"/>
          </a:xfrm>
          <a:solidFill>
            <a:srgbClr val="003865">
              <a:alpha val="87843"/>
            </a:srgbClr>
          </a:solidFill>
        </p:spPr>
        <p:txBody>
          <a:bodyPr>
            <a:normAutofit/>
          </a:bodyPr>
          <a:lstStyle>
            <a:lvl1pPr algn="ctr">
              <a:defRPr sz="3600">
                <a:solidFill>
                  <a:schemeClr val="bg1"/>
                </a:solidFill>
              </a:defRPr>
            </a:lvl1pPr>
          </a:lstStyle>
          <a:p>
            <a:r>
              <a:rPr lang="en-US" dirty="0" smtClean="0"/>
              <a:t>Click to edit title</a:t>
            </a:r>
            <a:endParaRPr lang="en-US" dirty="0"/>
          </a:p>
        </p:txBody>
      </p:sp>
      <p:sp>
        <p:nvSpPr>
          <p:cNvPr id="4" name="Picture Placeholder 12"/>
          <p:cNvSpPr>
            <a:spLocks noGrp="1"/>
          </p:cNvSpPr>
          <p:nvPr>
            <p:ph type="pic" sz="quarter" idx="10"/>
          </p:nvPr>
        </p:nvSpPr>
        <p:spPr>
          <a:xfrm>
            <a:off x="0" y="2"/>
            <a:ext cx="12192000" cy="6857998"/>
          </a:xfrm>
        </p:spPr>
        <p:txBody>
          <a:bodyPr/>
          <a:lstStyle/>
          <a:p>
            <a:r>
              <a:rPr lang="en-US" smtClean="0"/>
              <a:t>Click icon to add picture</a:t>
            </a:r>
            <a:endParaRPr lang="en-US"/>
          </a:p>
        </p:txBody>
      </p:sp>
    </p:spTree>
    <p:extLst>
      <p:ext uri="{BB962C8B-B14F-4D97-AF65-F5344CB8AC3E}">
        <p14:creationId xmlns:p14="http://schemas.microsoft.com/office/powerpoint/2010/main" val="3515760865"/>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Big Image - Black Title">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1" y="5638801"/>
            <a:ext cx="12192000" cy="1219200"/>
          </a:xfrm>
          <a:solidFill>
            <a:srgbClr val="0D0D0D">
              <a:alpha val="87843"/>
            </a:srgbClr>
          </a:solidFill>
        </p:spPr>
        <p:txBody>
          <a:bodyPr>
            <a:normAutofit/>
          </a:bodyPr>
          <a:lstStyle>
            <a:lvl1pPr algn="ctr">
              <a:defRPr sz="3600">
                <a:solidFill>
                  <a:schemeClr val="bg1"/>
                </a:solidFill>
              </a:defRPr>
            </a:lvl1pPr>
          </a:lstStyle>
          <a:p>
            <a:r>
              <a:rPr lang="en-US" dirty="0" smtClean="0"/>
              <a:t>Click to edit title</a:t>
            </a:r>
            <a:endParaRPr lang="en-US" dirty="0"/>
          </a:p>
        </p:txBody>
      </p:sp>
      <p:sp>
        <p:nvSpPr>
          <p:cNvPr id="4" name="Picture Placeholder 12"/>
          <p:cNvSpPr>
            <a:spLocks noGrp="1"/>
          </p:cNvSpPr>
          <p:nvPr>
            <p:ph type="pic" sz="quarter" idx="10"/>
          </p:nvPr>
        </p:nvSpPr>
        <p:spPr>
          <a:xfrm>
            <a:off x="0" y="4"/>
            <a:ext cx="12192000" cy="6857999"/>
          </a:xfrm>
        </p:spPr>
        <p:txBody>
          <a:bodyPr/>
          <a:lstStyle/>
          <a:p>
            <a:r>
              <a:rPr lang="en-US" smtClean="0"/>
              <a:t>Click icon to add picture</a:t>
            </a:r>
            <a:endParaRPr lang="en-US"/>
          </a:p>
        </p:txBody>
      </p:sp>
    </p:spTree>
    <p:extLst>
      <p:ext uri="{BB962C8B-B14F-4D97-AF65-F5344CB8AC3E}">
        <p14:creationId xmlns:p14="http://schemas.microsoft.com/office/powerpoint/2010/main" val="3264414512"/>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Big Image - Blue Title">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1" y="5638800"/>
            <a:ext cx="12192000" cy="1219200"/>
          </a:xfrm>
          <a:solidFill>
            <a:srgbClr val="78BE21">
              <a:alpha val="87843"/>
            </a:srgbClr>
          </a:solidFill>
        </p:spPr>
        <p:txBody>
          <a:bodyPr>
            <a:normAutofit/>
          </a:bodyPr>
          <a:lstStyle>
            <a:lvl1pPr algn="ctr">
              <a:defRPr sz="3600">
                <a:solidFill>
                  <a:schemeClr val="tx2"/>
                </a:solidFill>
              </a:defRPr>
            </a:lvl1pPr>
          </a:lstStyle>
          <a:p>
            <a:r>
              <a:rPr lang="en-US" dirty="0" smtClean="0"/>
              <a:t>Click to edit title</a:t>
            </a:r>
            <a:endParaRPr lang="en-US" dirty="0"/>
          </a:p>
        </p:txBody>
      </p:sp>
      <p:sp>
        <p:nvSpPr>
          <p:cNvPr id="4" name="Picture Placeholder 12"/>
          <p:cNvSpPr>
            <a:spLocks noGrp="1"/>
          </p:cNvSpPr>
          <p:nvPr>
            <p:ph type="pic" sz="quarter" idx="10"/>
          </p:nvPr>
        </p:nvSpPr>
        <p:spPr>
          <a:xfrm>
            <a:off x="0" y="4"/>
            <a:ext cx="12192000" cy="6857999"/>
          </a:xfrm>
        </p:spPr>
        <p:txBody>
          <a:bodyPr/>
          <a:lstStyle/>
          <a:p>
            <a:r>
              <a:rPr lang="en-US" smtClean="0"/>
              <a:t>Click icon to add picture</a:t>
            </a:r>
            <a:endParaRPr lang="en-US"/>
          </a:p>
        </p:txBody>
      </p:sp>
    </p:spTree>
    <p:extLst>
      <p:ext uri="{BB962C8B-B14F-4D97-AF65-F5344CB8AC3E}">
        <p14:creationId xmlns:p14="http://schemas.microsoft.com/office/powerpoint/2010/main" val="102986276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Split White BG)">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5A58E950-06C4-4DC8-B03C-4107DDC0AE76}" type="datetime1">
              <a:rPr lang="en-US" smtClean="0"/>
              <a:t>5/31/2018</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
        <p:nvSpPr>
          <p:cNvPr id="10" name="Rectangle 9"/>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Tree>
    <p:extLst>
      <p:ext uri="{BB962C8B-B14F-4D97-AF65-F5344CB8AC3E}">
        <p14:creationId xmlns:p14="http://schemas.microsoft.com/office/powerpoint/2010/main" val="71661008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de - Gray Background">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15"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smtClean="0"/>
              <a:t>Code Demo (Click to Edit)</a:t>
            </a:r>
            <a:endParaRPr lang="en-US" dirty="0"/>
          </a:p>
        </p:txBody>
      </p:sp>
      <p:sp>
        <p:nvSpPr>
          <p:cNvPr id="10" name="Table Placeholder 8"/>
          <p:cNvSpPr>
            <a:spLocks noGrp="1"/>
          </p:cNvSpPr>
          <p:nvPr>
            <p:ph type="tbl" sz="quarter" idx="13"/>
          </p:nvPr>
        </p:nvSpPr>
        <p:spPr>
          <a:xfrm>
            <a:off x="2032000" y="2233263"/>
            <a:ext cx="8128000" cy="2966751"/>
          </a:xfrm>
        </p:spPr>
        <p:txBody>
          <a:bodyPr/>
          <a:lstStyle/>
          <a:p>
            <a:r>
              <a:rPr lang="en-US" smtClean="0"/>
              <a:t>Click icon to add table</a:t>
            </a:r>
            <a:endParaRPr lang="en-US"/>
          </a:p>
        </p:txBody>
      </p:sp>
    </p:spTree>
    <p:extLst>
      <p:ext uri="{BB962C8B-B14F-4D97-AF65-F5344CB8AC3E}">
        <p14:creationId xmlns:p14="http://schemas.microsoft.com/office/powerpoint/2010/main" val="2634943381"/>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7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smtClean="0"/>
              <a:t>Code Demo (Click to Edit)</a:t>
            </a:r>
            <a:endParaRPr lang="en-US" dirty="0"/>
          </a:p>
        </p:txBody>
      </p:sp>
      <p:sp>
        <p:nvSpPr>
          <p:cNvPr id="14" name="Table Placeholder 8"/>
          <p:cNvSpPr>
            <a:spLocks noGrp="1"/>
          </p:cNvSpPr>
          <p:nvPr>
            <p:ph type="tbl" sz="quarter" idx="13"/>
          </p:nvPr>
        </p:nvSpPr>
        <p:spPr>
          <a:xfrm>
            <a:off x="2032000" y="2233263"/>
            <a:ext cx="8128000" cy="2966751"/>
          </a:xfrm>
        </p:spPr>
        <p:txBody>
          <a:bodyPr/>
          <a:lstStyle>
            <a:lvl1pPr>
              <a:buClr>
                <a:schemeClr val="accent2"/>
              </a:buClr>
              <a:defRPr>
                <a:solidFill>
                  <a:schemeClr val="bg1"/>
                </a:solidFill>
              </a:defRPr>
            </a:lvl1pPr>
          </a:lstStyle>
          <a:p>
            <a:r>
              <a:rPr lang="en-US" smtClean="0"/>
              <a:t>Click icon to add table</a:t>
            </a:r>
            <a:endParaRPr lang="en-US" dirty="0"/>
          </a:p>
        </p:txBody>
      </p:sp>
      <p:sp>
        <p:nvSpPr>
          <p:cNvPr id="8" name="Date Placeholder 4"/>
          <p:cNvSpPr>
            <a:spLocks noGrp="1"/>
          </p:cNvSpPr>
          <p:nvPr>
            <p:ph type="dt" sz="half" idx="11"/>
          </p:nvPr>
        </p:nvSpPr>
        <p:spPr>
          <a:xfrm>
            <a:off x="838202" y="6356354"/>
            <a:ext cx="1358591" cy="365125"/>
          </a:xfrm>
        </p:spPr>
        <p:txBody>
          <a:bodyPr/>
          <a:lstStyle>
            <a:lvl1pPr>
              <a:defRPr>
                <a:solidFill>
                  <a:schemeClr val="bg1"/>
                </a:solidFill>
              </a:defRPr>
            </a:lvl1pPr>
          </a:lstStyle>
          <a:p>
            <a:fld id="{FBA0E27F-50B1-4595-9846-6B03208C9FB9}" type="datetime1">
              <a:rPr lang="en-US" smtClean="0">
                <a:solidFill>
                  <a:srgbClr val="FFFFFF"/>
                </a:solidFill>
              </a:rPr>
              <a:pPr/>
              <a:t>5/31/2018</a:t>
            </a:fld>
            <a:endParaRPr lang="en-US" dirty="0">
              <a:solidFill>
                <a:srgbClr val="FFFFFF"/>
              </a:solidFill>
            </a:endParaRPr>
          </a:p>
        </p:txBody>
      </p:sp>
      <p:sp>
        <p:nvSpPr>
          <p:cNvPr id="7" name="Footer Placeholder 4"/>
          <p:cNvSpPr>
            <a:spLocks noGrp="1"/>
          </p:cNvSpPr>
          <p:nvPr>
            <p:ph type="ftr" sz="quarter" idx="3"/>
          </p:nvPr>
        </p:nvSpPr>
        <p:spPr>
          <a:xfrm>
            <a:off x="3302179" y="6356353"/>
            <a:ext cx="5587647" cy="365125"/>
          </a:xfrm>
          <a:prstGeom prst="rect">
            <a:avLst/>
          </a:prstGeom>
        </p:spPr>
        <p:txBody>
          <a:bodyPr anchor="ctr"/>
          <a:lstStyle>
            <a:lvl1pPr algn="ctr">
              <a:defRPr sz="1200">
                <a:solidFill>
                  <a:schemeClr val="bg1"/>
                </a:solidFill>
              </a:defRPr>
            </a:lvl1pPr>
          </a:lstStyle>
          <a:p>
            <a:r>
              <a:rPr lang="en-US" dirty="0" smtClean="0">
                <a:solidFill>
                  <a:srgbClr val="FFFFFF"/>
                </a:solidFill>
              </a:rPr>
              <a:t>mndot.gov</a:t>
            </a:r>
            <a:endParaRPr lang="en-US" dirty="0">
              <a:solidFill>
                <a:srgbClr val="FFFFFF"/>
              </a:solidFill>
            </a:endParaRPr>
          </a:p>
        </p:txBody>
      </p:sp>
      <p:sp>
        <p:nvSpPr>
          <p:cNvPr id="9" name="Slide Number Placeholder 6"/>
          <p:cNvSpPr>
            <a:spLocks noGrp="1"/>
          </p:cNvSpPr>
          <p:nvPr>
            <p:ph type="sldNum" sz="quarter" idx="12"/>
          </p:nvPr>
        </p:nvSpPr>
        <p:spPr>
          <a:xfrm>
            <a:off x="9891134" y="6356354"/>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760356356"/>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5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9" y="287066"/>
            <a:ext cx="3521927" cy="2734914"/>
          </a:xfrm>
        </p:spPr>
        <p:txBody>
          <a:bodyPr/>
          <a:lstStyle>
            <a:lvl1pPr>
              <a:defRPr b="0">
                <a:solidFill>
                  <a:schemeClr val="accent2"/>
                </a:solidFill>
              </a:defRPr>
            </a:lvl1pPr>
          </a:lstStyle>
          <a:p>
            <a:r>
              <a:rPr lang="en-US" dirty="0" smtClean="0"/>
              <a:t>Click to edit title</a:t>
            </a:r>
            <a:endParaRPr lang="en-US" dirty="0"/>
          </a:p>
        </p:txBody>
      </p:sp>
      <p:sp>
        <p:nvSpPr>
          <p:cNvPr id="15" name="Text Placeholder 3"/>
          <p:cNvSpPr>
            <a:spLocks noGrp="1"/>
          </p:cNvSpPr>
          <p:nvPr>
            <p:ph type="body" sz="quarter" idx="13"/>
          </p:nvPr>
        </p:nvSpPr>
        <p:spPr>
          <a:xfrm>
            <a:off x="815978" y="3211517"/>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76788" y="504859"/>
            <a:ext cx="6836953" cy="3847686"/>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4454144" y="1043182"/>
            <a:ext cx="7359597" cy="4223763"/>
          </a:xfrm>
        </p:spPr>
        <p:txBody>
          <a:bodyPr/>
          <a:lstStyle>
            <a:lvl1pPr>
              <a:defRPr/>
            </a:lvl1pPr>
          </a:lstStyle>
          <a:p>
            <a:r>
              <a:rPr lang="en-US" dirty="0" smtClean="0"/>
              <a:t>Click icon to insert screenshot</a:t>
            </a:r>
            <a:endParaRPr lang="en-US" dirty="0"/>
          </a:p>
        </p:txBody>
      </p:sp>
      <p:sp>
        <p:nvSpPr>
          <p:cNvPr id="8" name="Date Placeholder 4"/>
          <p:cNvSpPr>
            <a:spLocks noGrp="1"/>
          </p:cNvSpPr>
          <p:nvPr>
            <p:ph type="dt" sz="half" idx="11"/>
          </p:nvPr>
        </p:nvSpPr>
        <p:spPr>
          <a:xfrm>
            <a:off x="838202" y="6356354"/>
            <a:ext cx="1358591" cy="365125"/>
          </a:xfrm>
        </p:spPr>
        <p:txBody>
          <a:bodyPr/>
          <a:lstStyle>
            <a:lvl1pPr>
              <a:defRPr>
                <a:solidFill>
                  <a:schemeClr val="bg1"/>
                </a:solidFill>
              </a:defRPr>
            </a:lvl1pPr>
          </a:lstStyle>
          <a:p>
            <a:fld id="{6317438E-B561-4225-9445-2D270AD50FC9}" type="datetime1">
              <a:rPr lang="en-US" smtClean="0">
                <a:solidFill>
                  <a:srgbClr val="FFFFFF"/>
                </a:solidFill>
              </a:rPr>
              <a:pPr/>
              <a:t>5/31/2018</a:t>
            </a:fld>
            <a:endParaRPr lang="en-US" dirty="0">
              <a:solidFill>
                <a:srgbClr val="FFFFFF"/>
              </a:solidFill>
            </a:endParaRPr>
          </a:p>
        </p:txBody>
      </p:sp>
      <p:sp>
        <p:nvSpPr>
          <p:cNvPr id="7" name="Footer Placeholder 4"/>
          <p:cNvSpPr>
            <a:spLocks noGrp="1"/>
          </p:cNvSpPr>
          <p:nvPr>
            <p:ph type="ftr" sz="quarter" idx="3"/>
          </p:nvPr>
        </p:nvSpPr>
        <p:spPr>
          <a:xfrm>
            <a:off x="3302179" y="6356353"/>
            <a:ext cx="5587647" cy="365125"/>
          </a:xfrm>
          <a:prstGeom prst="rect">
            <a:avLst/>
          </a:prstGeom>
        </p:spPr>
        <p:txBody>
          <a:bodyPr anchor="ctr"/>
          <a:lstStyle>
            <a:lvl1pPr algn="ctr">
              <a:defRPr sz="1200">
                <a:solidFill>
                  <a:schemeClr val="bg1"/>
                </a:solidFill>
              </a:defRPr>
            </a:lvl1pPr>
          </a:lstStyle>
          <a:p>
            <a:r>
              <a:rPr lang="en-US" dirty="0" smtClean="0">
                <a:solidFill>
                  <a:srgbClr val="FFFFFF"/>
                </a:solidFill>
              </a:rPr>
              <a:t>mndot.gov</a:t>
            </a:r>
            <a:endParaRPr lang="en-US" dirty="0">
              <a:solidFill>
                <a:srgbClr val="FFFFFF"/>
              </a:solidFill>
            </a:endParaRPr>
          </a:p>
        </p:txBody>
      </p:sp>
      <p:sp>
        <p:nvSpPr>
          <p:cNvPr id="9" name="Slide Number Placeholder 6"/>
          <p:cNvSpPr>
            <a:spLocks noGrp="1"/>
          </p:cNvSpPr>
          <p:nvPr>
            <p:ph type="sldNum" sz="quarter" idx="12"/>
          </p:nvPr>
        </p:nvSpPr>
        <p:spPr>
          <a:xfrm>
            <a:off x="9891134" y="6356354"/>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914448545"/>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6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smtClean="0"/>
              <a:t>Click to edit title</a:t>
            </a:r>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9" y="1574940"/>
            <a:ext cx="9387471" cy="5283060"/>
          </a:xfrm>
          <a:prstGeom prst="rect">
            <a:avLst/>
          </a:prstGeom>
          <a:ln>
            <a:noFill/>
          </a:ln>
          <a:effectLst>
            <a:outerShdw blurRad="292100" dist="139700" dir="2700000" algn="tl" rotWithShape="0">
              <a:srgbClr val="333333">
                <a:alpha val="65000"/>
              </a:srgbClr>
            </a:outerShdw>
          </a:effectLst>
        </p:spPr>
      </p:pic>
      <p:sp>
        <p:nvSpPr>
          <p:cNvPr id="17" name="Picture Placeholder 12" descr="Screenshot"/>
          <p:cNvSpPr>
            <a:spLocks noGrp="1"/>
          </p:cNvSpPr>
          <p:nvPr>
            <p:ph type="pic" sz="quarter" idx="10" hasCustomPrompt="1"/>
          </p:nvPr>
        </p:nvSpPr>
        <p:spPr>
          <a:xfrm>
            <a:off x="1373459" y="1735811"/>
            <a:ext cx="9287236" cy="4733889"/>
          </a:xfrm>
        </p:spPr>
        <p:txBody>
          <a:bodyPr/>
          <a:lstStyle>
            <a:lvl1pPr>
              <a:defRPr/>
            </a:lvl1pPr>
          </a:lstStyle>
          <a:p>
            <a:r>
              <a:rPr lang="en-US" dirty="0" smtClean="0"/>
              <a:t>Click icon to insert screenshot</a:t>
            </a:r>
            <a:endParaRPr lang="en-US" dirty="0"/>
          </a:p>
        </p:txBody>
      </p:sp>
    </p:spTree>
    <p:extLst>
      <p:ext uri="{BB962C8B-B14F-4D97-AF65-F5344CB8AC3E}">
        <p14:creationId xmlns:p14="http://schemas.microsoft.com/office/powerpoint/2010/main" val="126556929"/>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creenshot Light Background Horizontal">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815899" y="287066"/>
            <a:ext cx="3521927" cy="2734914"/>
          </a:xfrm>
        </p:spPr>
        <p:txBody>
          <a:bodyPr/>
          <a:lstStyle>
            <a:lvl1pPr>
              <a:defRPr>
                <a:solidFill>
                  <a:schemeClr val="accent1"/>
                </a:solidFill>
              </a:defRPr>
            </a:lvl1pPr>
          </a:lstStyle>
          <a:p>
            <a:r>
              <a:rPr lang="en-US" dirty="0" smtClean="0"/>
              <a:t>Click to edit title</a:t>
            </a:r>
            <a:endParaRPr lang="en-US" dirty="0"/>
          </a:p>
        </p:txBody>
      </p:sp>
      <p:sp>
        <p:nvSpPr>
          <p:cNvPr id="4" name="Text Placeholder 3"/>
          <p:cNvSpPr>
            <a:spLocks noGrp="1"/>
          </p:cNvSpPr>
          <p:nvPr>
            <p:ph type="body" sz="quarter" idx="11"/>
          </p:nvPr>
        </p:nvSpPr>
        <p:spPr>
          <a:xfrm>
            <a:off x="815978" y="3211517"/>
            <a:ext cx="3521849" cy="247560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9"/>
            <a:ext cx="9618920" cy="5413315"/>
          </a:xfrm>
          <a:prstGeom prst="rect">
            <a:avLst/>
          </a:prstGeom>
          <a:ln>
            <a:noFill/>
          </a:ln>
          <a:effectLst>
            <a:outerShdw blurRad="292100" dist="139700" dir="2700000" algn="tl" rotWithShape="0">
              <a:srgbClr val="333333">
                <a:alpha val="65000"/>
              </a:srgbClr>
            </a:outerShdw>
          </a:effectLst>
        </p:spPr>
      </p:pic>
      <p:sp>
        <p:nvSpPr>
          <p:cNvPr id="13" name="Picture Placeholder 12" descr="Screenshot"/>
          <p:cNvSpPr>
            <a:spLocks noGrp="1"/>
          </p:cNvSpPr>
          <p:nvPr>
            <p:ph type="pic" sz="quarter" idx="10" hasCustomPrompt="1"/>
          </p:nvPr>
        </p:nvSpPr>
        <p:spPr>
          <a:xfrm>
            <a:off x="4976790" y="1067565"/>
            <a:ext cx="9516215" cy="4850604"/>
          </a:xfrm>
        </p:spPr>
        <p:txBody>
          <a:bodyPr/>
          <a:lstStyle>
            <a:lvl1pPr>
              <a:defRPr/>
            </a:lvl1pPr>
          </a:lstStyle>
          <a:p>
            <a:r>
              <a:rPr lang="en-US" dirty="0" smtClean="0"/>
              <a:t>Click icon to insert screenshot</a:t>
            </a:r>
            <a:endParaRPr lang="en-US" dirty="0"/>
          </a:p>
        </p:txBody>
      </p:sp>
      <p:sp>
        <p:nvSpPr>
          <p:cNvPr id="10" name="Date Placeholder 4"/>
          <p:cNvSpPr>
            <a:spLocks noGrp="1"/>
          </p:cNvSpPr>
          <p:nvPr>
            <p:ph type="dt" sz="half" idx="12"/>
          </p:nvPr>
        </p:nvSpPr>
        <p:spPr>
          <a:xfrm>
            <a:off x="838202" y="6356354"/>
            <a:ext cx="1358591" cy="365125"/>
          </a:xfrm>
        </p:spPr>
        <p:txBody>
          <a:bodyPr/>
          <a:lstStyle/>
          <a:p>
            <a:fld id="{94338960-2A5C-41AD-B0C9-61565C1E1074}" type="datetime1">
              <a:rPr lang="en-US" smtClean="0">
                <a:solidFill>
                  <a:srgbClr val="000000"/>
                </a:solidFill>
              </a:rPr>
              <a:pPr/>
              <a:t>5/31/2018</a:t>
            </a:fld>
            <a:endParaRPr lang="en-US" dirty="0">
              <a:solidFill>
                <a:srgbClr val="000000"/>
              </a:solidFill>
            </a:endParaRPr>
          </a:p>
        </p:txBody>
      </p:sp>
      <p:sp>
        <p:nvSpPr>
          <p:cNvPr id="7" name="Footer Placeholder 4"/>
          <p:cNvSpPr>
            <a:spLocks noGrp="1"/>
          </p:cNvSpPr>
          <p:nvPr>
            <p:ph type="ftr" sz="quarter" idx="3"/>
          </p:nvPr>
        </p:nvSpPr>
        <p:spPr>
          <a:xfrm>
            <a:off x="3302179" y="6356353"/>
            <a:ext cx="5587647" cy="365125"/>
          </a:xfrm>
          <a:prstGeom prst="rect">
            <a:avLst/>
          </a:prstGeom>
        </p:spPr>
        <p:txBody>
          <a:bodyPr anchor="ctr"/>
          <a:lstStyle>
            <a:lvl1pPr algn="ctr">
              <a:defRPr sz="1200">
                <a:solidFill>
                  <a:schemeClr val="tx2"/>
                </a:solidFill>
              </a:defRPr>
            </a:lvl1pPr>
          </a:lstStyle>
          <a:p>
            <a:r>
              <a:rPr lang="en-US" dirty="0" smtClean="0">
                <a:solidFill>
                  <a:srgbClr val="000000"/>
                </a:solidFill>
              </a:rPr>
              <a:t>mndot.gov</a:t>
            </a:r>
            <a:endParaRPr lang="en-US" dirty="0">
              <a:solidFill>
                <a:srgbClr val="000000"/>
              </a:solidFill>
            </a:endParaRPr>
          </a:p>
        </p:txBody>
      </p:sp>
      <p:sp>
        <p:nvSpPr>
          <p:cNvPr id="11" name="Slide Number Placeholder 6"/>
          <p:cNvSpPr>
            <a:spLocks noGrp="1"/>
          </p:cNvSpPr>
          <p:nvPr>
            <p:ph type="sldNum" sz="quarter" idx="13"/>
          </p:nvPr>
        </p:nvSpPr>
        <p:spPr>
          <a:xfrm>
            <a:off x="9891134" y="6356354"/>
            <a:ext cx="1462668" cy="365125"/>
          </a:xfrm>
        </p:spPr>
        <p:txBody>
          <a:bodyPr/>
          <a:lstStyle/>
          <a:p>
            <a:fld id="{48F63A3B-78C7-47BE-AE5E-E10140E0464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92140747"/>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Screenshot Light Background Vertical">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smtClean="0"/>
              <a:t>Click to edit title</a:t>
            </a:r>
            <a:endParaRPr lang="en-US" dirty="0"/>
          </a:p>
        </p:txBody>
      </p:sp>
      <p:sp>
        <p:nvSpPr>
          <p:cNvPr id="7" name="Text Placeholder 3"/>
          <p:cNvSpPr>
            <a:spLocks noGrp="1"/>
          </p:cNvSpPr>
          <p:nvPr>
            <p:ph type="body" sz="quarter" idx="11"/>
          </p:nvPr>
        </p:nvSpPr>
        <p:spPr>
          <a:xfrm>
            <a:off x="815895" y="1365207"/>
            <a:ext cx="10555696" cy="15671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9" y="3222702"/>
            <a:ext cx="9387471" cy="5283060"/>
          </a:xfrm>
          <a:prstGeom prst="rect">
            <a:avLst/>
          </a:prstGeom>
          <a:ln>
            <a:noFill/>
          </a:ln>
          <a:effectLst>
            <a:outerShdw blurRad="292100" dist="139700" dir="2700000" algn="tl" rotWithShape="0">
              <a:srgbClr val="333333">
                <a:alpha val="65000"/>
              </a:srgbClr>
            </a:outerShdw>
          </a:effectLst>
        </p:spPr>
      </p:pic>
      <p:sp>
        <p:nvSpPr>
          <p:cNvPr id="13" name="Picture Placeholder 12"/>
          <p:cNvSpPr>
            <a:spLocks noGrp="1"/>
          </p:cNvSpPr>
          <p:nvPr>
            <p:ph type="pic" sz="quarter" idx="10" hasCustomPrompt="1"/>
          </p:nvPr>
        </p:nvSpPr>
        <p:spPr>
          <a:xfrm>
            <a:off x="1373459" y="3771875"/>
            <a:ext cx="9287236" cy="4733889"/>
          </a:xfrm>
        </p:spPr>
        <p:txBody>
          <a:bodyPr/>
          <a:lstStyle>
            <a:lvl1pPr>
              <a:defRPr/>
            </a:lvl1pPr>
          </a:lstStyle>
          <a:p>
            <a:r>
              <a:rPr lang="en-US" dirty="0" smtClean="0"/>
              <a:t>Click icon to insert screenshot</a:t>
            </a:r>
            <a:endParaRPr lang="en-US" dirty="0"/>
          </a:p>
        </p:txBody>
      </p:sp>
    </p:spTree>
    <p:extLst>
      <p:ext uri="{BB962C8B-B14F-4D97-AF65-F5344CB8AC3E}">
        <p14:creationId xmlns:p14="http://schemas.microsoft.com/office/powerpoint/2010/main" val="31478215"/>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9" y="287066"/>
            <a:ext cx="3521927" cy="2734914"/>
          </a:xfrm>
        </p:spPr>
        <p:txBody>
          <a:bodyPr/>
          <a:lstStyle>
            <a:lvl1pPr>
              <a:defRPr b="0">
                <a:solidFill>
                  <a:schemeClr val="accent2"/>
                </a:solidFill>
              </a:defRPr>
            </a:lvl1pPr>
          </a:lstStyle>
          <a:p>
            <a:r>
              <a:rPr lang="en-US" dirty="0" smtClean="0"/>
              <a:t>Click to edit title</a:t>
            </a:r>
            <a:endParaRPr lang="en-US" dirty="0"/>
          </a:p>
        </p:txBody>
      </p:sp>
      <p:sp>
        <p:nvSpPr>
          <p:cNvPr id="16" name="Text Placeholder 3"/>
          <p:cNvSpPr>
            <a:spLocks noGrp="1"/>
          </p:cNvSpPr>
          <p:nvPr>
            <p:ph type="body" sz="quarter" idx="13"/>
          </p:nvPr>
        </p:nvSpPr>
        <p:spPr>
          <a:xfrm>
            <a:off x="815978" y="3211517"/>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4" name="Picture 13" descr="Compu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12852" y="434837"/>
            <a:ext cx="6828661" cy="6050713"/>
          </a:xfrm>
          <a:prstGeom prst="rect">
            <a:avLst/>
          </a:prstGeom>
          <a:effectLst>
            <a:outerShdw blurRad="76200" dir="18900000" sy="23000" kx="-1200000" algn="bl" rotWithShape="0">
              <a:prstClr val="black">
                <a:alpha val="20000"/>
              </a:prstClr>
            </a:outerShdw>
          </a:effectLst>
        </p:spPr>
      </p:pic>
      <p:sp>
        <p:nvSpPr>
          <p:cNvPr id="15" name="Picture Placeholder 12"/>
          <p:cNvSpPr>
            <a:spLocks noGrp="1"/>
          </p:cNvSpPr>
          <p:nvPr>
            <p:ph type="pic" sz="quarter" idx="10" hasCustomPrompt="1"/>
          </p:nvPr>
        </p:nvSpPr>
        <p:spPr>
          <a:xfrm>
            <a:off x="4976789" y="691886"/>
            <a:ext cx="6300787" cy="3411537"/>
          </a:xfrm>
        </p:spPr>
        <p:txBody>
          <a:bodyPr/>
          <a:lstStyle>
            <a:lvl1pPr>
              <a:defRPr/>
            </a:lvl1pPr>
          </a:lstStyle>
          <a:p>
            <a:r>
              <a:rPr lang="en-US" dirty="0" smtClean="0"/>
              <a:t>Click icon to insert screenshot</a:t>
            </a:r>
            <a:endParaRPr lang="en-US" dirty="0"/>
          </a:p>
        </p:txBody>
      </p:sp>
      <p:sp>
        <p:nvSpPr>
          <p:cNvPr id="10" name="Date Placeholder 4"/>
          <p:cNvSpPr>
            <a:spLocks noGrp="1"/>
          </p:cNvSpPr>
          <p:nvPr>
            <p:ph type="dt" sz="half" idx="11"/>
          </p:nvPr>
        </p:nvSpPr>
        <p:spPr>
          <a:xfrm>
            <a:off x="838202" y="6356354"/>
            <a:ext cx="1358591" cy="365125"/>
          </a:xfrm>
        </p:spPr>
        <p:txBody>
          <a:bodyPr/>
          <a:lstStyle>
            <a:lvl1pPr>
              <a:defRPr>
                <a:solidFill>
                  <a:schemeClr val="bg1"/>
                </a:solidFill>
              </a:defRPr>
            </a:lvl1pPr>
          </a:lstStyle>
          <a:p>
            <a:fld id="{1F8920A6-B7DC-44DB-88BA-DD847E82CA8B}" type="datetime1">
              <a:rPr lang="en-US" smtClean="0">
                <a:solidFill>
                  <a:srgbClr val="FFFFFF"/>
                </a:solidFill>
              </a:rPr>
              <a:pPr/>
              <a:t>5/31/2018</a:t>
            </a:fld>
            <a:endParaRPr lang="en-US" dirty="0">
              <a:solidFill>
                <a:srgbClr val="FFFFFF"/>
              </a:solidFill>
            </a:endParaRPr>
          </a:p>
        </p:txBody>
      </p:sp>
      <p:sp>
        <p:nvSpPr>
          <p:cNvPr id="9" name="Footer Placeholder 4"/>
          <p:cNvSpPr>
            <a:spLocks noGrp="1"/>
          </p:cNvSpPr>
          <p:nvPr>
            <p:ph type="ftr" sz="quarter" idx="3"/>
          </p:nvPr>
        </p:nvSpPr>
        <p:spPr>
          <a:xfrm>
            <a:off x="3302179" y="6356353"/>
            <a:ext cx="5587647" cy="365125"/>
          </a:xfrm>
          <a:prstGeom prst="rect">
            <a:avLst/>
          </a:prstGeom>
        </p:spPr>
        <p:txBody>
          <a:bodyPr anchor="ctr"/>
          <a:lstStyle>
            <a:lvl1pPr algn="ctr">
              <a:defRPr sz="1200">
                <a:solidFill>
                  <a:schemeClr val="bg1"/>
                </a:solidFill>
              </a:defRPr>
            </a:lvl1pPr>
          </a:lstStyle>
          <a:p>
            <a:r>
              <a:rPr lang="en-US" dirty="0" smtClean="0">
                <a:solidFill>
                  <a:srgbClr val="FFFFFF"/>
                </a:solidFill>
              </a:rPr>
              <a:t>mndot.gov</a:t>
            </a:r>
            <a:endParaRPr lang="en-US" dirty="0">
              <a:solidFill>
                <a:srgbClr val="FFFFFF"/>
              </a:solidFill>
            </a:endParaRPr>
          </a:p>
        </p:txBody>
      </p:sp>
      <p:sp>
        <p:nvSpPr>
          <p:cNvPr id="11" name="Slide Number Placeholder 6"/>
          <p:cNvSpPr>
            <a:spLocks noGrp="1"/>
          </p:cNvSpPr>
          <p:nvPr>
            <p:ph type="sldNum" sz="quarter" idx="12"/>
          </p:nvPr>
        </p:nvSpPr>
        <p:spPr>
          <a:xfrm>
            <a:off x="9891134" y="6356354"/>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97263035"/>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3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9" y="287066"/>
            <a:ext cx="3521927" cy="2734914"/>
          </a:xfrm>
        </p:spPr>
        <p:txBody>
          <a:bodyPr/>
          <a:lstStyle>
            <a:lvl1pPr>
              <a:defRPr b="0">
                <a:solidFill>
                  <a:schemeClr val="accent2"/>
                </a:solidFill>
              </a:defRPr>
            </a:lvl1pPr>
          </a:lstStyle>
          <a:p>
            <a:r>
              <a:rPr lang="en-US" dirty="0" smtClean="0"/>
              <a:t>Click to edit title</a:t>
            </a:r>
            <a:endParaRPr lang="en-US" dirty="0"/>
          </a:p>
        </p:txBody>
      </p:sp>
      <p:sp>
        <p:nvSpPr>
          <p:cNvPr id="15" name="Text Placeholder 3"/>
          <p:cNvSpPr>
            <a:spLocks noGrp="1"/>
          </p:cNvSpPr>
          <p:nvPr>
            <p:ph type="body" sz="quarter" idx="13"/>
          </p:nvPr>
        </p:nvSpPr>
        <p:spPr>
          <a:xfrm>
            <a:off x="815978" y="3211517"/>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9"/>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4976790" y="1067565"/>
            <a:ext cx="9516215" cy="4850604"/>
          </a:xfrm>
        </p:spPr>
        <p:txBody>
          <a:bodyPr/>
          <a:lstStyle>
            <a:lvl1pPr>
              <a:defRPr/>
            </a:lvl1pPr>
          </a:lstStyle>
          <a:p>
            <a:r>
              <a:rPr lang="en-US" dirty="0" smtClean="0"/>
              <a:t>Click icon to insert screenshot</a:t>
            </a:r>
            <a:endParaRPr lang="en-US" dirty="0"/>
          </a:p>
        </p:txBody>
      </p:sp>
      <p:sp>
        <p:nvSpPr>
          <p:cNvPr id="10" name="Date Placeholder 4"/>
          <p:cNvSpPr>
            <a:spLocks noGrp="1"/>
          </p:cNvSpPr>
          <p:nvPr>
            <p:ph type="dt" sz="half" idx="11"/>
          </p:nvPr>
        </p:nvSpPr>
        <p:spPr>
          <a:xfrm>
            <a:off x="838202" y="6356354"/>
            <a:ext cx="1358591" cy="365125"/>
          </a:xfrm>
        </p:spPr>
        <p:txBody>
          <a:bodyPr/>
          <a:lstStyle>
            <a:lvl1pPr>
              <a:defRPr>
                <a:solidFill>
                  <a:schemeClr val="bg1"/>
                </a:solidFill>
              </a:defRPr>
            </a:lvl1pPr>
          </a:lstStyle>
          <a:p>
            <a:fld id="{E53191DE-C5B8-4E90-BF15-8A8CCE7957FE}" type="datetime1">
              <a:rPr lang="en-US" smtClean="0">
                <a:solidFill>
                  <a:srgbClr val="FFFFFF"/>
                </a:solidFill>
              </a:rPr>
              <a:pPr/>
              <a:t>5/31/2018</a:t>
            </a:fld>
            <a:endParaRPr lang="en-US" dirty="0">
              <a:solidFill>
                <a:srgbClr val="FFFFFF"/>
              </a:solidFill>
            </a:endParaRPr>
          </a:p>
        </p:txBody>
      </p:sp>
      <p:sp>
        <p:nvSpPr>
          <p:cNvPr id="9" name="Footer Placeholder 4"/>
          <p:cNvSpPr>
            <a:spLocks noGrp="1"/>
          </p:cNvSpPr>
          <p:nvPr>
            <p:ph type="ftr" sz="quarter" idx="3"/>
          </p:nvPr>
        </p:nvSpPr>
        <p:spPr>
          <a:xfrm>
            <a:off x="3302179" y="6356353"/>
            <a:ext cx="5587647" cy="365125"/>
          </a:xfrm>
          <a:prstGeom prst="rect">
            <a:avLst/>
          </a:prstGeom>
        </p:spPr>
        <p:txBody>
          <a:bodyPr anchor="ctr"/>
          <a:lstStyle>
            <a:lvl1pPr algn="ctr">
              <a:defRPr sz="1200">
                <a:solidFill>
                  <a:schemeClr val="bg1"/>
                </a:solidFill>
              </a:defRPr>
            </a:lvl1pPr>
          </a:lstStyle>
          <a:p>
            <a:r>
              <a:rPr lang="en-US" dirty="0" smtClean="0">
                <a:solidFill>
                  <a:srgbClr val="FFFFFF"/>
                </a:solidFill>
              </a:rPr>
              <a:t>mndot.gov</a:t>
            </a:r>
            <a:endParaRPr lang="en-US" dirty="0">
              <a:solidFill>
                <a:srgbClr val="FFFFFF"/>
              </a:solidFill>
            </a:endParaRPr>
          </a:p>
        </p:txBody>
      </p:sp>
      <p:sp>
        <p:nvSpPr>
          <p:cNvPr id="11" name="Slide Number Placeholder 6"/>
          <p:cNvSpPr>
            <a:spLocks noGrp="1"/>
          </p:cNvSpPr>
          <p:nvPr>
            <p:ph type="sldNum" sz="quarter" idx="12"/>
          </p:nvPr>
        </p:nvSpPr>
        <p:spPr>
          <a:xfrm>
            <a:off x="9891134" y="6356354"/>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232281152"/>
      </p:ext>
    </p:extLst>
  </p:cSld>
  <p:clrMapOvr>
    <a:masterClrMapping/>
  </p:clrMapOvr>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smtClean="0"/>
              <a:t>Click to edit title</a:t>
            </a:r>
            <a:endParaRPr lang="en-US" dirty="0"/>
          </a:p>
        </p:txBody>
      </p:sp>
      <p:sp>
        <p:nvSpPr>
          <p:cNvPr id="14" name="Text Placeholder 3"/>
          <p:cNvSpPr>
            <a:spLocks noGrp="1"/>
          </p:cNvSpPr>
          <p:nvPr>
            <p:ph type="body" sz="quarter" idx="13"/>
          </p:nvPr>
        </p:nvSpPr>
        <p:spPr>
          <a:xfrm>
            <a:off x="815895" y="1365207"/>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9" y="3222702"/>
            <a:ext cx="9387471" cy="5283060"/>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1373459" y="3771875"/>
            <a:ext cx="9287236" cy="4733889"/>
          </a:xfrm>
        </p:spPr>
        <p:txBody>
          <a:bodyPr/>
          <a:lstStyle>
            <a:lvl1pPr>
              <a:defRPr/>
            </a:lvl1pPr>
          </a:lstStyle>
          <a:p>
            <a:r>
              <a:rPr lang="en-US" dirty="0" smtClean="0"/>
              <a:t>Click icon to insert screenshot</a:t>
            </a:r>
            <a:endParaRPr lang="en-US" dirty="0"/>
          </a:p>
        </p:txBody>
      </p:sp>
    </p:spTree>
    <p:extLst>
      <p:ext uri="{BB962C8B-B14F-4D97-AF65-F5344CB8AC3E}">
        <p14:creationId xmlns:p14="http://schemas.microsoft.com/office/powerpoint/2010/main" val="2314337765"/>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7" name="Title 1"/>
          <p:cNvSpPr>
            <a:spLocks noGrp="1"/>
          </p:cNvSpPr>
          <p:nvPr>
            <p:ph type="title" hasCustomPrompt="1"/>
          </p:nvPr>
        </p:nvSpPr>
        <p:spPr>
          <a:xfrm>
            <a:off x="1387736" y="1438511"/>
            <a:ext cx="9488245" cy="2219093"/>
          </a:xfrm>
        </p:spPr>
        <p:txBody>
          <a:bodyPr>
            <a:noAutofit/>
          </a:bodyPr>
          <a:lstStyle>
            <a:lvl1pPr algn="ctr">
              <a:tabLst>
                <a:tab pos="3770219" algn="l"/>
              </a:tabLst>
              <a:defRPr sz="5000" baseline="0">
                <a:solidFill>
                  <a:schemeClr val="accent1"/>
                </a:solidFill>
              </a:defRPr>
            </a:lvl1pPr>
          </a:lstStyle>
          <a:p>
            <a:r>
              <a:rPr lang="en-US" dirty="0" smtClean="0"/>
              <a:t>“Click to edit quote.”</a:t>
            </a:r>
            <a:endParaRPr lang="en-US" dirty="0"/>
          </a:p>
        </p:txBody>
      </p:sp>
      <p:sp>
        <p:nvSpPr>
          <p:cNvPr id="8" name="Text Placeholder 6"/>
          <p:cNvSpPr>
            <a:spLocks noGrp="1"/>
          </p:cNvSpPr>
          <p:nvPr>
            <p:ph type="body" sz="quarter" idx="13" hasCustomPrompt="1"/>
          </p:nvPr>
        </p:nvSpPr>
        <p:spPr>
          <a:xfrm>
            <a:off x="1387736" y="4126420"/>
            <a:ext cx="9488245" cy="1015739"/>
          </a:xfrm>
        </p:spPr>
        <p:txBody>
          <a:bodyPr anchor="ctr">
            <a:normAutofit/>
          </a:bodyPr>
          <a:lstStyle>
            <a:lvl1pPr marL="0" indent="0" algn="ctr">
              <a:buNone/>
              <a:defRPr sz="2400" i="1" baseline="0">
                <a:solidFill>
                  <a:schemeClr val="tx2"/>
                </a:solidFill>
              </a:defRPr>
            </a:lvl1pPr>
          </a:lstStyle>
          <a:p>
            <a:pPr lvl="0"/>
            <a:r>
              <a:rPr lang="en-US" dirty="0" smtClean="0"/>
              <a:t>- Click to edit name or subtext</a:t>
            </a:r>
            <a:endParaRPr lang="en-US" dirty="0"/>
          </a:p>
        </p:txBody>
      </p:sp>
      <p:sp>
        <p:nvSpPr>
          <p:cNvPr id="10" name="Date Placeholder 4"/>
          <p:cNvSpPr>
            <a:spLocks noGrp="1"/>
          </p:cNvSpPr>
          <p:nvPr>
            <p:ph type="dt" sz="half" idx="11"/>
          </p:nvPr>
        </p:nvSpPr>
        <p:spPr>
          <a:xfrm>
            <a:off x="838202" y="6356354"/>
            <a:ext cx="1358591" cy="365125"/>
          </a:xfrm>
        </p:spPr>
        <p:txBody>
          <a:bodyPr/>
          <a:lstStyle>
            <a:lvl1pPr>
              <a:defRPr>
                <a:solidFill>
                  <a:schemeClr val="bg1"/>
                </a:solidFill>
              </a:defRPr>
            </a:lvl1pPr>
          </a:lstStyle>
          <a:p>
            <a:fld id="{8EEAE3F4-F54B-40D6-B209-A755D2BA95B6}" type="datetime1">
              <a:rPr lang="en-US" smtClean="0">
                <a:solidFill>
                  <a:srgbClr val="FFFFFF"/>
                </a:solidFill>
              </a:rPr>
              <a:pPr/>
              <a:t>5/31/2018</a:t>
            </a:fld>
            <a:endParaRPr lang="en-US" dirty="0">
              <a:solidFill>
                <a:srgbClr val="FFFFFF"/>
              </a:solidFill>
            </a:endParaRPr>
          </a:p>
        </p:txBody>
      </p:sp>
      <p:sp>
        <p:nvSpPr>
          <p:cNvPr id="9" name="Footer Placeholder 4"/>
          <p:cNvSpPr>
            <a:spLocks noGrp="1"/>
          </p:cNvSpPr>
          <p:nvPr>
            <p:ph type="ftr" sz="quarter" idx="3"/>
          </p:nvPr>
        </p:nvSpPr>
        <p:spPr>
          <a:xfrm>
            <a:off x="3302179" y="6356353"/>
            <a:ext cx="5587647" cy="365125"/>
          </a:xfrm>
          <a:prstGeom prst="rect">
            <a:avLst/>
          </a:prstGeom>
        </p:spPr>
        <p:txBody>
          <a:bodyPr anchor="ctr"/>
          <a:lstStyle>
            <a:lvl1pPr algn="ctr">
              <a:defRPr sz="1200">
                <a:solidFill>
                  <a:schemeClr val="bg1"/>
                </a:solidFill>
              </a:defRPr>
            </a:lvl1pPr>
          </a:lstStyle>
          <a:p>
            <a:r>
              <a:rPr lang="en-US" dirty="0" smtClean="0">
                <a:solidFill>
                  <a:srgbClr val="FFFFFF"/>
                </a:solidFill>
              </a:rPr>
              <a:t>mndot.gov</a:t>
            </a:r>
            <a:endParaRPr lang="en-US" dirty="0">
              <a:solidFill>
                <a:srgbClr val="FFFFFF"/>
              </a:solidFill>
            </a:endParaRPr>
          </a:p>
        </p:txBody>
      </p:sp>
      <p:sp>
        <p:nvSpPr>
          <p:cNvPr id="11" name="Slide Number Placeholder 6"/>
          <p:cNvSpPr>
            <a:spLocks noGrp="1"/>
          </p:cNvSpPr>
          <p:nvPr>
            <p:ph type="sldNum" sz="quarter" idx="12"/>
          </p:nvPr>
        </p:nvSpPr>
        <p:spPr>
          <a:xfrm>
            <a:off x="9891134" y="6356354"/>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11901682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_Title and Content (Boxed)">
    <p:bg>
      <p:bgPr>
        <a:solidFill>
          <a:srgbClr val="E8E8E8"/>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idx="1"/>
          </p:nvPr>
        </p:nvSpPr>
        <p:spPr>
          <a:xfrm>
            <a:off x="838200" y="1335281"/>
            <a:ext cx="10515600" cy="4841682"/>
          </a:xfrm>
          <a:solidFill>
            <a:schemeClr val="bg1"/>
          </a:solidFill>
        </p:spPr>
        <p:txBody>
          <a:bodyPr lIns="228600" tIns="548640" rIns="274320"/>
          <a:lstStyle>
            <a:lvl1pPr marL="342900" indent="-342900">
              <a:lnSpc>
                <a:spcPct val="100000"/>
              </a:lnSpc>
              <a:spcAft>
                <a:spcPts val="1000"/>
              </a:spcAft>
              <a:buClr>
                <a:schemeClr val="accent1"/>
              </a:buClr>
              <a:buFont typeface="Arial" panose="020B0604020202020204" pitchFamily="34" charset="0"/>
              <a:buChar char="•"/>
              <a:defRPr sz="2500"/>
            </a:lvl1pPr>
            <a:lvl2pPr marL="800100" indent="-342900">
              <a:lnSpc>
                <a:spcPct val="100000"/>
              </a:lnSpc>
              <a:spcAft>
                <a:spcPts val="1000"/>
              </a:spcAft>
              <a:buClr>
                <a:schemeClr val="accent1"/>
              </a:buClr>
              <a:buFont typeface="Arial" panose="020B0604020202020204" pitchFamily="34" charset="0"/>
              <a:buChar char="•"/>
              <a:defRPr sz="2100"/>
            </a:lvl2pPr>
            <a:lvl3pPr marL="1200150" indent="-285750">
              <a:lnSpc>
                <a:spcPct val="100000"/>
              </a:lnSpc>
              <a:spcAft>
                <a:spcPts val="1000"/>
              </a:spcAft>
              <a:buClr>
                <a:schemeClr val="accent1"/>
              </a:buClr>
              <a:buFont typeface="Arial" panose="020B0604020202020204" pitchFamily="34" charset="0"/>
              <a:buChar char="•"/>
              <a:defRPr sz="1700"/>
            </a:lvl3pPr>
            <a:lvl4pPr marL="1657350" indent="-285750">
              <a:lnSpc>
                <a:spcPct val="100000"/>
              </a:lnSpc>
              <a:spcAft>
                <a:spcPts val="1000"/>
              </a:spcAft>
              <a:buClr>
                <a:schemeClr val="accent1"/>
              </a:buClr>
              <a:buFont typeface="Arial" panose="020B0604020202020204" pitchFamily="34" charset="0"/>
              <a:buChar char="•"/>
              <a:defRPr sz="1700"/>
            </a:lvl4pPr>
            <a:lvl5pPr marL="2114550" indent="-285750">
              <a:lnSpc>
                <a:spcPct val="100000"/>
              </a:lnSpc>
              <a:spcAft>
                <a:spcPts val="1000"/>
              </a:spcAft>
              <a:buClr>
                <a:schemeClr val="accent1"/>
              </a:buClr>
              <a:buFont typeface="Arial" panose="020B0604020202020204" pitchFamily="34" charset="0"/>
              <a:buChar char="•"/>
              <a:defRPr sz="17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09B6D40-80D2-4CAB-BFA5-8424ADD63056}" type="datetime1">
              <a:rPr lang="en-US" smtClean="0"/>
              <a:t>5/31/2018</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4858415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8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14" name="Title 1"/>
          <p:cNvSpPr>
            <a:spLocks noGrp="1"/>
          </p:cNvSpPr>
          <p:nvPr>
            <p:ph type="title" hasCustomPrompt="1"/>
          </p:nvPr>
        </p:nvSpPr>
        <p:spPr>
          <a:xfrm>
            <a:off x="1387736" y="1438511"/>
            <a:ext cx="9488245" cy="2219093"/>
          </a:xfrm>
        </p:spPr>
        <p:txBody>
          <a:bodyPr>
            <a:noAutofit/>
          </a:bodyPr>
          <a:lstStyle>
            <a:lvl1pPr algn="ctr">
              <a:tabLst>
                <a:tab pos="3770219" algn="l"/>
              </a:tabLst>
              <a:defRPr sz="5000" baseline="0">
                <a:solidFill>
                  <a:schemeClr val="accent1"/>
                </a:solidFill>
              </a:defRPr>
            </a:lvl1pPr>
          </a:lstStyle>
          <a:p>
            <a:r>
              <a:rPr lang="en-US" dirty="0" smtClean="0"/>
              <a:t>“Click to edit quote.”</a:t>
            </a:r>
            <a:endParaRPr lang="en-US" dirty="0"/>
          </a:p>
        </p:txBody>
      </p:sp>
      <p:sp>
        <p:nvSpPr>
          <p:cNvPr id="15" name="Text Placeholder 6"/>
          <p:cNvSpPr>
            <a:spLocks noGrp="1"/>
          </p:cNvSpPr>
          <p:nvPr>
            <p:ph type="body" sz="quarter" idx="13" hasCustomPrompt="1"/>
          </p:nvPr>
        </p:nvSpPr>
        <p:spPr>
          <a:xfrm>
            <a:off x="1387736" y="4126420"/>
            <a:ext cx="9488245" cy="1015739"/>
          </a:xfrm>
        </p:spPr>
        <p:txBody>
          <a:bodyPr anchor="ctr">
            <a:normAutofit/>
          </a:bodyPr>
          <a:lstStyle>
            <a:lvl1pPr marL="0" indent="0" algn="ctr">
              <a:buNone/>
              <a:defRPr sz="2400" i="1" baseline="0">
                <a:solidFill>
                  <a:schemeClr val="tx2"/>
                </a:solidFill>
              </a:defRPr>
            </a:lvl1pPr>
          </a:lstStyle>
          <a:p>
            <a:pPr lvl="0"/>
            <a:r>
              <a:rPr lang="en-US" dirty="0" smtClean="0"/>
              <a:t>- Click to edit name or subtext</a:t>
            </a:r>
            <a:endParaRPr lang="en-US" dirty="0"/>
          </a:p>
        </p:txBody>
      </p:sp>
      <p:sp>
        <p:nvSpPr>
          <p:cNvPr id="16" name="Date Placeholder 4"/>
          <p:cNvSpPr>
            <a:spLocks noGrp="1"/>
          </p:cNvSpPr>
          <p:nvPr>
            <p:ph type="dt" sz="half" idx="11"/>
          </p:nvPr>
        </p:nvSpPr>
        <p:spPr>
          <a:xfrm>
            <a:off x="838202" y="6356354"/>
            <a:ext cx="1358591" cy="365125"/>
          </a:xfrm>
        </p:spPr>
        <p:txBody>
          <a:bodyPr/>
          <a:lstStyle>
            <a:lvl1pPr>
              <a:defRPr>
                <a:solidFill>
                  <a:schemeClr val="bg1"/>
                </a:solidFill>
              </a:defRPr>
            </a:lvl1pPr>
          </a:lstStyle>
          <a:p>
            <a:fld id="{58508B36-64EA-42EB-BF31-018819ED948C}" type="datetime1">
              <a:rPr lang="en-US" smtClean="0">
                <a:solidFill>
                  <a:srgbClr val="FFFFFF"/>
                </a:solidFill>
              </a:rPr>
              <a:pPr/>
              <a:t>5/31/2018</a:t>
            </a:fld>
            <a:endParaRPr lang="en-US" dirty="0">
              <a:solidFill>
                <a:srgbClr val="FFFFFF"/>
              </a:solidFill>
            </a:endParaRPr>
          </a:p>
        </p:txBody>
      </p:sp>
      <p:sp>
        <p:nvSpPr>
          <p:cNvPr id="18" name="Footer Placeholder 4"/>
          <p:cNvSpPr>
            <a:spLocks noGrp="1"/>
          </p:cNvSpPr>
          <p:nvPr>
            <p:ph type="ftr" sz="quarter" idx="3"/>
          </p:nvPr>
        </p:nvSpPr>
        <p:spPr>
          <a:xfrm>
            <a:off x="3302179" y="6356353"/>
            <a:ext cx="5587647" cy="365125"/>
          </a:xfrm>
          <a:prstGeom prst="rect">
            <a:avLst/>
          </a:prstGeom>
        </p:spPr>
        <p:txBody>
          <a:bodyPr anchor="ctr"/>
          <a:lstStyle>
            <a:lvl1pPr algn="ctr">
              <a:defRPr sz="1200">
                <a:solidFill>
                  <a:schemeClr val="bg1"/>
                </a:solidFill>
              </a:defRPr>
            </a:lvl1pPr>
          </a:lstStyle>
          <a:p>
            <a:r>
              <a:rPr lang="en-US" dirty="0" smtClean="0">
                <a:solidFill>
                  <a:srgbClr val="FFFFFF"/>
                </a:solidFill>
              </a:rPr>
              <a:t>mndot.gov</a:t>
            </a:r>
            <a:endParaRPr lang="en-US" dirty="0">
              <a:solidFill>
                <a:srgbClr val="FFFFFF"/>
              </a:solidFill>
            </a:endParaRPr>
          </a:p>
        </p:txBody>
      </p:sp>
      <p:sp>
        <p:nvSpPr>
          <p:cNvPr id="19" name="Slide Number Placeholder 6"/>
          <p:cNvSpPr>
            <a:spLocks noGrp="1"/>
          </p:cNvSpPr>
          <p:nvPr>
            <p:ph type="sldNum" sz="quarter" idx="12"/>
          </p:nvPr>
        </p:nvSpPr>
        <p:spPr>
          <a:xfrm>
            <a:off x="9891134" y="6356354"/>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580202034"/>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Full Image Black Circle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r>
              <a:rPr lang="en-US" smtClean="0"/>
              <a:t>Click icon to add picture</a:t>
            </a:r>
            <a:endParaRPr lang="en-US" dirty="0"/>
          </a:p>
        </p:txBody>
      </p:sp>
      <p:sp>
        <p:nvSpPr>
          <p:cNvPr id="2" name="Title 1"/>
          <p:cNvSpPr>
            <a:spLocks noGrp="1"/>
          </p:cNvSpPr>
          <p:nvPr>
            <p:ph type="title" hasCustomPrompt="1"/>
          </p:nvPr>
        </p:nvSpPr>
        <p:spPr>
          <a:xfrm>
            <a:off x="6146624" y="685800"/>
            <a:ext cx="5486400" cy="3959352"/>
          </a:xfrm>
          <a:prstGeom prst="ellipse">
            <a:avLst/>
          </a:prstGeom>
          <a:solidFill>
            <a:srgbClr val="003865">
              <a:alpha val="87843"/>
            </a:srgbClr>
          </a:solidFill>
        </p:spPr>
        <p:txBody>
          <a:bodyPr>
            <a:noAutofit/>
          </a:bodyPr>
          <a:lstStyle>
            <a:lvl1pPr algn="ctr">
              <a:tabLst>
                <a:tab pos="2341504" algn="l"/>
                <a:tab pos="3770219" algn="l"/>
              </a:tabLst>
              <a:defRPr sz="5500" baseline="0">
                <a:solidFill>
                  <a:schemeClr val="bg1"/>
                </a:solidFill>
              </a:defRPr>
            </a:lvl1pPr>
          </a:lstStyle>
          <a:p>
            <a:r>
              <a:rPr lang="en-US" dirty="0" smtClean="0"/>
              <a:t>Click to edit title</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9DB86699-3F8B-4251-8249-77F30941D599}" type="datetime1">
              <a:rPr lang="en-US" smtClean="0">
                <a:solidFill>
                  <a:srgbClr val="FFFFFF"/>
                </a:solidFill>
              </a:rPr>
              <a:pPr/>
              <a:t>5/31/2018</a:t>
            </a:fld>
            <a:endParaRPr lang="en-US" dirty="0">
              <a:solidFill>
                <a:srgbClr val="FFFFFF"/>
              </a:solidFill>
            </a:endParaRPr>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dirty="0" smtClean="0">
                <a:solidFill>
                  <a:srgbClr val="FFFFFF"/>
                </a:solidFill>
              </a:rPr>
              <a:t>mndot.gov</a:t>
            </a:r>
            <a:endParaRPr lang="en-US" dirty="0">
              <a:solidFill>
                <a:srgbClr val="FFFFFF"/>
              </a:solidFill>
            </a:endParaRP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975733904"/>
      </p:ext>
    </p:extLst>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Full Image Multiple Circle Overlay">
    <p:bg>
      <p:bgPr>
        <a:solidFill>
          <a:schemeClr val="bg1"/>
        </a:solidFill>
        <a:effectLst/>
      </p:bgPr>
    </p:bg>
    <p:spTree>
      <p:nvGrpSpPr>
        <p:cNvPr id="1" name=""/>
        <p:cNvGrpSpPr/>
        <p:nvPr/>
      </p:nvGrpSpPr>
      <p:grpSpPr>
        <a:xfrm>
          <a:off x="0" y="0"/>
          <a:ext cx="0" cy="0"/>
          <a:chOff x="0" y="0"/>
          <a:chExt cx="0" cy="0"/>
        </a:xfrm>
      </p:grpSpPr>
      <p:sp>
        <p:nvSpPr>
          <p:cNvPr id="10" name="Picture Placeholder 6"/>
          <p:cNvSpPr>
            <a:spLocks noGrp="1"/>
          </p:cNvSpPr>
          <p:nvPr>
            <p:ph type="pic" sz="quarter" idx="15"/>
          </p:nvPr>
        </p:nvSpPr>
        <p:spPr>
          <a:xfrm>
            <a:off x="0" y="0"/>
            <a:ext cx="12192000" cy="6858000"/>
          </a:xfrm>
        </p:spPr>
        <p:txBody>
          <a:bodyPr/>
          <a:lstStyle/>
          <a:p>
            <a:r>
              <a:rPr lang="en-US" smtClean="0"/>
              <a:t>Click icon to add picture</a:t>
            </a:r>
            <a:endParaRPr lang="en-US" dirty="0"/>
          </a:p>
        </p:txBody>
      </p:sp>
      <p:sp>
        <p:nvSpPr>
          <p:cNvPr id="2" name="Title 1"/>
          <p:cNvSpPr>
            <a:spLocks noGrp="1"/>
          </p:cNvSpPr>
          <p:nvPr>
            <p:ph type="title" hasCustomPrompt="1"/>
          </p:nvPr>
        </p:nvSpPr>
        <p:spPr>
          <a:xfrm>
            <a:off x="5689599" y="912530"/>
            <a:ext cx="4692188" cy="3403438"/>
          </a:xfrm>
          <a:prstGeom prst="ellipse">
            <a:avLst/>
          </a:prstGeom>
          <a:solidFill>
            <a:srgbClr val="003865">
              <a:alpha val="87843"/>
            </a:srgbClr>
          </a:solidFill>
        </p:spPr>
        <p:txBody>
          <a:bodyPr>
            <a:noAutofit/>
          </a:bodyPr>
          <a:lstStyle>
            <a:lvl1pPr algn="ctr">
              <a:tabLst>
                <a:tab pos="3770219" algn="l"/>
              </a:tabLst>
              <a:defRPr sz="4500" baseline="0">
                <a:solidFill>
                  <a:schemeClr val="bg1"/>
                </a:solidFill>
              </a:defRPr>
            </a:lvl1pPr>
          </a:lstStyle>
          <a:p>
            <a:r>
              <a:rPr lang="en-US" dirty="0" smtClean="0"/>
              <a:t>Click to edit title</a:t>
            </a:r>
            <a:endParaRPr lang="en-US" dirty="0"/>
          </a:p>
        </p:txBody>
      </p:sp>
      <p:sp>
        <p:nvSpPr>
          <p:cNvPr id="9" name="Text Placeholder 7"/>
          <p:cNvSpPr>
            <a:spLocks noGrp="1"/>
          </p:cNvSpPr>
          <p:nvPr>
            <p:ph type="body" sz="quarter" idx="14" hasCustomPrompt="1"/>
          </p:nvPr>
        </p:nvSpPr>
        <p:spPr>
          <a:xfrm>
            <a:off x="9544818" y="524007"/>
            <a:ext cx="2155300" cy="1521646"/>
          </a:xfrm>
          <a:prstGeom prst="ellipse">
            <a:avLst/>
          </a:prstGeom>
          <a:solidFill>
            <a:srgbClr val="78BE21">
              <a:alpha val="87843"/>
            </a:srgbClr>
          </a:solidFill>
        </p:spPr>
        <p:txBody>
          <a:bodyPr anchor="ctr">
            <a:normAutofit/>
          </a:bodyPr>
          <a:lstStyle>
            <a:lvl1pPr marL="0" indent="0" algn="ctr">
              <a:buNone/>
              <a:defRPr sz="2500" baseline="0">
                <a:solidFill>
                  <a:schemeClr val="tx2"/>
                </a:solidFill>
                <a:latin typeface="+mn-lt"/>
              </a:defRPr>
            </a:lvl1pPr>
          </a:lstStyle>
          <a:p>
            <a:pPr lvl="0"/>
            <a:r>
              <a:rPr lang="en-US" dirty="0" smtClean="0"/>
              <a:t>Second Point</a:t>
            </a:r>
            <a:endParaRPr lang="en-US" dirty="0"/>
          </a:p>
        </p:txBody>
      </p:sp>
      <p:sp>
        <p:nvSpPr>
          <p:cNvPr id="8" name="Text Placeholder 7"/>
          <p:cNvSpPr>
            <a:spLocks noGrp="1"/>
          </p:cNvSpPr>
          <p:nvPr>
            <p:ph type="body" sz="quarter" idx="13" hasCustomPrompt="1"/>
          </p:nvPr>
        </p:nvSpPr>
        <p:spPr>
          <a:xfrm>
            <a:off x="8889825" y="3298352"/>
            <a:ext cx="2637979" cy="1916747"/>
          </a:xfrm>
          <a:prstGeom prst="ellipse">
            <a:avLst/>
          </a:prstGeom>
          <a:solidFill>
            <a:srgbClr val="000000">
              <a:alpha val="87843"/>
            </a:srgbClr>
          </a:solidFill>
        </p:spPr>
        <p:txBody>
          <a:bodyPr anchor="ctr">
            <a:normAutofit/>
          </a:bodyPr>
          <a:lstStyle>
            <a:lvl1pPr marL="0" indent="0" algn="ctr">
              <a:buNone/>
              <a:defRPr sz="2500" baseline="0">
                <a:solidFill>
                  <a:schemeClr val="bg1"/>
                </a:solidFill>
                <a:latin typeface="+mn-lt"/>
              </a:defRPr>
            </a:lvl1pPr>
          </a:lstStyle>
          <a:p>
            <a:pPr lvl="0"/>
            <a:r>
              <a:rPr lang="en-US" dirty="0" smtClean="0"/>
              <a:t>Third Point</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CEBCFA82-04F6-44C5-B68B-57D4BD5E9C70}" type="datetime1">
              <a:rPr lang="en-US" smtClean="0">
                <a:solidFill>
                  <a:srgbClr val="FFFFFF"/>
                </a:solidFill>
              </a:rPr>
              <a:pPr/>
              <a:t>5/31/2018</a:t>
            </a:fld>
            <a:endParaRPr lang="en-US" dirty="0">
              <a:solidFill>
                <a:srgbClr val="FFFFFF"/>
              </a:solidFill>
            </a:endParaRPr>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dirty="0" smtClean="0">
                <a:solidFill>
                  <a:srgbClr val="FFFFFF"/>
                </a:solidFill>
              </a:rPr>
              <a:t>mndot.gov</a:t>
            </a:r>
            <a:endParaRPr lang="en-US" dirty="0">
              <a:solidFill>
                <a:srgbClr val="FFFFFF"/>
              </a:solidFill>
            </a:endParaRP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414525350"/>
      </p:ext>
    </p:extLst>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Quote Black Box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r>
              <a:rPr lang="en-US" smtClean="0"/>
              <a:t>Click icon to add picture</a:t>
            </a:r>
            <a:endParaRPr lang="en-US"/>
          </a:p>
        </p:txBody>
      </p:sp>
      <p:sp>
        <p:nvSpPr>
          <p:cNvPr id="2" name="Title 1"/>
          <p:cNvSpPr>
            <a:spLocks noGrp="1"/>
          </p:cNvSpPr>
          <p:nvPr>
            <p:ph type="title" hasCustomPrompt="1"/>
          </p:nvPr>
        </p:nvSpPr>
        <p:spPr>
          <a:xfrm>
            <a:off x="2299477" y="1609867"/>
            <a:ext cx="7593051" cy="3638266"/>
          </a:xfrm>
          <a:solidFill>
            <a:srgbClr val="003865">
              <a:alpha val="87843"/>
            </a:srgbClr>
          </a:solidFill>
        </p:spPr>
        <p:txBody>
          <a:bodyPr>
            <a:noAutofit/>
          </a:bodyPr>
          <a:lstStyle>
            <a:lvl1pPr algn="ctr">
              <a:spcAft>
                <a:spcPts val="1000"/>
              </a:spcAft>
              <a:tabLst>
                <a:tab pos="3770219" algn="l"/>
              </a:tabLst>
              <a:defRPr sz="7000" baseline="0">
                <a:solidFill>
                  <a:schemeClr val="bg1"/>
                </a:solidFill>
              </a:defRPr>
            </a:lvl1pPr>
          </a:lstStyle>
          <a:p>
            <a:r>
              <a:rPr lang="en-US" dirty="0" smtClean="0"/>
              <a:t>Quote or </a:t>
            </a:r>
            <a:br>
              <a:rPr lang="en-US" dirty="0" smtClean="0"/>
            </a:br>
            <a:r>
              <a:rPr lang="en-US" dirty="0" smtClean="0"/>
              <a:t>Statement</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6D9479E9-DA17-4AC9-9E25-70F0B3AA6842}" type="datetime1">
              <a:rPr lang="en-US" smtClean="0">
                <a:solidFill>
                  <a:srgbClr val="FFFFFF"/>
                </a:solidFill>
              </a:rPr>
              <a:pPr/>
              <a:t>5/31/2018</a:t>
            </a:fld>
            <a:endParaRPr lang="en-US" dirty="0">
              <a:solidFill>
                <a:srgbClr val="FFFFFF"/>
              </a:solidFill>
            </a:endParaRPr>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dirty="0" smtClean="0">
                <a:solidFill>
                  <a:srgbClr val="FFFFFF"/>
                </a:solidFill>
              </a:rPr>
              <a:t>mndot.gov</a:t>
            </a:r>
            <a:endParaRPr lang="en-US" dirty="0">
              <a:solidFill>
                <a:srgbClr val="FFFFFF"/>
              </a:solidFill>
            </a:endParaRP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736813318"/>
      </p:ext>
    </p:extLst>
  </p:cSld>
  <p:clrMapOvr>
    <a:masterClrMapping/>
  </p:clrMapOvr>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Quote Solid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389686"/>
            <a:ext cx="10515600" cy="1340989"/>
          </a:xfrm>
        </p:spPr>
        <p:txBody>
          <a:bodyPr>
            <a:noAutofit/>
          </a:bodyPr>
          <a:lstStyle>
            <a:lvl1pPr algn="ctr">
              <a:tabLst>
                <a:tab pos="3770219" algn="l"/>
              </a:tabLst>
              <a:defRPr sz="7000">
                <a:solidFill>
                  <a:schemeClr val="accent2"/>
                </a:solidFill>
              </a:defRPr>
            </a:lvl1pPr>
          </a:lstStyle>
          <a:p>
            <a:r>
              <a:rPr lang="en-US" dirty="0" smtClean="0"/>
              <a:t>Quote or Statement</a:t>
            </a:r>
            <a:endParaRPr lang="en-US" dirty="0"/>
          </a:p>
        </p:txBody>
      </p:sp>
      <p:sp>
        <p:nvSpPr>
          <p:cNvPr id="10" name="Text Placeholder 6"/>
          <p:cNvSpPr>
            <a:spLocks noGrp="1"/>
          </p:cNvSpPr>
          <p:nvPr>
            <p:ph type="body" sz="quarter" idx="13" hasCustomPrompt="1"/>
          </p:nvPr>
        </p:nvSpPr>
        <p:spPr>
          <a:xfrm>
            <a:off x="838200" y="2925703"/>
            <a:ext cx="10515600" cy="2673435"/>
          </a:xfrm>
        </p:spPr>
        <p:txBody>
          <a:bodyPr anchor="ctr"/>
          <a:lstStyle>
            <a:lvl1pPr marL="0" indent="0" algn="ctr">
              <a:lnSpc>
                <a:spcPct val="100000"/>
              </a:lnSpc>
              <a:spcBef>
                <a:spcPts val="0"/>
              </a:spcBef>
              <a:buClr>
                <a:schemeClr val="bg1"/>
              </a:buClr>
              <a:buFont typeface="Arial" panose="020B0604020202020204" pitchFamily="34" charset="0"/>
              <a:buNone/>
              <a:defRPr>
                <a:solidFill>
                  <a:schemeClr val="bg1"/>
                </a:solidFill>
              </a:defRPr>
            </a:lvl1pPr>
          </a:lstStyle>
          <a:p>
            <a:pPr lvl="0"/>
            <a:r>
              <a:rPr lang="en-US" dirty="0" smtClean="0"/>
              <a:t>Make a secondary statement here.</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84081C7C-F211-4652-A25D-CC9A8CC8D287}" type="datetime1">
              <a:rPr lang="en-US" smtClean="0">
                <a:solidFill>
                  <a:srgbClr val="FFFFFF"/>
                </a:solidFill>
              </a:rPr>
              <a:pPr/>
              <a:t>5/31/2018</a:t>
            </a:fld>
            <a:endParaRPr lang="en-US" dirty="0">
              <a:solidFill>
                <a:srgbClr val="FFFFFF"/>
              </a:solidFill>
            </a:endParaRPr>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dirty="0" smtClean="0">
                <a:solidFill>
                  <a:srgbClr val="FFFFFF"/>
                </a:solidFill>
              </a:rPr>
              <a:t>mndot.gov</a:t>
            </a:r>
            <a:endParaRPr lang="en-US" dirty="0">
              <a:solidFill>
                <a:srgbClr val="FFFFFF"/>
              </a:solidFill>
            </a:endParaRP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791041853"/>
      </p:ext>
    </p:extLst>
  </p:cSld>
  <p:clrMapOvr>
    <a:masterClrMapping/>
  </p:clrMapOvr>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Quote Solid Light Background">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389686"/>
            <a:ext cx="12192000" cy="1340989"/>
          </a:xfrm>
          <a:solidFill>
            <a:schemeClr val="tx1"/>
          </a:solidFill>
        </p:spPr>
        <p:txBody>
          <a:bodyPr>
            <a:noAutofit/>
          </a:bodyPr>
          <a:lstStyle>
            <a:lvl1pPr algn="ctr">
              <a:tabLst>
                <a:tab pos="3770219" algn="l"/>
              </a:tabLst>
              <a:defRPr sz="7000">
                <a:solidFill>
                  <a:schemeClr val="accent2"/>
                </a:solidFill>
              </a:defRPr>
            </a:lvl1pPr>
          </a:lstStyle>
          <a:p>
            <a:r>
              <a:rPr lang="en-US" dirty="0" smtClean="0"/>
              <a:t>Quote or Statement</a:t>
            </a:r>
            <a:endParaRPr lang="en-US" dirty="0"/>
          </a:p>
        </p:txBody>
      </p:sp>
      <p:sp>
        <p:nvSpPr>
          <p:cNvPr id="8" name="Text Placeholder 6"/>
          <p:cNvSpPr>
            <a:spLocks noGrp="1"/>
          </p:cNvSpPr>
          <p:nvPr>
            <p:ph type="body" sz="quarter" idx="13" hasCustomPrompt="1"/>
          </p:nvPr>
        </p:nvSpPr>
        <p:spPr>
          <a:xfrm>
            <a:off x="838200" y="2925703"/>
            <a:ext cx="10515600" cy="2673435"/>
          </a:xfrm>
        </p:spPr>
        <p:txBody>
          <a:bodyPr anchor="ctr"/>
          <a:lstStyle>
            <a:lvl1pPr marL="0" indent="0" algn="ctr">
              <a:lnSpc>
                <a:spcPct val="100000"/>
              </a:lnSpc>
              <a:spcBef>
                <a:spcPts val="0"/>
              </a:spcBef>
              <a:buFont typeface="Arial" panose="020B0604020202020204" pitchFamily="34" charset="0"/>
              <a:buNone/>
              <a:defRPr>
                <a:solidFill>
                  <a:schemeClr val="tx1"/>
                </a:solidFill>
              </a:defRPr>
            </a:lvl1pPr>
          </a:lstStyle>
          <a:p>
            <a:pPr lvl="0"/>
            <a:r>
              <a:rPr lang="en-US" dirty="0" smtClean="0"/>
              <a:t>Make a secondary statement here.</a:t>
            </a:r>
            <a:endParaRPr lang="en-US" dirty="0"/>
          </a:p>
        </p:txBody>
      </p:sp>
      <p:sp>
        <p:nvSpPr>
          <p:cNvPr id="3" name="Date Placeholder 2"/>
          <p:cNvSpPr>
            <a:spLocks noGrp="1"/>
          </p:cNvSpPr>
          <p:nvPr>
            <p:ph type="dt" sz="half" idx="10"/>
          </p:nvPr>
        </p:nvSpPr>
        <p:spPr/>
        <p:txBody>
          <a:bodyPr/>
          <a:lstStyle/>
          <a:p>
            <a:fld id="{C2696DF0-E6E6-4219-AB5C-A527FD2D9199}" type="datetime1">
              <a:rPr lang="en-US" smtClean="0">
                <a:solidFill>
                  <a:srgbClr val="000000"/>
                </a:solidFill>
              </a:rPr>
              <a:pPr/>
              <a:t>5/31/2018</a:t>
            </a:fld>
            <a:endParaRPr lang="en-US" dirty="0">
              <a:solidFill>
                <a:srgbClr val="000000"/>
              </a:solidFill>
            </a:endParaRPr>
          </a:p>
        </p:txBody>
      </p:sp>
      <p:sp>
        <p:nvSpPr>
          <p:cNvPr id="5" name="Footer Placeholder 4"/>
          <p:cNvSpPr>
            <a:spLocks noGrp="1"/>
          </p:cNvSpPr>
          <p:nvPr>
            <p:ph type="ftr" sz="quarter" idx="12"/>
          </p:nvPr>
        </p:nvSpPr>
        <p:spPr/>
        <p:txBody>
          <a:bodyPr/>
          <a:lstStyle>
            <a:lvl1pPr>
              <a:defRPr>
                <a:solidFill>
                  <a:schemeClr val="tx2"/>
                </a:solidFill>
              </a:defRPr>
            </a:lvl1pPr>
          </a:lstStyle>
          <a:p>
            <a:r>
              <a:rPr lang="en-US" dirty="0" smtClean="0">
                <a:solidFill>
                  <a:srgbClr val="000000"/>
                </a:solidFill>
              </a:rPr>
              <a:t>mndot.gov</a:t>
            </a:r>
            <a:endParaRPr lang="en-US" dirty="0">
              <a:solidFill>
                <a:srgbClr val="000000"/>
              </a:solidFill>
            </a:endParaRPr>
          </a:p>
        </p:txBody>
      </p:sp>
      <p:sp>
        <p:nvSpPr>
          <p:cNvPr id="4" name="Slide Number Placeholder 3"/>
          <p:cNvSpPr>
            <a:spLocks noGrp="1"/>
          </p:cNvSpPr>
          <p:nvPr>
            <p:ph type="sldNum" sz="quarter" idx="11"/>
          </p:nvPr>
        </p:nvSpPr>
        <p:spPr/>
        <p:txBody>
          <a:bodyPr/>
          <a:lstStyle/>
          <a:p>
            <a:fld id="{48F63A3B-78C7-47BE-AE5E-E10140E0464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179985849"/>
      </p:ext>
    </p:extLst>
  </p:cSld>
  <p:clrMapOvr>
    <a:masterClrMapping/>
  </p:clrMapOvr>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Quote Full Image Background">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4" hasCustomPrompt="1"/>
          </p:nvPr>
        </p:nvSpPr>
        <p:spPr>
          <a:xfrm>
            <a:off x="0" y="0"/>
            <a:ext cx="12192000" cy="6858000"/>
          </a:xfrm>
        </p:spPr>
        <p:txBody>
          <a:bodyPr/>
          <a:lstStyle>
            <a:lvl1pPr>
              <a:defRPr/>
            </a:lvl1pPr>
          </a:lstStyle>
          <a:p>
            <a:r>
              <a:rPr lang="en-US" dirty="0" smtClean="0"/>
              <a:t>Click icon to edit background picture</a:t>
            </a:r>
            <a:endParaRPr lang="en-US" dirty="0"/>
          </a:p>
        </p:txBody>
      </p:sp>
      <p:sp>
        <p:nvSpPr>
          <p:cNvPr id="12" name="Title 1"/>
          <p:cNvSpPr>
            <a:spLocks noGrp="1"/>
          </p:cNvSpPr>
          <p:nvPr>
            <p:ph type="title" hasCustomPrompt="1"/>
          </p:nvPr>
        </p:nvSpPr>
        <p:spPr>
          <a:xfrm>
            <a:off x="838200" y="1389686"/>
            <a:ext cx="10515600" cy="1340989"/>
          </a:xfrm>
        </p:spPr>
        <p:txBody>
          <a:bodyPr>
            <a:noAutofit/>
          </a:bodyPr>
          <a:lstStyle>
            <a:lvl1pPr algn="ctr">
              <a:tabLst>
                <a:tab pos="3770219" algn="l"/>
              </a:tabLst>
              <a:defRPr sz="7000">
                <a:solidFill>
                  <a:schemeClr val="bg1"/>
                </a:solidFill>
              </a:defRPr>
            </a:lvl1pPr>
          </a:lstStyle>
          <a:p>
            <a:r>
              <a:rPr lang="en-US" dirty="0" smtClean="0"/>
              <a:t>Quote or Statement</a:t>
            </a:r>
            <a:endParaRPr lang="en-US" dirty="0"/>
          </a:p>
        </p:txBody>
      </p:sp>
      <p:sp>
        <p:nvSpPr>
          <p:cNvPr id="13" name="Text Placeholder 6"/>
          <p:cNvSpPr>
            <a:spLocks noGrp="1"/>
          </p:cNvSpPr>
          <p:nvPr>
            <p:ph type="body" sz="quarter" idx="13" hasCustomPrompt="1"/>
          </p:nvPr>
        </p:nvSpPr>
        <p:spPr>
          <a:xfrm>
            <a:off x="838200" y="2925703"/>
            <a:ext cx="10515600" cy="2673435"/>
          </a:xfrm>
        </p:spPr>
        <p:txBody>
          <a:bodyPr anchor="ctr"/>
          <a:lstStyle>
            <a:lvl1pPr marL="0" indent="0" algn="ctr">
              <a:lnSpc>
                <a:spcPct val="100000"/>
              </a:lnSpc>
              <a:spcBef>
                <a:spcPts val="0"/>
              </a:spcBef>
              <a:buNone/>
              <a:defRPr>
                <a:solidFill>
                  <a:schemeClr val="bg1"/>
                </a:solidFill>
              </a:defRPr>
            </a:lvl1pPr>
          </a:lstStyle>
          <a:p>
            <a:pPr lvl="0"/>
            <a:r>
              <a:rPr lang="en-US" dirty="0" smtClean="0"/>
              <a:t>Make a secondary statement here.</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D6BEFEB4-A9A5-4A46-BC3D-0E75595353E8}" type="datetime1">
              <a:rPr lang="en-US" smtClean="0">
                <a:solidFill>
                  <a:srgbClr val="FFFFFF"/>
                </a:solidFill>
              </a:rPr>
              <a:pPr/>
              <a:t>5/31/2018</a:t>
            </a:fld>
            <a:endParaRPr lang="en-US" dirty="0">
              <a:solidFill>
                <a:srgbClr val="FFFFFF"/>
              </a:solidFill>
            </a:endParaRPr>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dirty="0" smtClean="0">
                <a:solidFill>
                  <a:srgbClr val="FFFFFF"/>
                </a:solidFill>
              </a:rPr>
              <a:t>mndot.gov</a:t>
            </a:r>
            <a:endParaRPr lang="en-US" dirty="0">
              <a:solidFill>
                <a:srgbClr val="FFFFFF"/>
              </a:solidFill>
            </a:endParaRP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497701903"/>
      </p:ext>
    </p:extLst>
  </p:cSld>
  <p:clrMapOvr>
    <a:masterClrMapping/>
  </p:clrMapOvr>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Big Number - Image Background">
    <p:bg>
      <p:bgPr>
        <a:solidFill>
          <a:schemeClr val="bg1"/>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0" y="0"/>
            <a:ext cx="12192000" cy="6858000"/>
          </a:xfrm>
        </p:spPr>
        <p:txBody>
          <a:bodyPr/>
          <a:lstStyle/>
          <a:p>
            <a:r>
              <a:rPr lang="en-US" smtClean="0"/>
              <a:t>Click icon to add picture</a:t>
            </a:r>
            <a:endParaRPr lang="en-US"/>
          </a:p>
        </p:txBody>
      </p:sp>
      <p:sp>
        <p:nvSpPr>
          <p:cNvPr id="2" name="Title 1"/>
          <p:cNvSpPr>
            <a:spLocks noGrp="1"/>
          </p:cNvSpPr>
          <p:nvPr>
            <p:ph type="title" hasCustomPrompt="1"/>
          </p:nvPr>
        </p:nvSpPr>
        <p:spPr>
          <a:xfrm>
            <a:off x="5424139" y="624470"/>
            <a:ext cx="5198328" cy="4008491"/>
          </a:xfrm>
          <a:prstGeom prst="ellipse">
            <a:avLst/>
          </a:prstGeom>
          <a:solidFill>
            <a:schemeClr val="bg1"/>
          </a:solidFill>
        </p:spPr>
        <p:txBody>
          <a:bodyPr>
            <a:noAutofit/>
          </a:bodyPr>
          <a:lstStyle>
            <a:lvl1pPr algn="ctr">
              <a:tabLst>
                <a:tab pos="3770219" algn="l"/>
              </a:tabLst>
              <a:defRPr sz="6000" baseline="0">
                <a:solidFill>
                  <a:schemeClr val="accent1"/>
                </a:solidFill>
              </a:defRPr>
            </a:lvl1pPr>
          </a:lstStyle>
          <a:p>
            <a:r>
              <a:rPr lang="en-US" dirty="0" smtClean="0"/>
              <a:t>Click to edit title.</a:t>
            </a:r>
            <a:endParaRPr lang="en-US" dirty="0"/>
          </a:p>
        </p:txBody>
      </p:sp>
      <p:sp>
        <p:nvSpPr>
          <p:cNvPr id="9" name="Text Placeholder 8"/>
          <p:cNvSpPr>
            <a:spLocks noGrp="1"/>
          </p:cNvSpPr>
          <p:nvPr>
            <p:ph type="body" sz="quarter" idx="15" hasCustomPrompt="1"/>
          </p:nvPr>
        </p:nvSpPr>
        <p:spPr>
          <a:xfrm>
            <a:off x="1005467" y="0"/>
            <a:ext cx="3986213" cy="5086350"/>
          </a:xfrm>
        </p:spPr>
        <p:txBody>
          <a:bodyPr>
            <a:noAutofit/>
          </a:bodyPr>
          <a:lstStyle>
            <a:lvl1pPr marL="0" indent="0" algn="ctr">
              <a:spcBef>
                <a:spcPts val="0"/>
              </a:spcBef>
              <a:spcAft>
                <a:spcPts val="0"/>
              </a:spcAft>
              <a:buNone/>
              <a:defRPr sz="39999" i="0">
                <a:solidFill>
                  <a:schemeClr val="bg1"/>
                </a:solidFill>
              </a:defRPr>
            </a:lvl1pPr>
            <a:lvl2pPr marL="457189" indent="0">
              <a:buNone/>
              <a:defRPr/>
            </a:lvl2pPr>
            <a:lvl3pPr marL="914377" indent="0">
              <a:buNone/>
              <a:defRPr/>
            </a:lvl3pPr>
            <a:lvl4pPr marL="1371566" indent="0">
              <a:buNone/>
              <a:defRPr/>
            </a:lvl4pPr>
            <a:lvl5pPr marL="1828754" indent="0">
              <a:buNone/>
              <a:defRPr/>
            </a:lvl5pPr>
          </a:lstStyle>
          <a:p>
            <a:pPr lvl="0"/>
            <a:r>
              <a:rPr lang="en-US" dirty="0" smtClean="0"/>
              <a:t>2</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32A58D74-43D0-43E3-AE7B-4E053B2F9A1A}" type="datetime1">
              <a:rPr lang="en-US" smtClean="0">
                <a:solidFill>
                  <a:srgbClr val="FFFFFF"/>
                </a:solidFill>
              </a:rPr>
              <a:pPr/>
              <a:t>5/31/2018</a:t>
            </a:fld>
            <a:endParaRPr lang="en-US" dirty="0">
              <a:solidFill>
                <a:srgbClr val="FFFFFF"/>
              </a:solidFill>
            </a:endParaRPr>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dirty="0" smtClean="0">
                <a:solidFill>
                  <a:srgbClr val="FFFFFF"/>
                </a:solidFill>
              </a:rPr>
              <a:t>mndot.gov</a:t>
            </a:r>
            <a:endParaRPr lang="en-US" dirty="0">
              <a:solidFill>
                <a:srgbClr val="FFFFFF"/>
              </a:solidFill>
            </a:endParaRP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015910881"/>
      </p:ext>
    </p:extLst>
  </p:cSld>
  <p:clrMapOvr>
    <a:masterClrMapping/>
  </p:clrMapOvr>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Big Number -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03212" y="1090052"/>
            <a:ext cx="5198328" cy="3996299"/>
          </a:xfrm>
          <a:prstGeom prst="ellipse">
            <a:avLst/>
          </a:prstGeom>
          <a:solidFill>
            <a:schemeClr val="bg1"/>
          </a:solidFill>
        </p:spPr>
        <p:txBody>
          <a:bodyPr>
            <a:noAutofit/>
          </a:bodyPr>
          <a:lstStyle>
            <a:lvl1pPr algn="ctr">
              <a:tabLst>
                <a:tab pos="3770219" algn="l"/>
              </a:tabLst>
              <a:defRPr sz="6000" baseline="0">
                <a:solidFill>
                  <a:schemeClr val="accent1"/>
                </a:solidFill>
              </a:defRPr>
            </a:lvl1pPr>
          </a:lstStyle>
          <a:p>
            <a:r>
              <a:rPr lang="en-US" dirty="0" smtClean="0"/>
              <a:t>Click to edit title.</a:t>
            </a:r>
            <a:endParaRPr lang="en-US" dirty="0"/>
          </a:p>
        </p:txBody>
      </p:sp>
      <p:sp>
        <p:nvSpPr>
          <p:cNvPr id="10" name="Text Placeholder 8"/>
          <p:cNvSpPr>
            <a:spLocks noGrp="1"/>
          </p:cNvSpPr>
          <p:nvPr>
            <p:ph type="body" sz="quarter" idx="15" hasCustomPrompt="1"/>
          </p:nvPr>
        </p:nvSpPr>
        <p:spPr>
          <a:xfrm>
            <a:off x="1005467" y="0"/>
            <a:ext cx="3986213" cy="5086350"/>
          </a:xfrm>
        </p:spPr>
        <p:txBody>
          <a:bodyPr>
            <a:noAutofit/>
          </a:bodyPr>
          <a:lstStyle>
            <a:lvl1pPr marL="0" indent="0" algn="ctr">
              <a:spcBef>
                <a:spcPts val="0"/>
              </a:spcBef>
              <a:spcAft>
                <a:spcPts val="0"/>
              </a:spcAft>
              <a:buNone/>
              <a:defRPr sz="39999" i="0">
                <a:solidFill>
                  <a:schemeClr val="bg1"/>
                </a:solidFill>
              </a:defRPr>
            </a:lvl1pPr>
            <a:lvl2pPr marL="457189" indent="0">
              <a:buNone/>
              <a:defRPr/>
            </a:lvl2pPr>
            <a:lvl3pPr marL="914377" indent="0">
              <a:buNone/>
              <a:defRPr/>
            </a:lvl3pPr>
            <a:lvl4pPr marL="1371566" indent="0">
              <a:buNone/>
              <a:defRPr/>
            </a:lvl4pPr>
            <a:lvl5pPr marL="1828754" indent="0">
              <a:buNone/>
              <a:defRPr/>
            </a:lvl5pPr>
          </a:lstStyle>
          <a:p>
            <a:pPr lvl="0"/>
            <a:r>
              <a:rPr lang="en-US" dirty="0" smtClean="0"/>
              <a:t>2</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F80374C9-61A2-417D-8E6C-B1F81DB99DF4}" type="datetime1">
              <a:rPr lang="en-US" smtClean="0">
                <a:solidFill>
                  <a:srgbClr val="FFFFFF"/>
                </a:solidFill>
              </a:rPr>
              <a:pPr/>
              <a:t>5/31/2018</a:t>
            </a:fld>
            <a:endParaRPr lang="en-US" dirty="0">
              <a:solidFill>
                <a:srgbClr val="FFFFFF"/>
              </a:solidFill>
            </a:endParaRPr>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dirty="0" smtClean="0">
                <a:solidFill>
                  <a:srgbClr val="FFFFFF"/>
                </a:solidFill>
              </a:rPr>
              <a:t>mndot.gov</a:t>
            </a:r>
            <a:endParaRPr lang="en-US" dirty="0">
              <a:solidFill>
                <a:srgbClr val="FFFFFF"/>
              </a:solidFill>
            </a:endParaRP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97528052"/>
      </p:ext>
    </p:extLst>
  </p:cSld>
  <p:clrMapOvr>
    <a:masterClrMapping/>
  </p:clrMapOvr>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Quote Solid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838200" y="2212737"/>
            <a:ext cx="10515600" cy="1472163"/>
          </a:xfrm>
        </p:spPr>
        <p:txBody>
          <a:bodyPr>
            <a:noAutofit/>
          </a:bodyPr>
          <a:lstStyle>
            <a:lvl1pPr algn="ctr">
              <a:tabLst>
                <a:tab pos="3770219" algn="l"/>
              </a:tabLst>
              <a:defRPr sz="7000">
                <a:solidFill>
                  <a:schemeClr val="bg1"/>
                </a:solidFill>
              </a:defRPr>
            </a:lvl1pPr>
          </a:lstStyle>
          <a:p>
            <a:r>
              <a:rPr lang="en-US" dirty="0" smtClean="0"/>
              <a:t>Thank you!</a:t>
            </a:r>
            <a:endParaRPr lang="en-US" dirty="0"/>
          </a:p>
        </p:txBody>
      </p:sp>
      <p:sp>
        <p:nvSpPr>
          <p:cNvPr id="11" name="Text Placeholder 6"/>
          <p:cNvSpPr>
            <a:spLocks noGrp="1"/>
          </p:cNvSpPr>
          <p:nvPr>
            <p:ph type="body" sz="quarter" idx="13" hasCustomPrompt="1"/>
          </p:nvPr>
        </p:nvSpPr>
        <p:spPr>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firstname.lastname@state.mn.us</a:t>
            </a:r>
          </a:p>
          <a:p>
            <a:pPr lvl="0"/>
            <a:r>
              <a:rPr lang="en-US" dirty="0" smtClean="0"/>
              <a:t>555-555-5555</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872CD539-CCF2-4F17-BF93-238D731EDCDD}" type="datetime1">
              <a:rPr lang="en-US" smtClean="0">
                <a:solidFill>
                  <a:srgbClr val="FFFFFF"/>
                </a:solidFill>
              </a:rPr>
              <a:pPr/>
              <a:t>5/31/2018</a:t>
            </a:fld>
            <a:endParaRPr lang="en-US" dirty="0">
              <a:solidFill>
                <a:srgbClr val="FFFFFF"/>
              </a:solidFill>
            </a:endParaRPr>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dirty="0" smtClean="0">
                <a:solidFill>
                  <a:srgbClr val="FFFFFF"/>
                </a:solidFill>
              </a:rPr>
              <a:t>mndot.gov</a:t>
            </a:r>
            <a:endParaRPr lang="en-US" dirty="0">
              <a:solidFill>
                <a:srgbClr val="FFFFFF"/>
              </a:solidFill>
            </a:endParaRP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solidFill>
                  <a:srgbClr val="FFFFFF"/>
                </a:solidFill>
              </a:rPr>
              <a:pPr/>
              <a:t>‹#›</a:t>
            </a:fld>
            <a:endParaRPr lang="en-US" dirty="0">
              <a:solidFill>
                <a:srgbClr val="FFFFFF"/>
              </a:solidFill>
            </a:endParaRPr>
          </a:p>
        </p:txBody>
      </p:sp>
      <p:sp>
        <p:nvSpPr>
          <p:cNvPr id="8" name="Rectangle 7"/>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pic>
        <p:nvPicPr>
          <p:cNvPr id="9" name="MN.IT Service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23672" y="825690"/>
            <a:ext cx="5144656" cy="457200"/>
          </a:xfrm>
          <a:prstGeom prst="rect">
            <a:avLst/>
          </a:prstGeom>
        </p:spPr>
      </p:pic>
    </p:spTree>
    <p:extLst>
      <p:ext uri="{BB962C8B-B14F-4D97-AF65-F5344CB8AC3E}">
        <p14:creationId xmlns:p14="http://schemas.microsoft.com/office/powerpoint/2010/main" val="167329343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4.xml"/><Relationship Id="rId18" Type="http://schemas.openxmlformats.org/officeDocument/2006/relationships/slideLayout" Target="../slideLayouts/slideLayout69.xml"/><Relationship Id="rId26" Type="http://schemas.openxmlformats.org/officeDocument/2006/relationships/slideLayout" Target="../slideLayouts/slideLayout77.xml"/><Relationship Id="rId39" Type="http://schemas.openxmlformats.org/officeDocument/2006/relationships/slideLayout" Target="../slideLayouts/slideLayout90.xml"/><Relationship Id="rId3" Type="http://schemas.openxmlformats.org/officeDocument/2006/relationships/slideLayout" Target="../slideLayouts/slideLayout54.xml"/><Relationship Id="rId21" Type="http://schemas.openxmlformats.org/officeDocument/2006/relationships/slideLayout" Target="../slideLayouts/slideLayout72.xml"/><Relationship Id="rId34" Type="http://schemas.openxmlformats.org/officeDocument/2006/relationships/slideLayout" Target="../slideLayouts/slideLayout85.xml"/><Relationship Id="rId42" Type="http://schemas.openxmlformats.org/officeDocument/2006/relationships/slideLayout" Target="../slideLayouts/slideLayout93.xml"/><Relationship Id="rId47" Type="http://schemas.openxmlformats.org/officeDocument/2006/relationships/slideLayout" Target="../slideLayouts/slideLayout98.xml"/><Relationship Id="rId50" Type="http://schemas.openxmlformats.org/officeDocument/2006/relationships/theme" Target="../theme/theme2.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5" Type="http://schemas.openxmlformats.org/officeDocument/2006/relationships/slideLayout" Target="../slideLayouts/slideLayout76.xml"/><Relationship Id="rId33" Type="http://schemas.openxmlformats.org/officeDocument/2006/relationships/slideLayout" Target="../slideLayouts/slideLayout84.xml"/><Relationship Id="rId38" Type="http://schemas.openxmlformats.org/officeDocument/2006/relationships/slideLayout" Target="../slideLayouts/slideLayout89.xml"/><Relationship Id="rId46" Type="http://schemas.openxmlformats.org/officeDocument/2006/relationships/slideLayout" Target="../slideLayouts/slideLayout97.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29" Type="http://schemas.openxmlformats.org/officeDocument/2006/relationships/slideLayout" Target="../slideLayouts/slideLayout80.xml"/><Relationship Id="rId41" Type="http://schemas.openxmlformats.org/officeDocument/2006/relationships/slideLayout" Target="../slideLayouts/slideLayout92.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24" Type="http://schemas.openxmlformats.org/officeDocument/2006/relationships/slideLayout" Target="../slideLayouts/slideLayout75.xml"/><Relationship Id="rId32" Type="http://schemas.openxmlformats.org/officeDocument/2006/relationships/slideLayout" Target="../slideLayouts/slideLayout83.xml"/><Relationship Id="rId37" Type="http://schemas.openxmlformats.org/officeDocument/2006/relationships/slideLayout" Target="../slideLayouts/slideLayout88.xml"/><Relationship Id="rId40" Type="http://schemas.openxmlformats.org/officeDocument/2006/relationships/slideLayout" Target="../slideLayouts/slideLayout91.xml"/><Relationship Id="rId45" Type="http://schemas.openxmlformats.org/officeDocument/2006/relationships/slideLayout" Target="../slideLayouts/slideLayout96.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slideLayout" Target="../slideLayouts/slideLayout74.xml"/><Relationship Id="rId28" Type="http://schemas.openxmlformats.org/officeDocument/2006/relationships/slideLayout" Target="../slideLayouts/slideLayout79.xml"/><Relationship Id="rId36" Type="http://schemas.openxmlformats.org/officeDocument/2006/relationships/slideLayout" Target="../slideLayouts/slideLayout87.xml"/><Relationship Id="rId49" Type="http://schemas.openxmlformats.org/officeDocument/2006/relationships/slideLayout" Target="../slideLayouts/slideLayout100.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31" Type="http://schemas.openxmlformats.org/officeDocument/2006/relationships/slideLayout" Target="../slideLayouts/slideLayout82.xml"/><Relationship Id="rId44" Type="http://schemas.openxmlformats.org/officeDocument/2006/relationships/slideLayout" Target="../slideLayouts/slideLayout95.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slideLayout" Target="../slideLayouts/slideLayout73.xml"/><Relationship Id="rId27" Type="http://schemas.openxmlformats.org/officeDocument/2006/relationships/slideLayout" Target="../slideLayouts/slideLayout78.xml"/><Relationship Id="rId30" Type="http://schemas.openxmlformats.org/officeDocument/2006/relationships/slideLayout" Target="../slideLayouts/slideLayout81.xml"/><Relationship Id="rId35" Type="http://schemas.openxmlformats.org/officeDocument/2006/relationships/slideLayout" Target="../slideLayouts/slideLayout86.xml"/><Relationship Id="rId43" Type="http://schemas.openxmlformats.org/officeDocument/2006/relationships/slideLayout" Target="../slideLayouts/slideLayout94.xml"/><Relationship Id="rId48" Type="http://schemas.openxmlformats.org/officeDocument/2006/relationships/slideLayout" Target="../slideLayouts/slideLayout99.xml"/><Relationship Id="rId8" Type="http://schemas.openxmlformats.org/officeDocument/2006/relationships/slideLayout" Target="../slideLayouts/slideLayout5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theme" Target="../theme/theme3.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4.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087D8B48-CF1F-4BDC-BCA4-5A57DC9E0A63}" type="datetime1">
              <a:rPr lang="en-US" smtClean="0"/>
              <a:t>5/31/2018</a:t>
            </a:fld>
            <a:endParaRPr lang="en-US" dirty="0"/>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77062332"/>
      </p:ext>
    </p:extLst>
  </p:cSld>
  <p:clrMap bg1="lt1" tx1="dk1" bg2="lt2" tx2="dk2" accent1="accent1" accent2="accent2" accent3="accent3" accent4="accent4" accent5="accent5" accent6="accent6" hlink="hlink" folHlink="folHlink"/>
  <p:sldLayoutIdLst>
    <p:sldLayoutId id="2147483788" r:id="rId1"/>
    <p:sldLayoutId id="2147483799" r:id="rId2"/>
    <p:sldLayoutId id="2147483787" r:id="rId3"/>
    <p:sldLayoutId id="2147483795" r:id="rId4"/>
    <p:sldLayoutId id="2147483711" r:id="rId5"/>
    <p:sldLayoutId id="2147483712" r:id="rId6"/>
    <p:sldLayoutId id="2147483820" r:id="rId7"/>
    <p:sldLayoutId id="2147483790" r:id="rId8"/>
    <p:sldLayoutId id="2147483789" r:id="rId9"/>
    <p:sldLayoutId id="2147483714" r:id="rId10"/>
    <p:sldLayoutId id="2147483738" r:id="rId11"/>
    <p:sldLayoutId id="2147483739" r:id="rId12"/>
    <p:sldLayoutId id="2147483780" r:id="rId13"/>
    <p:sldLayoutId id="2147483773" r:id="rId14"/>
    <p:sldLayoutId id="2147483800" r:id="rId15"/>
    <p:sldLayoutId id="2147483688" r:id="rId16"/>
    <p:sldLayoutId id="2147483801" r:id="rId17"/>
    <p:sldLayoutId id="2147483802" r:id="rId18"/>
    <p:sldLayoutId id="2147483803" r:id="rId19"/>
    <p:sldLayoutId id="2147483744" r:id="rId20"/>
    <p:sldLayoutId id="2147483793" r:id="rId21"/>
    <p:sldLayoutId id="2147483772" r:id="rId22"/>
    <p:sldLayoutId id="2147483767" r:id="rId23"/>
    <p:sldLayoutId id="2147483769" r:id="rId24"/>
    <p:sldLayoutId id="2147483771" r:id="rId25"/>
    <p:sldLayoutId id="2147483770" r:id="rId26"/>
    <p:sldLayoutId id="2147483732" r:id="rId27"/>
    <p:sldLayoutId id="2147483794" r:id="rId28"/>
    <p:sldLayoutId id="2147483733" r:id="rId29"/>
    <p:sldLayoutId id="2147483747" r:id="rId30"/>
    <p:sldLayoutId id="2147483818" r:id="rId31"/>
    <p:sldLayoutId id="2147483805" r:id="rId32"/>
    <p:sldLayoutId id="2147483806" r:id="rId33"/>
    <p:sldLayoutId id="2147483750" r:id="rId34"/>
    <p:sldLayoutId id="2147483765" r:id="rId35"/>
    <p:sldLayoutId id="2147483781" r:id="rId36"/>
    <p:sldLayoutId id="2147483809" r:id="rId37"/>
    <p:sldLayoutId id="2147483808" r:id="rId38"/>
    <p:sldLayoutId id="2147483807" r:id="rId39"/>
    <p:sldLayoutId id="2147483819" r:id="rId40"/>
    <p:sldLayoutId id="2147483754" r:id="rId41"/>
    <p:sldLayoutId id="2147483755" r:id="rId42"/>
    <p:sldLayoutId id="2147483759" r:id="rId43"/>
    <p:sldLayoutId id="2147483753" r:id="rId44"/>
    <p:sldLayoutId id="2147483763" r:id="rId45"/>
    <p:sldLayoutId id="2147483762" r:id="rId46"/>
    <p:sldLayoutId id="2147483758" r:id="rId47"/>
    <p:sldLayoutId id="2147483756" r:id="rId48"/>
    <p:sldLayoutId id="2147483798" r:id="rId49"/>
    <p:sldLayoutId id="2147483797" r:id="rId50"/>
    <p:sldLayoutId id="2147483896" r:id="rId5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2" y="6356354"/>
            <a:ext cx="1358591" cy="365125"/>
          </a:xfrm>
          <a:prstGeom prst="rect">
            <a:avLst/>
          </a:prstGeom>
        </p:spPr>
        <p:txBody>
          <a:bodyPr vert="horz" lIns="91440" tIns="45720" rIns="91440" bIns="45720" rtlCol="0" anchor="ctr"/>
          <a:lstStyle>
            <a:lvl1pPr algn="l">
              <a:defRPr sz="1200">
                <a:solidFill>
                  <a:schemeClr val="tx2"/>
                </a:solidFill>
              </a:defRPr>
            </a:lvl1pPr>
          </a:lstStyle>
          <a:p>
            <a:fld id="{E5ADC628-4C86-48E4-89F9-013F126BDC22}" type="datetime1">
              <a:rPr lang="en-US" smtClean="0">
                <a:solidFill>
                  <a:srgbClr val="000000"/>
                </a:solidFill>
              </a:rPr>
              <a:pPr/>
              <a:t>5/31/2018</a:t>
            </a:fld>
            <a:endParaRPr lang="en-US" dirty="0">
              <a:solidFill>
                <a:srgbClr val="000000"/>
              </a:solidFill>
            </a:endParaRPr>
          </a:p>
        </p:txBody>
      </p:sp>
      <p:sp>
        <p:nvSpPr>
          <p:cNvPr id="12" name="Footer Placeholder 4"/>
          <p:cNvSpPr>
            <a:spLocks noGrp="1"/>
          </p:cNvSpPr>
          <p:nvPr>
            <p:ph type="ftr" sz="quarter" idx="3"/>
          </p:nvPr>
        </p:nvSpPr>
        <p:spPr>
          <a:xfrm>
            <a:off x="3302179" y="6356353"/>
            <a:ext cx="5587647" cy="365125"/>
          </a:xfrm>
          <a:prstGeom prst="rect">
            <a:avLst/>
          </a:prstGeom>
        </p:spPr>
        <p:txBody>
          <a:bodyPr anchor="ctr"/>
          <a:lstStyle>
            <a:lvl1pPr algn="ctr">
              <a:defRPr sz="1200">
                <a:solidFill>
                  <a:schemeClr val="tx2"/>
                </a:solidFill>
              </a:defRPr>
            </a:lvl1pPr>
          </a:lstStyle>
          <a:p>
            <a:r>
              <a:rPr lang="en-US" smtClean="0">
                <a:solidFill>
                  <a:srgbClr val="000000"/>
                </a:solidFill>
              </a:rPr>
              <a:t>mndot.gov</a:t>
            </a:r>
            <a:endParaRPr lang="en-US" dirty="0">
              <a:solidFill>
                <a:srgbClr val="000000"/>
              </a:solidFill>
            </a:endParaRPr>
          </a:p>
        </p:txBody>
      </p:sp>
      <p:sp>
        <p:nvSpPr>
          <p:cNvPr id="6" name="Slide Number Placeholder 5"/>
          <p:cNvSpPr>
            <a:spLocks noGrp="1"/>
          </p:cNvSpPr>
          <p:nvPr>
            <p:ph type="sldNum" sz="quarter" idx="4"/>
          </p:nvPr>
        </p:nvSpPr>
        <p:spPr>
          <a:xfrm>
            <a:off x="9891134" y="6356354"/>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890879465"/>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 id="2147483845" r:id="rId12"/>
    <p:sldLayoutId id="2147483846" r:id="rId13"/>
    <p:sldLayoutId id="2147483847" r:id="rId14"/>
    <p:sldLayoutId id="2147483848" r:id="rId15"/>
    <p:sldLayoutId id="2147483849" r:id="rId16"/>
    <p:sldLayoutId id="2147483850" r:id="rId17"/>
    <p:sldLayoutId id="2147483851" r:id="rId18"/>
    <p:sldLayoutId id="2147483852" r:id="rId19"/>
    <p:sldLayoutId id="2147483853" r:id="rId20"/>
    <p:sldLayoutId id="2147483854" r:id="rId21"/>
    <p:sldLayoutId id="2147483855" r:id="rId22"/>
    <p:sldLayoutId id="2147483856" r:id="rId23"/>
    <p:sldLayoutId id="2147483857" r:id="rId24"/>
    <p:sldLayoutId id="2147483858" r:id="rId25"/>
    <p:sldLayoutId id="2147483859" r:id="rId26"/>
    <p:sldLayoutId id="2147483860" r:id="rId27"/>
    <p:sldLayoutId id="2147483861" r:id="rId28"/>
    <p:sldLayoutId id="2147483862" r:id="rId29"/>
    <p:sldLayoutId id="2147483863" r:id="rId30"/>
    <p:sldLayoutId id="2147483864" r:id="rId31"/>
    <p:sldLayoutId id="2147483865" r:id="rId32"/>
    <p:sldLayoutId id="2147483866" r:id="rId33"/>
    <p:sldLayoutId id="2147483867" r:id="rId34"/>
    <p:sldLayoutId id="2147483868" r:id="rId35"/>
    <p:sldLayoutId id="2147483869" r:id="rId36"/>
    <p:sldLayoutId id="2147483870" r:id="rId37"/>
    <p:sldLayoutId id="2147483871" r:id="rId38"/>
    <p:sldLayoutId id="2147483872" r:id="rId39"/>
    <p:sldLayoutId id="2147483873" r:id="rId40"/>
    <p:sldLayoutId id="2147483874" r:id="rId41"/>
    <p:sldLayoutId id="2147483875" r:id="rId42"/>
    <p:sldLayoutId id="2147483876" r:id="rId43"/>
    <p:sldLayoutId id="2147483877" r:id="rId44"/>
    <p:sldLayoutId id="2147483878" r:id="rId45"/>
    <p:sldLayoutId id="2147483879" r:id="rId46"/>
    <p:sldLayoutId id="2147483880" r:id="rId47"/>
    <p:sldLayoutId id="2147483881" r:id="rId48"/>
    <p:sldLayoutId id="2147483882" r:id="rId49"/>
  </p:sldLayoutIdLst>
  <p:timing>
    <p:tnLst>
      <p:par>
        <p:cTn id="1" dur="indefinite" restart="never" nodeType="tmRoot"/>
      </p:par>
    </p:tnLst>
  </p:timing>
  <p:hf sldNum="0"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783" indent="-228594" algn="l" defTabSz="914377"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2971" indent="-228594" algn="l" defTabSz="914377"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160" indent="-228594" algn="l" defTabSz="914377"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349" indent="-228594" algn="l" defTabSz="914377"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gray">
      <p:bgRef idx="1003">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153937" y="6448427"/>
            <a:ext cx="1396623" cy="180974"/>
          </a:xfrm>
          <a:prstGeom prst="rect">
            <a:avLst/>
          </a:prstGeom>
        </p:spPr>
        <p:txBody>
          <a:bodyPr vert="horz" lIns="91440" tIns="45720" rIns="91440" bIns="45720" rtlCol="0" anchor="ctr"/>
          <a:lstStyle>
            <a:lvl1pPr algn="r">
              <a:defRPr sz="750">
                <a:solidFill>
                  <a:schemeClr val="tx1"/>
                </a:solidFill>
              </a:defRPr>
            </a:lvl1pPr>
          </a:lstStyle>
          <a:p>
            <a:fld id="{835812B2-BD1B-4DB0-9BD9-F523FF02BE87}" type="datetime1">
              <a:rPr lang="en-US" smtClean="0">
                <a:solidFill>
                  <a:prstClr val="black"/>
                </a:solidFill>
              </a:rPr>
              <a:pPr/>
              <a:t>5/31/2018</a:t>
            </a:fld>
            <a:endParaRPr lang="en-US">
              <a:solidFill>
                <a:prstClr val="black"/>
              </a:solidFill>
            </a:endParaRPr>
          </a:p>
        </p:txBody>
      </p:sp>
      <p:sp>
        <p:nvSpPr>
          <p:cNvPr id="5" name="Footer Placeholder 4"/>
          <p:cNvSpPr>
            <a:spLocks noGrp="1"/>
          </p:cNvSpPr>
          <p:nvPr>
            <p:ph type="ftr" sz="quarter" idx="3"/>
          </p:nvPr>
        </p:nvSpPr>
        <p:spPr>
          <a:xfrm>
            <a:off x="1209152" y="6448427"/>
            <a:ext cx="6639905" cy="180974"/>
          </a:xfrm>
          <a:prstGeom prst="rect">
            <a:avLst/>
          </a:prstGeom>
        </p:spPr>
        <p:txBody>
          <a:bodyPr vert="horz" lIns="91440" tIns="45720" rIns="91440" bIns="45720" rtlCol="0" anchor="ctr"/>
          <a:lstStyle>
            <a:lvl1pPr algn="l">
              <a:defRPr sz="750" cap="all" baseline="0">
                <a:solidFill>
                  <a:schemeClr val="tx1"/>
                </a:solidFill>
              </a:defRPr>
            </a:lvl1pPr>
          </a:lstStyle>
          <a:p>
            <a:endParaRPr lang="en-US">
              <a:solidFill>
                <a:prstClr val="black"/>
              </a:solidFill>
            </a:endParaRPr>
          </a:p>
        </p:txBody>
      </p:sp>
      <p:sp>
        <p:nvSpPr>
          <p:cNvPr id="6" name="Slide Number Placeholder 5"/>
          <p:cNvSpPr>
            <a:spLocks noGrp="1"/>
          </p:cNvSpPr>
          <p:nvPr>
            <p:ph type="sldNum" sz="quarter" idx="4"/>
          </p:nvPr>
        </p:nvSpPr>
        <p:spPr>
          <a:xfrm>
            <a:off x="9830772" y="6448427"/>
            <a:ext cx="1143299" cy="180974"/>
          </a:xfrm>
          <a:prstGeom prst="rect">
            <a:avLst/>
          </a:prstGeom>
        </p:spPr>
        <p:txBody>
          <a:bodyPr vert="horz" lIns="91440" tIns="45720" rIns="91440" bIns="45720" rtlCol="0" anchor="ctr"/>
          <a:lstStyle>
            <a:lvl1pPr algn="r">
              <a:defRPr sz="750">
                <a:solidFill>
                  <a:schemeClr val="tx1"/>
                </a:solidFill>
              </a:defRPr>
            </a:lvl1pPr>
          </a:lstStyle>
          <a:p>
            <a:fld id="{F36C87F6-986D-49E6-AF40-1B3A1EE8064D}" type="slidenum">
              <a:rPr lang="en-US" smtClean="0">
                <a:solidFill>
                  <a:prstClr val="black"/>
                </a:solidFill>
              </a:rPr>
              <a:pPr/>
              <a:t>‹#›</a:t>
            </a:fld>
            <a:endParaRPr lang="en-US">
              <a:solidFill>
                <a:prstClr val="black"/>
              </a:solidFill>
            </a:endParaRPr>
          </a:p>
        </p:txBody>
      </p:sp>
      <p:sp>
        <p:nvSpPr>
          <p:cNvPr id="3" name="Text Placeholder 2"/>
          <p:cNvSpPr>
            <a:spLocks noGrp="1"/>
          </p:cNvSpPr>
          <p:nvPr>
            <p:ph type="body" idx="1"/>
          </p:nvPr>
        </p:nvSpPr>
        <p:spPr>
          <a:xfrm>
            <a:off x="1217933" y="1828800"/>
            <a:ext cx="9756140" cy="4343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Placeholder 1"/>
          <p:cNvSpPr>
            <a:spLocks noGrp="1"/>
          </p:cNvSpPr>
          <p:nvPr>
            <p:ph type="title"/>
          </p:nvPr>
        </p:nvSpPr>
        <p:spPr>
          <a:xfrm>
            <a:off x="1217933" y="274638"/>
            <a:ext cx="9756140" cy="1325562"/>
          </a:xfrm>
          <a:prstGeom prst="rect">
            <a:avLst/>
          </a:prstGeom>
        </p:spPr>
        <p:txBody>
          <a:bodyPr vert="horz" lIns="91440" tIns="45720" rIns="91440" bIns="45720" rtlCol="0" anchor="b">
            <a:normAutofit/>
          </a:bodyPr>
          <a:lstStyle/>
          <a:p>
            <a:r>
              <a:rPr lang="en-US" smtClean="0"/>
              <a:t>Click to edit Master title style</a:t>
            </a:r>
            <a:endParaRPr dirty="0"/>
          </a:p>
        </p:txBody>
      </p:sp>
    </p:spTree>
    <p:extLst>
      <p:ext uri="{BB962C8B-B14F-4D97-AF65-F5344CB8AC3E}">
        <p14:creationId xmlns:p14="http://schemas.microsoft.com/office/powerpoint/2010/main" val="399934744"/>
      </p:ext>
    </p:extLst>
  </p:cSld>
  <p:clrMap bg1="lt1" tx1="dk1" bg2="lt2" tx2="dk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 id="2147483895"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ftr="0" dt="0"/>
  <p:txStyles>
    <p:titleStyle>
      <a:lvl1pPr algn="l" defTabSz="685983" rtl="0" eaLnBrk="1" latinLnBrk="0" hangingPunct="1">
        <a:lnSpc>
          <a:spcPct val="90000"/>
        </a:lnSpc>
        <a:spcBef>
          <a:spcPct val="0"/>
        </a:spcBef>
        <a:buNone/>
        <a:defRPr sz="3001" kern="1200" cap="all" baseline="0">
          <a:solidFill>
            <a:schemeClr val="tx2"/>
          </a:solidFill>
          <a:latin typeface="+mj-lt"/>
          <a:ea typeface="+mj-ea"/>
          <a:cs typeface="+mj-cs"/>
        </a:defRPr>
      </a:lvl1pPr>
    </p:titleStyle>
    <p:bodyStyle>
      <a:lvl1pPr marL="205795" indent="-171496" algn="l" defTabSz="685983" rtl="0" eaLnBrk="1" latinLnBrk="0" hangingPunct="1">
        <a:lnSpc>
          <a:spcPct val="90000"/>
        </a:lnSpc>
        <a:spcBef>
          <a:spcPts val="1350"/>
        </a:spcBef>
        <a:buClr>
          <a:schemeClr val="accent1"/>
        </a:buClr>
        <a:buSzPct val="80000"/>
        <a:buFont typeface="Arial" pitchFamily="34" charset="0"/>
        <a:buChar char="•"/>
        <a:defRPr sz="1800" kern="1200">
          <a:solidFill>
            <a:schemeClr val="tx1"/>
          </a:solidFill>
          <a:latin typeface="+mn-lt"/>
          <a:ea typeface="+mn-ea"/>
          <a:cs typeface="+mn-cs"/>
        </a:defRPr>
      </a:lvl1pPr>
      <a:lvl2pPr marL="377291" indent="-171496" algn="l" defTabSz="685983" rtl="0" eaLnBrk="1" latinLnBrk="0" hangingPunct="1">
        <a:lnSpc>
          <a:spcPct val="90000"/>
        </a:lnSpc>
        <a:spcBef>
          <a:spcPts val="450"/>
        </a:spcBef>
        <a:buClr>
          <a:schemeClr val="accent1"/>
        </a:buClr>
        <a:buSzPct val="80000"/>
        <a:buFont typeface="Arial" pitchFamily="34" charset="0"/>
        <a:buChar char="•"/>
        <a:defRPr sz="1500" kern="1200">
          <a:solidFill>
            <a:schemeClr val="tx1"/>
          </a:solidFill>
          <a:latin typeface="+mn-lt"/>
          <a:ea typeface="+mn-ea"/>
          <a:cs typeface="+mn-cs"/>
        </a:defRPr>
      </a:lvl2pPr>
      <a:lvl3pPr marL="548786" indent="-171496" algn="l" defTabSz="685983" rtl="0" eaLnBrk="1" latinLnBrk="0" hangingPunct="1">
        <a:lnSpc>
          <a:spcPct val="90000"/>
        </a:lnSpc>
        <a:spcBef>
          <a:spcPts val="450"/>
        </a:spcBef>
        <a:buClr>
          <a:schemeClr val="accent1"/>
        </a:buClr>
        <a:buSzPct val="80000"/>
        <a:buFont typeface="Arial" pitchFamily="34" charset="0"/>
        <a:buChar char="•"/>
        <a:defRPr sz="1350" kern="1200">
          <a:solidFill>
            <a:schemeClr val="tx1"/>
          </a:solidFill>
          <a:latin typeface="+mn-lt"/>
          <a:ea typeface="+mn-ea"/>
          <a:cs typeface="+mn-cs"/>
        </a:defRPr>
      </a:lvl3pPr>
      <a:lvl4pPr marL="720282" indent="-171496" algn="l" defTabSz="685983" rtl="0" eaLnBrk="1" latinLnBrk="0" hangingPunct="1">
        <a:lnSpc>
          <a:spcPct val="90000"/>
        </a:lnSpc>
        <a:spcBef>
          <a:spcPts val="450"/>
        </a:spcBef>
        <a:buClr>
          <a:schemeClr val="accent1"/>
        </a:buClr>
        <a:buSzPct val="80000"/>
        <a:buFont typeface="Arial" pitchFamily="34" charset="0"/>
        <a:buChar char="•"/>
        <a:defRPr sz="1200" kern="1200">
          <a:solidFill>
            <a:schemeClr val="tx1"/>
          </a:solidFill>
          <a:latin typeface="+mn-lt"/>
          <a:ea typeface="+mn-ea"/>
          <a:cs typeface="+mn-cs"/>
        </a:defRPr>
      </a:lvl4pPr>
      <a:lvl5pPr marL="891778" indent="-171496" algn="l" defTabSz="685983" rtl="0" eaLnBrk="1" latinLnBrk="0" hangingPunct="1">
        <a:lnSpc>
          <a:spcPct val="90000"/>
        </a:lnSpc>
        <a:spcBef>
          <a:spcPts val="450"/>
        </a:spcBef>
        <a:buClr>
          <a:schemeClr val="accent1"/>
        </a:buClr>
        <a:buSzPct val="80000"/>
        <a:buFont typeface="Arial" pitchFamily="34" charset="0"/>
        <a:buChar char="•"/>
        <a:defRPr sz="1200" kern="1200">
          <a:solidFill>
            <a:schemeClr val="tx1"/>
          </a:solidFill>
          <a:latin typeface="+mn-lt"/>
          <a:ea typeface="+mn-ea"/>
          <a:cs typeface="+mn-cs"/>
        </a:defRPr>
      </a:lvl5pPr>
      <a:lvl6pPr marL="1063273" indent="-171496" algn="l" defTabSz="685983" rtl="0" eaLnBrk="1" latinLnBrk="0" hangingPunct="1">
        <a:spcBef>
          <a:spcPts val="450"/>
        </a:spcBef>
        <a:buClr>
          <a:schemeClr val="accent1"/>
        </a:buClr>
        <a:buSzPct val="80000"/>
        <a:buFont typeface="Arial" pitchFamily="34" charset="0"/>
        <a:buChar char="•"/>
        <a:defRPr sz="1200" kern="1200">
          <a:solidFill>
            <a:schemeClr val="tx1"/>
          </a:solidFill>
          <a:latin typeface="+mn-lt"/>
          <a:ea typeface="+mn-ea"/>
          <a:cs typeface="+mn-cs"/>
        </a:defRPr>
      </a:lvl6pPr>
      <a:lvl7pPr marL="1234769" indent="-171496" algn="l" defTabSz="685983" rtl="0" eaLnBrk="1" latinLnBrk="0" hangingPunct="1">
        <a:spcBef>
          <a:spcPts val="450"/>
        </a:spcBef>
        <a:buClr>
          <a:schemeClr val="accent1"/>
        </a:buClr>
        <a:buSzPct val="80000"/>
        <a:buFont typeface="Arial" pitchFamily="34" charset="0"/>
        <a:buChar char="•"/>
        <a:defRPr sz="1200" kern="1200">
          <a:solidFill>
            <a:schemeClr val="tx1"/>
          </a:solidFill>
          <a:latin typeface="+mn-lt"/>
          <a:ea typeface="+mn-ea"/>
          <a:cs typeface="+mn-cs"/>
        </a:defRPr>
      </a:lvl7pPr>
      <a:lvl8pPr marL="1406265" indent="-171496" algn="l" defTabSz="685983" rtl="0" eaLnBrk="1" latinLnBrk="0" hangingPunct="1">
        <a:spcBef>
          <a:spcPts val="450"/>
        </a:spcBef>
        <a:buClr>
          <a:schemeClr val="accent1"/>
        </a:buClr>
        <a:buSzPct val="80000"/>
        <a:buFont typeface="Arial" pitchFamily="34" charset="0"/>
        <a:buChar char="•"/>
        <a:defRPr sz="1200" kern="1200">
          <a:solidFill>
            <a:schemeClr val="tx1"/>
          </a:solidFill>
          <a:latin typeface="+mn-lt"/>
          <a:ea typeface="+mn-ea"/>
          <a:cs typeface="+mn-cs"/>
        </a:defRPr>
      </a:lvl8pPr>
      <a:lvl9pPr marL="1577761" indent="-171496" algn="l" defTabSz="685983" rtl="0" eaLnBrk="1" latinLnBrk="0" hangingPunct="1">
        <a:spcBef>
          <a:spcPts val="450"/>
        </a:spcBef>
        <a:buClr>
          <a:schemeClr val="accent1"/>
        </a:buClr>
        <a:buSzPct val="80000"/>
        <a:buFont typeface="Arial" pitchFamily="34" charset="0"/>
        <a:buChar char="•"/>
        <a:defRPr sz="1200" kern="1200" baseline="0">
          <a:solidFill>
            <a:schemeClr val="tx1"/>
          </a:solidFill>
          <a:latin typeface="+mn-lt"/>
          <a:ea typeface="+mn-ea"/>
          <a:cs typeface="+mn-cs"/>
        </a:defRPr>
      </a:lvl9pPr>
    </p:bodyStyle>
    <p:otherStyle>
      <a:defPPr>
        <a:defRPr/>
      </a:defPPr>
      <a:lvl1pPr marL="0" algn="l" defTabSz="685983" rtl="0" eaLnBrk="1" latinLnBrk="0" hangingPunct="1">
        <a:defRPr sz="1350" kern="1200">
          <a:solidFill>
            <a:schemeClr val="tx1"/>
          </a:solidFill>
          <a:latin typeface="+mn-lt"/>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fontAlgn="base">
              <a:spcBef>
                <a:spcPct val="0"/>
              </a:spcBef>
              <a:spcAft>
                <a:spcPct val="0"/>
              </a:spcAft>
            </a:pPr>
            <a:fld id="{72378915-7CA4-451A-8F31-5D77339151F9}" type="datetimeFigureOut">
              <a:rPr lang="en-US"/>
              <a:pPr fontAlgn="base">
                <a:spcBef>
                  <a:spcPct val="0"/>
                </a:spcBef>
                <a:spcAft>
                  <a:spcPct val="0"/>
                </a:spcAft>
              </a:pPr>
              <a:t>5/31/2018</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defRPr>
            </a:lvl1pPr>
          </a:lstStyle>
          <a:p>
            <a:pPr fontAlgn="base">
              <a:spcBef>
                <a:spcPct val="0"/>
              </a:spcBef>
              <a:spcAft>
                <a:spcPct val="0"/>
              </a:spcAft>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fontAlgn="base">
              <a:spcBef>
                <a:spcPct val="0"/>
              </a:spcBef>
              <a:spcAft>
                <a:spcPct val="0"/>
              </a:spcAft>
            </a:pPr>
            <a:fld id="{27FBCABD-727D-4F5C-B86E-ECB9A0DA3DBE}" type="slidenum">
              <a:rPr lang="en-US"/>
              <a:pPr fontAlgn="base">
                <a:spcBef>
                  <a:spcPct val="0"/>
                </a:spcBef>
                <a:spcAft>
                  <a:spcPct val="0"/>
                </a:spcAft>
              </a:pPr>
              <a:t>‹#›</a:t>
            </a:fld>
            <a:endParaRPr lang="en-US"/>
          </a:p>
        </p:txBody>
      </p:sp>
    </p:spTree>
    <p:extLst>
      <p:ext uri="{BB962C8B-B14F-4D97-AF65-F5344CB8AC3E}">
        <p14:creationId xmlns:p14="http://schemas.microsoft.com/office/powerpoint/2010/main" val="3974994495"/>
      </p:ext>
    </p:extLst>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54.xml"/><Relationship Id="rId5" Type="http://schemas.openxmlformats.org/officeDocument/2006/relationships/image" Target="../media/image13.jpg"/><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7.xml"/></Relationships>
</file>

<file path=ppt/slides/_rels/slide1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3.xml"/><Relationship Id="rId1" Type="http://schemas.openxmlformats.org/officeDocument/2006/relationships/slideLayout" Target="../slideLayouts/slideLayout56.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58.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5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15.xml"/><Relationship Id="rId1" Type="http://schemas.openxmlformats.org/officeDocument/2006/relationships/slideLayout" Target="../slideLayouts/slideLayout58.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58.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8.xml"/></Relationships>
</file>

<file path=ppt/slides/_rels/slide2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58.xml"/><Relationship Id="rId6" Type="http://schemas.openxmlformats.org/officeDocument/2006/relationships/image" Target="../media/image17.png"/><Relationship Id="rId5" Type="http://schemas.openxmlformats.org/officeDocument/2006/relationships/image" Target="../media/image23.pn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56.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8.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5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7.xml.rels><?xml version="1.0" encoding="UTF-8" standalone="yes"?>
<Relationships xmlns="http://schemas.openxmlformats.org/package/2006/relationships"><Relationship Id="rId3" Type="http://schemas.openxmlformats.org/officeDocument/2006/relationships/hyperlink" Target="https://geodesy.noaa.gov/INFO/Policy/files/DRAFT_SPCS2022_Policy.pdf" TargetMode="External"/><Relationship Id="rId2" Type="http://schemas.openxmlformats.org/officeDocument/2006/relationships/hyperlink" Target="https://www.federalregister.gov/documents/2018/04/18/2018-08141/policy-and-procedures-documents-for-the-state-plane-coordinate-system-of-2022" TargetMode="External"/><Relationship Id="rId1" Type="http://schemas.openxmlformats.org/officeDocument/2006/relationships/slideLayout" Target="../slideLayouts/slideLayout57.xml"/><Relationship Id="rId5" Type="http://schemas.openxmlformats.org/officeDocument/2006/relationships/hyperlink" Target="https://www.ngs.noaa.gov/SPCS/index.shtml" TargetMode="External"/><Relationship Id="rId4" Type="http://schemas.openxmlformats.org/officeDocument/2006/relationships/hyperlink" Target="https://geodesy.noaa.gov/INFO/Policy/files/DRAFT_SPCS2022_Procedures.pdf"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113.xml"/></Relationships>
</file>

<file path=ppt/slides/_rels/slide4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eg"/><Relationship Id="rId1" Type="http://schemas.openxmlformats.org/officeDocument/2006/relationships/slideLayout" Target="../slideLayouts/slideLayout114.xml"/></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114.xml"/></Relationships>
</file>

<file path=ppt/slides/_rels/slide4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jpeg"/><Relationship Id="rId7"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114.xml"/><Relationship Id="rId6" Type="http://schemas.openxmlformats.org/officeDocument/2006/relationships/image" Target="../media/image35.jpg"/><Relationship Id="rId5" Type="http://schemas.openxmlformats.org/officeDocument/2006/relationships/image" Target="../media/image34.jpeg"/><Relationship Id="rId4" Type="http://schemas.openxmlformats.org/officeDocument/2006/relationships/image" Target="../media/image33.jpeg"/></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114.xml"/></Relationships>
</file>

<file path=ppt/slides/_rels/slide45.xml.rels><?xml version="1.0" encoding="UTF-8" standalone="yes"?>
<Relationships xmlns="http://schemas.openxmlformats.org/package/2006/relationships"><Relationship Id="rId8" Type="http://schemas.openxmlformats.org/officeDocument/2006/relationships/hyperlink" Target="https://creativecommons.org/licenses/by-sa/3.0/" TargetMode="External"/><Relationship Id="rId3" Type="http://schemas.openxmlformats.org/officeDocument/2006/relationships/image" Target="../media/image39.png"/><Relationship Id="rId7" Type="http://schemas.openxmlformats.org/officeDocument/2006/relationships/hyperlink" Target="http://commons.wikimedia.org/wiki/File:FEMA_-_40264_-_Workers_raising_a_dike_with_construction_equipment_in_North_Dakota.jpg" TargetMode="External"/><Relationship Id="rId2" Type="http://schemas.openxmlformats.org/officeDocument/2006/relationships/notesSlide" Target="../notesSlides/notesSlide28.xml"/><Relationship Id="rId1" Type="http://schemas.openxmlformats.org/officeDocument/2006/relationships/slideLayout" Target="../slideLayouts/slideLayout114.xml"/><Relationship Id="rId6" Type="http://schemas.openxmlformats.org/officeDocument/2006/relationships/image" Target="../media/image42.jpeg"/><Relationship Id="rId5" Type="http://schemas.openxmlformats.org/officeDocument/2006/relationships/image" Target="../media/image41.jpg"/><Relationship Id="rId4" Type="http://schemas.openxmlformats.org/officeDocument/2006/relationships/image" Target="../media/image40.tif"/><Relationship Id="rId9" Type="http://schemas.openxmlformats.org/officeDocument/2006/relationships/image" Target="../media/image43.png"/></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114.xml"/><Relationship Id="rId4" Type="http://schemas.openxmlformats.org/officeDocument/2006/relationships/image" Target="../media/image45.png"/></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114.xml"/></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114.xml"/><Relationship Id="rId4" Type="http://schemas.openxmlformats.org/officeDocument/2006/relationships/image" Target="../media/image48.tmp"/></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114.xml"/></Relationships>
</file>

<file path=ppt/slides/_rels/slide5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2.xml"/><Relationship Id="rId1" Type="http://schemas.openxmlformats.org/officeDocument/2006/relationships/slideLayout" Target="../slideLayouts/slideLayout114.xml"/><Relationship Id="rId5" Type="http://schemas.openxmlformats.org/officeDocument/2006/relationships/image" Target="../media/image53.png"/><Relationship Id="rId4" Type="http://schemas.openxmlformats.org/officeDocument/2006/relationships/image" Target="../media/image52.png"/></Relationships>
</file>

<file path=ppt/slides/_rels/slide5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3.xml"/><Relationship Id="rId1" Type="http://schemas.openxmlformats.org/officeDocument/2006/relationships/slideLayout" Target="../slideLayouts/slideLayout114.xml"/><Relationship Id="rId4" Type="http://schemas.openxmlformats.org/officeDocument/2006/relationships/image" Target="../media/image55.png"/></Relationships>
</file>

<file path=ppt/slides/_rels/slide5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4.xml"/><Relationship Id="rId1" Type="http://schemas.openxmlformats.org/officeDocument/2006/relationships/slideLayout" Target="../slideLayouts/slideLayout114.xml"/><Relationship Id="rId4" Type="http://schemas.openxmlformats.org/officeDocument/2006/relationships/image" Target="../media/image57.png"/></Relationships>
</file>

<file path=ppt/slides/_rels/slide5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5.xml"/><Relationship Id="rId1" Type="http://schemas.openxmlformats.org/officeDocument/2006/relationships/slideLayout" Target="../slideLayouts/slideLayout11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0" y="3477837"/>
            <a:ext cx="12192000" cy="1295182"/>
          </a:xfrm>
        </p:spPr>
        <p:txBody>
          <a:bodyPr/>
          <a:lstStyle/>
          <a:p>
            <a:r>
              <a:rPr lang="en-US" dirty="0"/>
              <a:t>Minnesota Geospatial Advisory Council</a:t>
            </a:r>
          </a:p>
        </p:txBody>
      </p:sp>
      <p:sp>
        <p:nvSpPr>
          <p:cNvPr id="2" name="Picture Placeholder 1"/>
          <p:cNvSpPr>
            <a:spLocks noGrp="1"/>
          </p:cNvSpPr>
          <p:nvPr>
            <p:ph type="pic" sz="quarter" idx="17"/>
          </p:nvPr>
        </p:nvSpPr>
        <p:spPr/>
      </p:sp>
      <p:pic>
        <p:nvPicPr>
          <p:cNvPr id="7" name="Picture Placeholder 5"/>
          <p:cNvPicPr>
            <a:picLocks noChangeAspect="1"/>
          </p:cNvPicPr>
          <p:nvPr/>
        </p:nvPicPr>
        <p:blipFill>
          <a:blip r:embed="rId3">
            <a:extLst>
              <a:ext uri="{28A0092B-C50C-407E-A947-70E740481C1C}">
                <a14:useLocalDpi xmlns:a14="http://schemas.microsoft.com/office/drawing/2010/main" val="0"/>
              </a:ext>
            </a:extLst>
          </a:blip>
          <a:srcRect t="29199" b="29199"/>
          <a:stretch>
            <a:fillRect/>
          </a:stretch>
        </p:blipFill>
        <p:spPr>
          <a:xfrm>
            <a:off x="0" y="0"/>
            <a:ext cx="12192000" cy="3380732"/>
          </a:xfrm>
          <a:prstGeom prst="rect">
            <a:avLst/>
          </a:prstGeom>
        </p:spPr>
      </p:pic>
      <p:sp>
        <p:nvSpPr>
          <p:cNvPr id="9" name="Text Placeholder 2"/>
          <p:cNvSpPr txBox="1">
            <a:spLocks/>
          </p:cNvSpPr>
          <p:nvPr/>
        </p:nvSpPr>
        <p:spPr>
          <a:xfrm>
            <a:off x="2802467" y="5193604"/>
            <a:ext cx="6587067" cy="1097128"/>
          </a:xfrm>
          <a:prstGeom prst="rect">
            <a:avLst/>
          </a:prstGeom>
        </p:spPr>
        <p:txBody>
          <a:bodyPr vert="horz" lIns="91440" tIns="45720" rIns="91440" bIns="45720" rtlCol="0">
            <a:normAutofit/>
          </a:bodyPr>
          <a:lstStyle>
            <a:lvl1pPr marL="0" indent="0" algn="ctr" defTabSz="914400" rtl="0" eaLnBrk="1" latinLnBrk="0" hangingPunct="1">
              <a:lnSpc>
                <a:spcPct val="100000"/>
              </a:lnSpc>
              <a:spcBef>
                <a:spcPts val="0"/>
              </a:spcBef>
              <a:spcAft>
                <a:spcPts val="1000"/>
              </a:spcAft>
              <a:buClr>
                <a:schemeClr val="accent1"/>
              </a:buClr>
              <a:buFont typeface="Arial" panose="020B0604020202020204" pitchFamily="34" charset="0"/>
              <a:buNone/>
              <a:defRPr sz="1800" kern="120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May 30, 2018</a:t>
            </a:r>
            <a:endParaRPr lang="en-US" dirty="0"/>
          </a:p>
        </p:txBody>
      </p:sp>
    </p:spTree>
    <p:extLst>
      <p:ext uri="{BB962C8B-B14F-4D97-AF65-F5344CB8AC3E}">
        <p14:creationId xmlns:p14="http://schemas.microsoft.com/office/powerpoint/2010/main" val="33159418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Free and Open Data Proposal</a:t>
            </a:r>
            <a:endParaRPr lang="en-US" dirty="0"/>
          </a:p>
        </p:txBody>
      </p:sp>
      <p:sp>
        <p:nvSpPr>
          <p:cNvPr id="3" name="Content Placeholder 2"/>
          <p:cNvSpPr>
            <a:spLocks noGrp="1"/>
          </p:cNvSpPr>
          <p:nvPr>
            <p:ph sz="half" idx="1"/>
          </p:nvPr>
        </p:nvSpPr>
        <p:spPr>
          <a:xfrm>
            <a:off x="838199" y="1594624"/>
            <a:ext cx="6262511" cy="4952932"/>
          </a:xfrm>
        </p:spPr>
        <p:txBody>
          <a:bodyPr>
            <a:normAutofit/>
          </a:bodyPr>
          <a:lstStyle/>
          <a:p>
            <a:r>
              <a:rPr lang="en-US" sz="2800" dirty="0" smtClean="0"/>
              <a:t>Goal: create an aggregated, standardized layer of parcel data for open data counties</a:t>
            </a:r>
          </a:p>
          <a:p>
            <a:pPr lvl="1"/>
            <a:r>
              <a:rPr lang="en-US" sz="2400" dirty="0" smtClean="0"/>
              <a:t>Notify counties of plans and target date</a:t>
            </a:r>
          </a:p>
          <a:p>
            <a:pPr lvl="2"/>
            <a:r>
              <a:rPr lang="en-US" sz="2000" dirty="0" smtClean="0"/>
              <a:t>Provide opportunity to correct us on the schema translation, </a:t>
            </a:r>
            <a:r>
              <a:rPr lang="en-US" sz="2000" smtClean="0"/>
              <a:t>raise any concerns</a:t>
            </a:r>
            <a:endParaRPr lang="en-US" sz="2000" dirty="0" smtClean="0"/>
          </a:p>
          <a:p>
            <a:pPr lvl="1"/>
            <a:r>
              <a:rPr lang="en-US" sz="2400" dirty="0" smtClean="0"/>
              <a:t>Update current aggregation code to match new standard</a:t>
            </a:r>
          </a:p>
          <a:p>
            <a:pPr lvl="1"/>
            <a:r>
              <a:rPr lang="en-US" sz="2400" dirty="0" smtClean="0"/>
              <a:t>Publish the layer on the Geospatial Commons</a:t>
            </a:r>
          </a:p>
          <a:p>
            <a:endParaRPr lang="en-US" sz="2800"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8170326" y="2219412"/>
            <a:ext cx="2757563" cy="3291840"/>
          </a:xfrm>
        </p:spPr>
      </p:pic>
    </p:spTree>
    <p:extLst>
      <p:ext uri="{BB962C8B-B14F-4D97-AF65-F5344CB8AC3E}">
        <p14:creationId xmlns:p14="http://schemas.microsoft.com/office/powerpoint/2010/main" val="20639836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Image Service Sustainability Proposal</a:t>
            </a:r>
            <a:endParaRPr lang="en-US" dirty="0"/>
          </a:p>
        </p:txBody>
      </p:sp>
      <p:sp>
        <p:nvSpPr>
          <p:cNvPr id="4" name="Content Placeholder 3"/>
          <p:cNvSpPr>
            <a:spLocks noGrp="1"/>
          </p:cNvSpPr>
          <p:nvPr>
            <p:ph sz="half" idx="1"/>
          </p:nvPr>
        </p:nvSpPr>
        <p:spPr/>
        <p:txBody>
          <a:bodyPr>
            <a:normAutofit/>
          </a:bodyPr>
          <a:lstStyle/>
          <a:p>
            <a:r>
              <a:rPr lang="en-US" sz="2800" dirty="0" smtClean="0"/>
              <a:t>Goal: create a “decision matrix” to decide when layers can be retired from the MnGeo WMS service</a:t>
            </a:r>
          </a:p>
          <a:p>
            <a:pPr lvl="1"/>
            <a:r>
              <a:rPr lang="en-US" sz="2400" dirty="0" smtClean="0"/>
              <a:t>Leverage input from volunteers</a:t>
            </a:r>
          </a:p>
          <a:p>
            <a:pPr lvl="1"/>
            <a:r>
              <a:rPr lang="en-US" sz="2400" dirty="0" smtClean="0"/>
              <a:t>Publish matrix for comment</a:t>
            </a:r>
          </a:p>
          <a:p>
            <a:pPr lvl="1"/>
            <a:r>
              <a:rPr lang="en-US" sz="2400" dirty="0" smtClean="0"/>
              <a:t>Determine an archiving path</a:t>
            </a:r>
            <a:endParaRPr lang="en-US" sz="2400" dirty="0"/>
          </a:p>
        </p:txBody>
      </p:sp>
      <p:graphicFrame>
        <p:nvGraphicFramePr>
          <p:cNvPr id="6" name="Content Placeholder 5"/>
          <p:cNvGraphicFramePr>
            <a:graphicFrameLocks noGrp="1"/>
          </p:cNvGraphicFramePr>
          <p:nvPr>
            <p:ph sz="half" idx="2"/>
            <p:extLst>
              <p:ext uri="{D42A27DB-BD31-4B8C-83A1-F6EECF244321}">
                <p14:modId xmlns:p14="http://schemas.microsoft.com/office/powerpoint/2010/main" val="1174203746"/>
              </p:ext>
            </p:extLst>
          </p:nvPr>
        </p:nvGraphicFramePr>
        <p:xfrm>
          <a:off x="6172200" y="1593850"/>
          <a:ext cx="5181600" cy="45831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531187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7813" b="7813"/>
          <a:stretch>
            <a:fillRect/>
          </a:stretch>
        </p:blipFill>
        <p:spPr/>
      </p:pic>
      <p:sp>
        <p:nvSpPr>
          <p:cNvPr id="10" name="Title 9"/>
          <p:cNvSpPr>
            <a:spLocks noGrp="1"/>
          </p:cNvSpPr>
          <p:nvPr>
            <p:ph type="title"/>
          </p:nvPr>
        </p:nvSpPr>
        <p:spPr/>
        <p:txBody>
          <a:bodyPr/>
          <a:lstStyle/>
          <a:p>
            <a:r>
              <a:rPr lang="en-US" dirty="0"/>
              <a:t>Break - Networking</a:t>
            </a:r>
          </a:p>
        </p:txBody>
      </p:sp>
    </p:spTree>
    <p:extLst>
      <p:ext uri="{BB962C8B-B14F-4D97-AF65-F5344CB8AC3E}">
        <p14:creationId xmlns:p14="http://schemas.microsoft.com/office/powerpoint/2010/main" val="22386844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a:t>
            </a:r>
            <a:r>
              <a:rPr lang="en-US" dirty="0" smtClean="0"/>
              <a:t>7</a:t>
            </a:r>
            <a:endParaRPr lang="en-US" dirty="0"/>
          </a:p>
        </p:txBody>
      </p:sp>
      <p:sp>
        <p:nvSpPr>
          <p:cNvPr id="2" name="Text Placeholder 1"/>
          <p:cNvSpPr>
            <a:spLocks noGrp="1"/>
          </p:cNvSpPr>
          <p:nvPr>
            <p:ph idx="1"/>
          </p:nvPr>
        </p:nvSpPr>
        <p:spPr/>
        <p:txBody>
          <a:bodyPr>
            <a:normAutofit/>
          </a:bodyPr>
          <a:lstStyle/>
          <a:p>
            <a:pPr marL="0" indent="0">
              <a:buNone/>
            </a:pPr>
            <a:r>
              <a:rPr lang="en-US" b="1" dirty="0" err="1" smtClean="0"/>
              <a:t>MnDOT’s</a:t>
            </a:r>
            <a:r>
              <a:rPr lang="en-US" b="1" dirty="0" smtClean="0"/>
              <a:t> State Plane and Low Distortion Projections Proposal</a:t>
            </a:r>
            <a:endParaRPr lang="en-US" dirty="0" smtClean="0"/>
          </a:p>
          <a:p>
            <a:pPr marL="0" indent="0">
              <a:buNone/>
            </a:pPr>
            <a:r>
              <a:rPr lang="en-US" dirty="0" smtClean="0"/>
              <a:t>Geoff </a:t>
            </a:r>
            <a:r>
              <a:rPr lang="en-US" dirty="0" err="1" smtClean="0"/>
              <a:t>Bitner</a:t>
            </a:r>
            <a:r>
              <a:rPr lang="en-US" dirty="0" smtClean="0"/>
              <a:t>, </a:t>
            </a:r>
            <a:r>
              <a:rPr lang="en-US" dirty="0" err="1" smtClean="0"/>
              <a:t>MnDOT</a:t>
            </a:r>
            <a:endParaRPr lang="en-US" dirty="0"/>
          </a:p>
        </p:txBody>
      </p:sp>
    </p:spTree>
    <p:extLst>
      <p:ext uri="{BB962C8B-B14F-4D97-AF65-F5344CB8AC3E}">
        <p14:creationId xmlns:p14="http://schemas.microsoft.com/office/powerpoint/2010/main" val="5733648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524000" y="3477840"/>
            <a:ext cx="9144000" cy="1295183"/>
          </a:xfrm>
        </p:spPr>
        <p:txBody>
          <a:bodyPr>
            <a:normAutofit/>
          </a:bodyPr>
          <a:lstStyle/>
          <a:p>
            <a:r>
              <a:rPr lang="en-US" sz="4000" dirty="0"/>
              <a:t>MnDOT’s State Plane &amp; </a:t>
            </a:r>
            <a:br>
              <a:rPr lang="en-US" sz="4000" dirty="0"/>
            </a:br>
            <a:r>
              <a:rPr lang="en-US" sz="4000" dirty="0"/>
              <a:t>Low Distortion Projections Proposals</a:t>
            </a:r>
          </a:p>
        </p:txBody>
      </p:sp>
      <p:sp>
        <p:nvSpPr>
          <p:cNvPr id="3" name="Text Placeholder 2"/>
          <p:cNvSpPr>
            <a:spLocks noGrp="1"/>
          </p:cNvSpPr>
          <p:nvPr>
            <p:ph type="body" sz="quarter" idx="14"/>
          </p:nvPr>
        </p:nvSpPr>
        <p:spPr>
          <a:xfrm>
            <a:off x="3167039" y="5041204"/>
            <a:ext cx="5857925" cy="1097128"/>
          </a:xfrm>
        </p:spPr>
        <p:txBody>
          <a:bodyPr>
            <a:normAutofit fontScale="92500"/>
          </a:bodyPr>
          <a:lstStyle/>
          <a:p>
            <a:pPr>
              <a:spcAft>
                <a:spcPts val="600"/>
              </a:spcAft>
            </a:pPr>
            <a:r>
              <a:rPr lang="en-US" dirty="0" smtClean="0"/>
              <a:t>Geoff Bitner, LS &amp; NGS designated State Geodetic Coordinator</a:t>
            </a:r>
          </a:p>
          <a:p>
            <a:pPr>
              <a:spcAft>
                <a:spcPts val="0"/>
              </a:spcAft>
            </a:pPr>
            <a:r>
              <a:rPr lang="en-US" dirty="0" smtClean="0"/>
              <a:t>Geospatial Advisory Council Meeting</a:t>
            </a:r>
          </a:p>
          <a:p>
            <a:pPr>
              <a:spcAft>
                <a:spcPts val="0"/>
              </a:spcAft>
            </a:pPr>
            <a:r>
              <a:rPr lang="en-US" sz="1500" dirty="0"/>
              <a:t>May 30, 2018</a:t>
            </a:r>
          </a:p>
          <a:p>
            <a:endParaRPr lang="en-US" dirty="0"/>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49934" y="215417"/>
            <a:ext cx="2743200" cy="1773872"/>
          </a:xfrm>
          <a:prstGeom prst="rect">
            <a:avLst/>
          </a:prstGeom>
          <a:ln>
            <a:solidFill>
              <a:schemeClr val="tx2"/>
            </a:solidFill>
          </a:ln>
        </p:spPr>
      </p:pic>
      <p:sp>
        <p:nvSpPr>
          <p:cNvPr id="12" name="Curved Up Arrow 11"/>
          <p:cNvSpPr/>
          <p:nvPr/>
        </p:nvSpPr>
        <p:spPr>
          <a:xfrm rot="20026602">
            <a:off x="7403522" y="2142423"/>
            <a:ext cx="1656391" cy="1016965"/>
          </a:xfrm>
          <a:prstGeom prst="curvedUpArrow">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3865"/>
              </a:solidFill>
            </a:endParaRPr>
          </a:p>
        </p:txBody>
      </p:sp>
      <p:pic>
        <p:nvPicPr>
          <p:cNvPr id="13" name="Picture Placeholder 4"/>
          <p:cNvPicPr>
            <a:picLocks noGrp="1" noChangeAspect="1"/>
          </p:cNvPicPr>
          <p:nvPr>
            <p:ph type="pic" sz="quarter" idx="17"/>
          </p:nvPr>
        </p:nvPicPr>
        <p:blipFill rotWithShape="1">
          <a:blip r:embed="rId4" cstate="print">
            <a:extLst>
              <a:ext uri="{28A0092B-C50C-407E-A947-70E740481C1C}">
                <a14:useLocalDpi xmlns:a14="http://schemas.microsoft.com/office/drawing/2010/main" val="0"/>
              </a:ext>
            </a:extLst>
          </a:blip>
          <a:srcRect t="15294" b="691"/>
          <a:stretch/>
        </p:blipFill>
        <p:spPr>
          <a:xfrm>
            <a:off x="4610100" y="122665"/>
            <a:ext cx="2971800" cy="3230617"/>
          </a:xfrm>
        </p:spPr>
      </p:pic>
      <p:sp>
        <p:nvSpPr>
          <p:cNvPr id="14" name="Curved Left Arrow 13"/>
          <p:cNvSpPr/>
          <p:nvPr/>
        </p:nvSpPr>
        <p:spPr>
          <a:xfrm rot="13329426">
            <a:off x="3404482" y="397617"/>
            <a:ext cx="1053044" cy="1633118"/>
          </a:xfrm>
          <a:prstGeom prst="curvedLeftArrow">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3865"/>
              </a:solidFill>
            </a:endParaRPr>
          </a:p>
        </p:txBody>
      </p:sp>
      <p:pic>
        <p:nvPicPr>
          <p:cNvPr id="15" name="Picture 14"/>
          <p:cNvPicPr>
            <a:picLocks noChangeAspect="1"/>
          </p:cNvPicPr>
          <p:nvPr/>
        </p:nvPicPr>
        <p:blipFill rotWithShape="1">
          <a:blip r:embed="rId5">
            <a:extLst>
              <a:ext uri="{28A0092B-C50C-407E-A947-70E740481C1C}">
                <a14:useLocalDpi xmlns:a14="http://schemas.microsoft.com/office/drawing/2010/main" val="0"/>
              </a:ext>
            </a:extLst>
          </a:blip>
          <a:srcRect l="23171" r="19512"/>
          <a:stretch/>
        </p:blipFill>
        <p:spPr>
          <a:xfrm>
            <a:off x="2115015" y="1230421"/>
            <a:ext cx="1828800" cy="2122861"/>
          </a:xfrm>
          <a:prstGeom prst="rect">
            <a:avLst/>
          </a:prstGeom>
          <a:ln>
            <a:solidFill>
              <a:schemeClr val="tx2"/>
            </a:solidFill>
          </a:ln>
        </p:spPr>
      </p:pic>
    </p:spTree>
    <p:extLst>
      <p:ext uri="{BB962C8B-B14F-4D97-AF65-F5344CB8AC3E}">
        <p14:creationId xmlns:p14="http://schemas.microsoft.com/office/powerpoint/2010/main" val="37690539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MnDOT’s Proposal</a:t>
            </a:r>
            <a:endParaRPr lang="en-US" dirty="0"/>
          </a:p>
        </p:txBody>
      </p:sp>
      <p:sp>
        <p:nvSpPr>
          <p:cNvPr id="3" name="Content Placeholder 2"/>
          <p:cNvSpPr>
            <a:spLocks noGrp="1"/>
          </p:cNvSpPr>
          <p:nvPr>
            <p:ph idx="1"/>
          </p:nvPr>
        </p:nvSpPr>
        <p:spPr/>
        <p:txBody>
          <a:bodyPr/>
          <a:lstStyle/>
          <a:p>
            <a:pPr marL="0" indent="0">
              <a:buNone/>
            </a:pPr>
            <a:r>
              <a:rPr lang="en-US" dirty="0" smtClean="0"/>
              <a:t>The Minnesota Department of Transportation would like to propose to the National Geodetic Survey (NGS) that they redefine Minnesota’s State Plane Coordinate System from the current three zones to a single zone.</a:t>
            </a:r>
          </a:p>
          <a:p>
            <a:pPr marL="0" indent="0">
              <a:buNone/>
            </a:pPr>
            <a:r>
              <a:rPr lang="en-US" dirty="0" smtClean="0"/>
              <a:t>To make such a proposal requires a coordinated request from stakeholders (DOT, GIS or Cartographer offices, professional societies, etc.).</a:t>
            </a:r>
            <a:endParaRPr lang="en-US" dirty="0"/>
          </a:p>
        </p:txBody>
      </p:sp>
    </p:spTree>
    <p:extLst>
      <p:ext uri="{BB962C8B-B14F-4D97-AF65-F5344CB8AC3E}">
        <p14:creationId xmlns:p14="http://schemas.microsoft.com/office/powerpoint/2010/main" val="9908922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Purpose of Today’s Presentation</a:t>
            </a:r>
            <a:endParaRPr lang="en-US" dirty="0"/>
          </a:p>
        </p:txBody>
      </p:sp>
      <p:sp>
        <p:nvSpPr>
          <p:cNvPr id="3" name="Content Placeholder 2"/>
          <p:cNvSpPr>
            <a:spLocks noGrp="1"/>
          </p:cNvSpPr>
          <p:nvPr>
            <p:ph idx="1"/>
          </p:nvPr>
        </p:nvSpPr>
        <p:spPr/>
        <p:txBody>
          <a:bodyPr/>
          <a:lstStyle/>
          <a:p>
            <a:r>
              <a:rPr lang="en-US" u="sng" dirty="0" smtClean="0"/>
              <a:t>Gain support for a single State Plane zone</a:t>
            </a:r>
          </a:p>
          <a:p>
            <a:r>
              <a:rPr lang="en-US" dirty="0" smtClean="0"/>
              <a:t>Provide background and justification information to support the proposal</a:t>
            </a:r>
          </a:p>
          <a:p>
            <a:r>
              <a:rPr lang="en-US" dirty="0" smtClean="0"/>
              <a:t>Present MnDOT’s plan to upgrade the County Coordinate System</a:t>
            </a:r>
          </a:p>
          <a:p>
            <a:r>
              <a:rPr lang="en-US" dirty="0" smtClean="0"/>
              <a:t>Answer questions</a:t>
            </a:r>
            <a:endParaRPr lang="en-US" dirty="0"/>
          </a:p>
        </p:txBody>
      </p:sp>
    </p:spTree>
    <p:extLst>
      <p:ext uri="{BB962C8B-B14F-4D97-AF65-F5344CB8AC3E}">
        <p14:creationId xmlns:p14="http://schemas.microsoft.com/office/powerpoint/2010/main" val="36747128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ctrTitle"/>
          </p:nvPr>
        </p:nvSpPr>
        <p:spPr/>
        <p:txBody>
          <a:bodyPr/>
          <a:lstStyle/>
          <a:p>
            <a:r>
              <a:rPr lang="en-US" dirty="0" smtClean="0"/>
              <a:t>Background and Justification Information</a:t>
            </a:r>
            <a:endParaRPr lang="en-US" dirty="0"/>
          </a:p>
        </p:txBody>
      </p:sp>
      <p:sp>
        <p:nvSpPr>
          <p:cNvPr id="7" name="Rectangle 6"/>
          <p:cNvSpPr/>
          <p:nvPr/>
        </p:nvSpPr>
        <p:spPr>
          <a:xfrm>
            <a:off x="8075752" y="729193"/>
            <a:ext cx="3494761" cy="6764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6" name="Picture 5"/>
          <p:cNvPicPr>
            <a:picLocks noChangeAspect="1"/>
          </p:cNvPicPr>
          <p:nvPr/>
        </p:nvPicPr>
        <p:blipFill>
          <a:blip r:embed="rId3"/>
          <a:stretch>
            <a:fillRect/>
          </a:stretch>
        </p:blipFill>
        <p:spPr>
          <a:xfrm>
            <a:off x="3124200" y="86869"/>
            <a:ext cx="5943600" cy="4039068"/>
          </a:xfrm>
          <a:prstGeom prst="rect">
            <a:avLst/>
          </a:prstGeom>
          <a:ln>
            <a:solidFill>
              <a:schemeClr val="tx1"/>
            </a:solidFill>
          </a:ln>
        </p:spPr>
      </p:pic>
    </p:spTree>
    <p:extLst>
      <p:ext uri="{BB962C8B-B14F-4D97-AF65-F5344CB8AC3E}">
        <p14:creationId xmlns:p14="http://schemas.microsoft.com/office/powerpoint/2010/main" val="361394510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ngs.noaa.gov/datums/newdatums/images/Orthometricheight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8318" y="3275793"/>
            <a:ext cx="4572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 Background &amp; Justification Information</a:t>
            </a:r>
            <a:endParaRPr lang="en-US" dirty="0"/>
          </a:p>
        </p:txBody>
      </p:sp>
      <p:sp>
        <p:nvSpPr>
          <p:cNvPr id="3" name="Content Placeholder 2"/>
          <p:cNvSpPr>
            <a:spLocks noGrp="1"/>
          </p:cNvSpPr>
          <p:nvPr>
            <p:ph sz="half" idx="1"/>
          </p:nvPr>
        </p:nvSpPr>
        <p:spPr/>
        <p:txBody>
          <a:bodyPr/>
          <a:lstStyle/>
          <a:p>
            <a:r>
              <a:rPr lang="en-US" dirty="0" smtClean="0"/>
              <a:t>New datum in 2022 (Reference Frame)</a:t>
            </a:r>
            <a:endParaRPr lang="en-US" dirty="0"/>
          </a:p>
        </p:txBody>
      </p:sp>
      <p:sp>
        <p:nvSpPr>
          <p:cNvPr id="4" name="Content Placeholder 3"/>
          <p:cNvSpPr>
            <a:spLocks noGrp="1"/>
          </p:cNvSpPr>
          <p:nvPr>
            <p:ph sz="half" idx="2"/>
          </p:nvPr>
        </p:nvSpPr>
        <p:spPr>
          <a:noFill/>
        </p:spPr>
        <p:txBody>
          <a:bodyPr/>
          <a:lstStyle/>
          <a:p>
            <a:r>
              <a:rPr lang="en-US" dirty="0" smtClean="0"/>
              <a:t>Expect coordinate shifts of ≈ 1.0m-1.5m</a:t>
            </a:r>
          </a:p>
          <a:p>
            <a:r>
              <a:rPr lang="en-US" dirty="0" smtClean="0"/>
              <a:t>Expect elevation shifts of ≈ -0.75m</a:t>
            </a:r>
            <a:endParaRPr lang="en-US" dirty="0"/>
          </a:p>
        </p:txBody>
      </p:sp>
      <p:pic>
        <p:nvPicPr>
          <p:cNvPr id="1028" name="Picture 4" descr="https://www.ngs.noaa.gov/datums/newdatums/images/HorizontalNorthAmericanPlat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472118"/>
            <a:ext cx="4572000" cy="34213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0139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 calcmode="lin" valueType="num">
                                      <p:cBhvr additive="base">
                                        <p:cTn id="15" dur="1000" fill="hold"/>
                                        <p:tgtEl>
                                          <p:spTgt spid="1026"/>
                                        </p:tgtEl>
                                        <p:attrNameLst>
                                          <p:attrName>ppt_x</p:attrName>
                                        </p:attrNameLst>
                                      </p:cBhvr>
                                      <p:tavLst>
                                        <p:tav tm="0">
                                          <p:val>
                                            <p:strVal val="1+#ppt_w/2"/>
                                          </p:val>
                                        </p:tav>
                                        <p:tav tm="100000">
                                          <p:val>
                                            <p:strVal val="#ppt_x"/>
                                          </p:val>
                                        </p:tav>
                                      </p:tavLst>
                                    </p:anim>
                                    <p:anim calcmode="lin" valueType="num">
                                      <p:cBhvr additive="base">
                                        <p:cTn id="16" dur="1000" fill="hold"/>
                                        <p:tgtEl>
                                          <p:spTgt spid="1026"/>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028"/>
                                        </p:tgtEl>
                                        <p:attrNameLst>
                                          <p:attrName>style.visibility</p:attrName>
                                        </p:attrNameLst>
                                      </p:cBhvr>
                                      <p:to>
                                        <p:strVal val="visible"/>
                                      </p:to>
                                    </p:set>
                                    <p:anim calcmode="lin" valueType="num">
                                      <p:cBhvr additive="base">
                                        <p:cTn id="19" dur="1000" fill="hold"/>
                                        <p:tgtEl>
                                          <p:spTgt spid="1028"/>
                                        </p:tgtEl>
                                        <p:attrNameLst>
                                          <p:attrName>ppt_x</p:attrName>
                                        </p:attrNameLst>
                                      </p:cBhvr>
                                      <p:tavLst>
                                        <p:tav tm="0">
                                          <p:val>
                                            <p:strVal val="0-#ppt_w/2"/>
                                          </p:val>
                                        </p:tav>
                                        <p:tav tm="100000">
                                          <p:val>
                                            <p:strVal val="#ppt_x"/>
                                          </p:val>
                                        </p:tav>
                                      </p:tavLst>
                                    </p:anim>
                                    <p:anim calcmode="lin" valueType="num">
                                      <p:cBhvr additive="base">
                                        <p:cTn id="20" dur="1000" fill="hold"/>
                                        <p:tgtEl>
                                          <p:spTgt spid="10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 Background &amp; Justification Information</a:t>
            </a:r>
            <a:endParaRPr lang="en-US" dirty="0"/>
          </a:p>
        </p:txBody>
      </p:sp>
      <p:sp>
        <p:nvSpPr>
          <p:cNvPr id="3" name="Content Placeholder 2"/>
          <p:cNvSpPr>
            <a:spLocks noGrp="1"/>
          </p:cNvSpPr>
          <p:nvPr>
            <p:ph sz="half" idx="1"/>
          </p:nvPr>
        </p:nvSpPr>
        <p:spPr>
          <a:xfrm>
            <a:off x="2152650" y="1594628"/>
            <a:ext cx="3736086" cy="4931433"/>
          </a:xfrm>
        </p:spPr>
        <p:txBody>
          <a:bodyPr>
            <a:normAutofit/>
          </a:bodyPr>
          <a:lstStyle/>
          <a:p>
            <a:pPr marL="0" indent="0" algn="ctr">
              <a:buNone/>
            </a:pPr>
            <a:r>
              <a:rPr lang="en-US" u="sng" dirty="0" smtClean="0"/>
              <a:t>A Little History</a:t>
            </a:r>
          </a:p>
          <a:p>
            <a:r>
              <a:rPr lang="en-US" dirty="0" smtClean="0"/>
              <a:t>Developed in 1930s</a:t>
            </a:r>
          </a:p>
          <a:p>
            <a:r>
              <a:rPr lang="en-US" dirty="0" smtClean="0"/>
              <a:t>Considered a practical solution for engineering</a:t>
            </a:r>
          </a:p>
          <a:p>
            <a:r>
              <a:rPr lang="en-US" dirty="0" smtClean="0"/>
              <a:t>Three zones in MN</a:t>
            </a:r>
          </a:p>
          <a:p>
            <a:r>
              <a:rPr lang="en-US" dirty="0" smtClean="0"/>
              <a:t>Distortions ≈ 1:10,000 on the ellipse or ≈ ½ </a:t>
            </a:r>
            <a:r>
              <a:rPr lang="en-US" dirty="0" err="1" smtClean="0"/>
              <a:t>ft</a:t>
            </a:r>
            <a:r>
              <a:rPr lang="en-US" dirty="0" smtClean="0"/>
              <a:t>/mile</a:t>
            </a:r>
          </a:p>
          <a:p>
            <a:r>
              <a:rPr lang="en-US" dirty="0" smtClean="0"/>
              <a:t>Never really “took off”</a:t>
            </a:r>
            <a:endParaRPr lang="en-US"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r="3416" b="25328"/>
          <a:stretch>
            <a:fillRect/>
          </a:stretch>
        </p:blipFill>
        <p:spPr bwMode="auto">
          <a:xfrm>
            <a:off x="6348410" y="1594627"/>
            <a:ext cx="3690940" cy="5029200"/>
          </a:xfrm>
          <a:prstGeom prst="rect">
            <a:avLst/>
          </a:prstGeom>
          <a:noFill/>
          <a:ln w="9525">
            <a:solidFill>
              <a:srgbClr val="000000"/>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Freeform 3"/>
          <p:cNvSpPr/>
          <p:nvPr/>
        </p:nvSpPr>
        <p:spPr>
          <a:xfrm>
            <a:off x="6746082" y="3216914"/>
            <a:ext cx="1985963" cy="550224"/>
          </a:xfrm>
          <a:custGeom>
            <a:avLst/>
            <a:gdLst>
              <a:gd name="connsiteX0" fmla="*/ 0 w 1985963"/>
              <a:gd name="connsiteY0" fmla="*/ 212086 h 550224"/>
              <a:gd name="connsiteX1" fmla="*/ 11907 w 1985963"/>
              <a:gd name="connsiteY1" fmla="*/ 216849 h 550224"/>
              <a:gd name="connsiteX2" fmla="*/ 30957 w 1985963"/>
              <a:gd name="connsiteY2" fmla="*/ 221611 h 550224"/>
              <a:gd name="connsiteX3" fmla="*/ 54769 w 1985963"/>
              <a:gd name="connsiteY3" fmla="*/ 219230 h 550224"/>
              <a:gd name="connsiteX4" fmla="*/ 97632 w 1985963"/>
              <a:gd name="connsiteY4" fmla="*/ 223992 h 550224"/>
              <a:gd name="connsiteX5" fmla="*/ 176213 w 1985963"/>
              <a:gd name="connsiteY5" fmla="*/ 221611 h 550224"/>
              <a:gd name="connsiteX6" fmla="*/ 192882 w 1985963"/>
              <a:gd name="connsiteY6" fmla="*/ 219230 h 550224"/>
              <a:gd name="connsiteX7" fmla="*/ 302419 w 1985963"/>
              <a:gd name="connsiteY7" fmla="*/ 221611 h 550224"/>
              <a:gd name="connsiteX8" fmla="*/ 495300 w 1985963"/>
              <a:gd name="connsiteY8" fmla="*/ 216849 h 550224"/>
              <a:gd name="connsiteX9" fmla="*/ 519113 w 1985963"/>
              <a:gd name="connsiteY9" fmla="*/ 219230 h 550224"/>
              <a:gd name="connsiteX10" fmla="*/ 526257 w 1985963"/>
              <a:gd name="connsiteY10" fmla="*/ 221611 h 550224"/>
              <a:gd name="connsiteX11" fmla="*/ 631032 w 1985963"/>
              <a:gd name="connsiteY11" fmla="*/ 221611 h 550224"/>
              <a:gd name="connsiteX12" fmla="*/ 723900 w 1985963"/>
              <a:gd name="connsiteY12" fmla="*/ 219230 h 550224"/>
              <a:gd name="connsiteX13" fmla="*/ 728663 w 1985963"/>
              <a:gd name="connsiteY13" fmla="*/ 204942 h 550224"/>
              <a:gd name="connsiteX14" fmla="*/ 731044 w 1985963"/>
              <a:gd name="connsiteY14" fmla="*/ 197799 h 550224"/>
              <a:gd name="connsiteX15" fmla="*/ 733425 w 1985963"/>
              <a:gd name="connsiteY15" fmla="*/ 178749 h 550224"/>
              <a:gd name="connsiteX16" fmla="*/ 738188 w 1985963"/>
              <a:gd name="connsiteY16" fmla="*/ 52542 h 550224"/>
              <a:gd name="connsiteX17" fmla="*/ 1009650 w 1985963"/>
              <a:gd name="connsiteY17" fmla="*/ 54924 h 550224"/>
              <a:gd name="connsiteX18" fmla="*/ 1073944 w 1985963"/>
              <a:gd name="connsiteY18" fmla="*/ 52542 h 550224"/>
              <a:gd name="connsiteX19" fmla="*/ 1083469 w 1985963"/>
              <a:gd name="connsiteY19" fmla="*/ 50161 h 550224"/>
              <a:gd name="connsiteX20" fmla="*/ 1107282 w 1985963"/>
              <a:gd name="connsiteY20" fmla="*/ 47780 h 550224"/>
              <a:gd name="connsiteX21" fmla="*/ 1116807 w 1985963"/>
              <a:gd name="connsiteY21" fmla="*/ 33492 h 550224"/>
              <a:gd name="connsiteX22" fmla="*/ 1119188 w 1985963"/>
              <a:gd name="connsiteY22" fmla="*/ 26349 h 550224"/>
              <a:gd name="connsiteX23" fmla="*/ 1126332 w 1985963"/>
              <a:gd name="connsiteY23" fmla="*/ 21586 h 550224"/>
              <a:gd name="connsiteX24" fmla="*/ 1131094 w 1985963"/>
              <a:gd name="connsiteY24" fmla="*/ 14442 h 550224"/>
              <a:gd name="connsiteX25" fmla="*/ 1145382 w 1985963"/>
              <a:gd name="connsiteY25" fmla="*/ 7299 h 550224"/>
              <a:gd name="connsiteX26" fmla="*/ 1152525 w 1985963"/>
              <a:gd name="connsiteY26" fmla="*/ 2536 h 550224"/>
              <a:gd name="connsiteX27" fmla="*/ 1188244 w 1985963"/>
              <a:gd name="connsiteY27" fmla="*/ 2536 h 550224"/>
              <a:gd name="connsiteX28" fmla="*/ 1195388 w 1985963"/>
              <a:gd name="connsiteY28" fmla="*/ 4917 h 550224"/>
              <a:gd name="connsiteX29" fmla="*/ 1200150 w 1985963"/>
              <a:gd name="connsiteY29" fmla="*/ 12061 h 550224"/>
              <a:gd name="connsiteX30" fmla="*/ 1207294 w 1985963"/>
              <a:gd name="connsiteY30" fmla="*/ 16824 h 550224"/>
              <a:gd name="connsiteX31" fmla="*/ 1219200 w 1985963"/>
              <a:gd name="connsiteY31" fmla="*/ 31111 h 550224"/>
              <a:gd name="connsiteX32" fmla="*/ 1231107 w 1985963"/>
              <a:gd name="connsiteY32" fmla="*/ 52542 h 550224"/>
              <a:gd name="connsiteX33" fmla="*/ 1233488 w 1985963"/>
              <a:gd name="connsiteY33" fmla="*/ 83499 h 550224"/>
              <a:gd name="connsiteX34" fmla="*/ 1238250 w 1985963"/>
              <a:gd name="connsiteY34" fmla="*/ 100167 h 550224"/>
              <a:gd name="connsiteX35" fmla="*/ 1243013 w 1985963"/>
              <a:gd name="connsiteY35" fmla="*/ 119217 h 550224"/>
              <a:gd name="connsiteX36" fmla="*/ 1262063 w 1985963"/>
              <a:gd name="connsiteY36" fmla="*/ 135886 h 550224"/>
              <a:gd name="connsiteX37" fmla="*/ 1269207 w 1985963"/>
              <a:gd name="connsiteY37" fmla="*/ 138267 h 550224"/>
              <a:gd name="connsiteX38" fmla="*/ 1312069 w 1985963"/>
              <a:gd name="connsiteY38" fmla="*/ 140649 h 550224"/>
              <a:gd name="connsiteX39" fmla="*/ 1316832 w 1985963"/>
              <a:gd name="connsiteY39" fmla="*/ 216849 h 550224"/>
              <a:gd name="connsiteX40" fmla="*/ 1323975 w 1985963"/>
              <a:gd name="connsiteY40" fmla="*/ 240661 h 550224"/>
              <a:gd name="connsiteX41" fmla="*/ 1328738 w 1985963"/>
              <a:gd name="connsiteY41" fmla="*/ 257330 h 550224"/>
              <a:gd name="connsiteX42" fmla="*/ 1331119 w 1985963"/>
              <a:gd name="connsiteY42" fmla="*/ 295430 h 550224"/>
              <a:gd name="connsiteX43" fmla="*/ 1338263 w 1985963"/>
              <a:gd name="connsiteY43" fmla="*/ 314480 h 550224"/>
              <a:gd name="connsiteX44" fmla="*/ 1345407 w 1985963"/>
              <a:gd name="connsiteY44" fmla="*/ 316861 h 550224"/>
              <a:gd name="connsiteX45" fmla="*/ 1447800 w 1985963"/>
              <a:gd name="connsiteY45" fmla="*/ 319242 h 550224"/>
              <a:gd name="connsiteX46" fmla="*/ 1633538 w 1985963"/>
              <a:gd name="connsiteY46" fmla="*/ 319242 h 550224"/>
              <a:gd name="connsiteX47" fmla="*/ 1635919 w 1985963"/>
              <a:gd name="connsiteY47" fmla="*/ 326386 h 550224"/>
              <a:gd name="connsiteX48" fmla="*/ 1638300 w 1985963"/>
              <a:gd name="connsiteY48" fmla="*/ 352580 h 550224"/>
              <a:gd name="connsiteX49" fmla="*/ 1640682 w 1985963"/>
              <a:gd name="connsiteY49" fmla="*/ 359724 h 550224"/>
              <a:gd name="connsiteX50" fmla="*/ 1643063 w 1985963"/>
              <a:gd name="connsiteY50" fmla="*/ 369249 h 550224"/>
              <a:gd name="connsiteX51" fmla="*/ 1647825 w 1985963"/>
              <a:gd name="connsiteY51" fmla="*/ 383536 h 550224"/>
              <a:gd name="connsiteX52" fmla="*/ 1650207 w 1985963"/>
              <a:gd name="connsiteY52" fmla="*/ 390680 h 550224"/>
              <a:gd name="connsiteX53" fmla="*/ 1652588 w 1985963"/>
              <a:gd name="connsiteY53" fmla="*/ 452592 h 550224"/>
              <a:gd name="connsiteX54" fmla="*/ 1654969 w 1985963"/>
              <a:gd name="connsiteY54" fmla="*/ 462117 h 550224"/>
              <a:gd name="connsiteX55" fmla="*/ 1657350 w 1985963"/>
              <a:gd name="connsiteY55" fmla="*/ 474024 h 550224"/>
              <a:gd name="connsiteX56" fmla="*/ 1664494 w 1985963"/>
              <a:gd name="connsiteY56" fmla="*/ 476405 h 550224"/>
              <a:gd name="connsiteX57" fmla="*/ 1731169 w 1985963"/>
              <a:gd name="connsiteY57" fmla="*/ 478786 h 550224"/>
              <a:gd name="connsiteX58" fmla="*/ 1802607 w 1985963"/>
              <a:gd name="connsiteY58" fmla="*/ 478786 h 550224"/>
              <a:gd name="connsiteX59" fmla="*/ 1809750 w 1985963"/>
              <a:gd name="connsiteY59" fmla="*/ 476405 h 550224"/>
              <a:gd name="connsiteX60" fmla="*/ 1974057 w 1985963"/>
              <a:gd name="connsiteY60" fmla="*/ 490692 h 550224"/>
              <a:gd name="connsiteX61" fmla="*/ 1976438 w 1985963"/>
              <a:gd name="connsiteY61" fmla="*/ 500217 h 550224"/>
              <a:gd name="connsiteX62" fmla="*/ 1978819 w 1985963"/>
              <a:gd name="connsiteY62" fmla="*/ 535936 h 550224"/>
              <a:gd name="connsiteX63" fmla="*/ 1981200 w 1985963"/>
              <a:gd name="connsiteY63" fmla="*/ 543080 h 550224"/>
              <a:gd name="connsiteX64" fmla="*/ 1985963 w 1985963"/>
              <a:gd name="connsiteY64" fmla="*/ 550224 h 55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985963" h="550224">
                <a:moveTo>
                  <a:pt x="0" y="212086"/>
                </a:moveTo>
                <a:cubicBezTo>
                  <a:pt x="3969" y="213674"/>
                  <a:pt x="7821" y="215592"/>
                  <a:pt x="11907" y="216849"/>
                </a:cubicBezTo>
                <a:cubicBezTo>
                  <a:pt x="18163" y="218774"/>
                  <a:pt x="30957" y="221611"/>
                  <a:pt x="30957" y="221611"/>
                </a:cubicBezTo>
                <a:cubicBezTo>
                  <a:pt x="38894" y="220817"/>
                  <a:pt x="46792" y="219230"/>
                  <a:pt x="54769" y="219230"/>
                </a:cubicBezTo>
                <a:cubicBezTo>
                  <a:pt x="71462" y="219230"/>
                  <a:pt x="82349" y="221445"/>
                  <a:pt x="97632" y="223992"/>
                </a:cubicBezTo>
                <a:lnTo>
                  <a:pt x="176213" y="221611"/>
                </a:lnTo>
                <a:cubicBezTo>
                  <a:pt x="181819" y="221331"/>
                  <a:pt x="187269" y="219230"/>
                  <a:pt x="192882" y="219230"/>
                </a:cubicBezTo>
                <a:cubicBezTo>
                  <a:pt x="229403" y="219230"/>
                  <a:pt x="265907" y="220817"/>
                  <a:pt x="302419" y="221611"/>
                </a:cubicBezTo>
                <a:cubicBezTo>
                  <a:pt x="380437" y="217896"/>
                  <a:pt x="391586" y="216849"/>
                  <a:pt x="495300" y="216849"/>
                </a:cubicBezTo>
                <a:cubicBezTo>
                  <a:pt x="503277" y="216849"/>
                  <a:pt x="511175" y="218436"/>
                  <a:pt x="519113" y="219230"/>
                </a:cubicBezTo>
                <a:cubicBezTo>
                  <a:pt x="521494" y="220024"/>
                  <a:pt x="523764" y="221318"/>
                  <a:pt x="526257" y="221611"/>
                </a:cubicBezTo>
                <a:cubicBezTo>
                  <a:pt x="566506" y="226346"/>
                  <a:pt x="584504" y="222960"/>
                  <a:pt x="631032" y="221611"/>
                </a:cubicBezTo>
                <a:lnTo>
                  <a:pt x="723900" y="219230"/>
                </a:lnTo>
                <a:lnTo>
                  <a:pt x="728663" y="204942"/>
                </a:lnTo>
                <a:lnTo>
                  <a:pt x="731044" y="197799"/>
                </a:lnTo>
                <a:cubicBezTo>
                  <a:pt x="731838" y="191449"/>
                  <a:pt x="732969" y="185132"/>
                  <a:pt x="733425" y="178749"/>
                </a:cubicBezTo>
                <a:cubicBezTo>
                  <a:pt x="735952" y="143378"/>
                  <a:pt x="737245" y="83655"/>
                  <a:pt x="738188" y="52542"/>
                </a:cubicBezTo>
                <a:cubicBezTo>
                  <a:pt x="920731" y="58837"/>
                  <a:pt x="830243" y="58127"/>
                  <a:pt x="1009650" y="54924"/>
                </a:cubicBezTo>
                <a:cubicBezTo>
                  <a:pt x="1031081" y="54130"/>
                  <a:pt x="1052542" y="53923"/>
                  <a:pt x="1073944" y="52542"/>
                </a:cubicBezTo>
                <a:cubicBezTo>
                  <a:pt x="1077210" y="52331"/>
                  <a:pt x="1080229" y="50624"/>
                  <a:pt x="1083469" y="50161"/>
                </a:cubicBezTo>
                <a:cubicBezTo>
                  <a:pt x="1091366" y="49033"/>
                  <a:pt x="1099344" y="48574"/>
                  <a:pt x="1107282" y="47780"/>
                </a:cubicBezTo>
                <a:cubicBezTo>
                  <a:pt x="1110457" y="43017"/>
                  <a:pt x="1114997" y="38922"/>
                  <a:pt x="1116807" y="33492"/>
                </a:cubicBezTo>
                <a:cubicBezTo>
                  <a:pt x="1117601" y="31111"/>
                  <a:pt x="1117620" y="28309"/>
                  <a:pt x="1119188" y="26349"/>
                </a:cubicBezTo>
                <a:cubicBezTo>
                  <a:pt x="1120976" y="24114"/>
                  <a:pt x="1123951" y="23174"/>
                  <a:pt x="1126332" y="21586"/>
                </a:cubicBezTo>
                <a:cubicBezTo>
                  <a:pt x="1127919" y="19205"/>
                  <a:pt x="1129070" y="16466"/>
                  <a:pt x="1131094" y="14442"/>
                </a:cubicBezTo>
                <a:cubicBezTo>
                  <a:pt x="1135709" y="9827"/>
                  <a:pt x="1139573" y="9235"/>
                  <a:pt x="1145382" y="7299"/>
                </a:cubicBezTo>
                <a:cubicBezTo>
                  <a:pt x="1147763" y="5711"/>
                  <a:pt x="1149895" y="3663"/>
                  <a:pt x="1152525" y="2536"/>
                </a:cubicBezTo>
                <a:cubicBezTo>
                  <a:pt x="1164356" y="-2535"/>
                  <a:pt x="1175400" y="1368"/>
                  <a:pt x="1188244" y="2536"/>
                </a:cubicBezTo>
                <a:cubicBezTo>
                  <a:pt x="1190625" y="3330"/>
                  <a:pt x="1193428" y="3349"/>
                  <a:pt x="1195388" y="4917"/>
                </a:cubicBezTo>
                <a:cubicBezTo>
                  <a:pt x="1197623" y="6705"/>
                  <a:pt x="1198126" y="10037"/>
                  <a:pt x="1200150" y="12061"/>
                </a:cubicBezTo>
                <a:cubicBezTo>
                  <a:pt x="1202174" y="14085"/>
                  <a:pt x="1204913" y="15236"/>
                  <a:pt x="1207294" y="16824"/>
                </a:cubicBezTo>
                <a:cubicBezTo>
                  <a:pt x="1224331" y="42374"/>
                  <a:pt x="1197789" y="3581"/>
                  <a:pt x="1219200" y="31111"/>
                </a:cubicBezTo>
                <a:cubicBezTo>
                  <a:pt x="1228752" y="43393"/>
                  <a:pt x="1227513" y="41764"/>
                  <a:pt x="1231107" y="52542"/>
                </a:cubicBezTo>
                <a:cubicBezTo>
                  <a:pt x="1231901" y="62861"/>
                  <a:pt x="1232279" y="73220"/>
                  <a:pt x="1233488" y="83499"/>
                </a:cubicBezTo>
                <a:cubicBezTo>
                  <a:pt x="1234478" y="91912"/>
                  <a:pt x="1236368" y="92639"/>
                  <a:pt x="1238250" y="100167"/>
                </a:cubicBezTo>
                <a:cubicBezTo>
                  <a:pt x="1239608" y="105599"/>
                  <a:pt x="1240292" y="113775"/>
                  <a:pt x="1243013" y="119217"/>
                </a:cubicBezTo>
                <a:cubicBezTo>
                  <a:pt x="1246903" y="126997"/>
                  <a:pt x="1253488" y="133028"/>
                  <a:pt x="1262063" y="135886"/>
                </a:cubicBezTo>
                <a:cubicBezTo>
                  <a:pt x="1264444" y="136680"/>
                  <a:pt x="1266708" y="138029"/>
                  <a:pt x="1269207" y="138267"/>
                </a:cubicBezTo>
                <a:cubicBezTo>
                  <a:pt x="1283452" y="139624"/>
                  <a:pt x="1297782" y="139855"/>
                  <a:pt x="1312069" y="140649"/>
                </a:cubicBezTo>
                <a:cubicBezTo>
                  <a:pt x="1321983" y="170390"/>
                  <a:pt x="1312079" y="138430"/>
                  <a:pt x="1316832" y="216849"/>
                </a:cubicBezTo>
                <a:cubicBezTo>
                  <a:pt x="1317134" y="221838"/>
                  <a:pt x="1323234" y="237697"/>
                  <a:pt x="1323975" y="240661"/>
                </a:cubicBezTo>
                <a:cubicBezTo>
                  <a:pt x="1326966" y="252621"/>
                  <a:pt x="1325322" y="247081"/>
                  <a:pt x="1328738" y="257330"/>
                </a:cubicBezTo>
                <a:cubicBezTo>
                  <a:pt x="1329532" y="270030"/>
                  <a:pt x="1329913" y="282763"/>
                  <a:pt x="1331119" y="295430"/>
                </a:cubicBezTo>
                <a:cubicBezTo>
                  <a:pt x="1331678" y="301299"/>
                  <a:pt x="1332940" y="310222"/>
                  <a:pt x="1338263" y="314480"/>
                </a:cubicBezTo>
                <a:cubicBezTo>
                  <a:pt x="1340223" y="316048"/>
                  <a:pt x="1342899" y="316752"/>
                  <a:pt x="1345407" y="316861"/>
                </a:cubicBezTo>
                <a:cubicBezTo>
                  <a:pt x="1379515" y="318344"/>
                  <a:pt x="1413669" y="318448"/>
                  <a:pt x="1447800" y="319242"/>
                </a:cubicBezTo>
                <a:cubicBezTo>
                  <a:pt x="1496303" y="318030"/>
                  <a:pt x="1584369" y="314199"/>
                  <a:pt x="1633538" y="319242"/>
                </a:cubicBezTo>
                <a:cubicBezTo>
                  <a:pt x="1636035" y="319498"/>
                  <a:pt x="1635125" y="324005"/>
                  <a:pt x="1635919" y="326386"/>
                </a:cubicBezTo>
                <a:cubicBezTo>
                  <a:pt x="1636713" y="335117"/>
                  <a:pt x="1637060" y="343901"/>
                  <a:pt x="1638300" y="352580"/>
                </a:cubicBezTo>
                <a:cubicBezTo>
                  <a:pt x="1638655" y="355065"/>
                  <a:pt x="1639992" y="357310"/>
                  <a:pt x="1640682" y="359724"/>
                </a:cubicBezTo>
                <a:cubicBezTo>
                  <a:pt x="1641581" y="362871"/>
                  <a:pt x="1642123" y="366114"/>
                  <a:pt x="1643063" y="369249"/>
                </a:cubicBezTo>
                <a:cubicBezTo>
                  <a:pt x="1644505" y="374057"/>
                  <a:pt x="1646238" y="378774"/>
                  <a:pt x="1647825" y="383536"/>
                </a:cubicBezTo>
                <a:lnTo>
                  <a:pt x="1650207" y="390680"/>
                </a:lnTo>
                <a:cubicBezTo>
                  <a:pt x="1651001" y="411317"/>
                  <a:pt x="1651214" y="431985"/>
                  <a:pt x="1652588" y="452592"/>
                </a:cubicBezTo>
                <a:cubicBezTo>
                  <a:pt x="1652806" y="455857"/>
                  <a:pt x="1654259" y="458922"/>
                  <a:pt x="1654969" y="462117"/>
                </a:cubicBezTo>
                <a:cubicBezTo>
                  <a:pt x="1655847" y="466068"/>
                  <a:pt x="1655105" y="470656"/>
                  <a:pt x="1657350" y="474024"/>
                </a:cubicBezTo>
                <a:cubicBezTo>
                  <a:pt x="1658742" y="476113"/>
                  <a:pt x="1661989" y="476243"/>
                  <a:pt x="1664494" y="476405"/>
                </a:cubicBezTo>
                <a:cubicBezTo>
                  <a:pt x="1686687" y="477837"/>
                  <a:pt x="1708944" y="477992"/>
                  <a:pt x="1731169" y="478786"/>
                </a:cubicBezTo>
                <a:cubicBezTo>
                  <a:pt x="1763106" y="483348"/>
                  <a:pt x="1751419" y="482723"/>
                  <a:pt x="1802607" y="478786"/>
                </a:cubicBezTo>
                <a:cubicBezTo>
                  <a:pt x="1805109" y="478594"/>
                  <a:pt x="1807369" y="477199"/>
                  <a:pt x="1809750" y="476405"/>
                </a:cubicBezTo>
                <a:cubicBezTo>
                  <a:pt x="1994966" y="479128"/>
                  <a:pt x="1959642" y="425833"/>
                  <a:pt x="1974057" y="490692"/>
                </a:cubicBezTo>
                <a:cubicBezTo>
                  <a:pt x="1974767" y="493887"/>
                  <a:pt x="1975644" y="497042"/>
                  <a:pt x="1976438" y="500217"/>
                </a:cubicBezTo>
                <a:cubicBezTo>
                  <a:pt x="1977232" y="512123"/>
                  <a:pt x="1977501" y="524076"/>
                  <a:pt x="1978819" y="535936"/>
                </a:cubicBezTo>
                <a:cubicBezTo>
                  <a:pt x="1979096" y="538431"/>
                  <a:pt x="1980077" y="540835"/>
                  <a:pt x="1981200" y="543080"/>
                </a:cubicBezTo>
                <a:cubicBezTo>
                  <a:pt x="1982480" y="545640"/>
                  <a:pt x="1985963" y="550224"/>
                  <a:pt x="1985963" y="550224"/>
                </a:cubicBezTo>
              </a:path>
            </a:pathLst>
          </a:custGeom>
          <a:noFill/>
          <a:ln w="76200">
            <a:solidFill>
              <a:srgbClr val="FFFF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Freeform 5"/>
          <p:cNvSpPr/>
          <p:nvPr/>
        </p:nvSpPr>
        <p:spPr>
          <a:xfrm>
            <a:off x="6724650" y="4417220"/>
            <a:ext cx="1816894" cy="211931"/>
          </a:xfrm>
          <a:custGeom>
            <a:avLst/>
            <a:gdLst>
              <a:gd name="connsiteX0" fmla="*/ 0 w 1816894"/>
              <a:gd name="connsiteY0" fmla="*/ 0 h 211931"/>
              <a:gd name="connsiteX1" fmla="*/ 47625 w 1816894"/>
              <a:gd name="connsiteY1" fmla="*/ 2381 h 211931"/>
              <a:gd name="connsiteX2" fmla="*/ 80963 w 1816894"/>
              <a:gd name="connsiteY2" fmla="*/ 7144 h 211931"/>
              <a:gd name="connsiteX3" fmla="*/ 109538 w 1816894"/>
              <a:gd name="connsiteY3" fmla="*/ 4762 h 211931"/>
              <a:gd name="connsiteX4" fmla="*/ 123825 w 1816894"/>
              <a:gd name="connsiteY4" fmla="*/ 2381 h 211931"/>
              <a:gd name="connsiteX5" fmla="*/ 192881 w 1816894"/>
              <a:gd name="connsiteY5" fmla="*/ 4762 h 211931"/>
              <a:gd name="connsiteX6" fmla="*/ 207169 w 1816894"/>
              <a:gd name="connsiteY6" fmla="*/ 9525 h 211931"/>
              <a:gd name="connsiteX7" fmla="*/ 259556 w 1816894"/>
              <a:gd name="connsiteY7" fmla="*/ 14287 h 211931"/>
              <a:gd name="connsiteX8" fmla="*/ 261938 w 1816894"/>
              <a:gd name="connsiteY8" fmla="*/ 92869 h 211931"/>
              <a:gd name="connsiteX9" fmla="*/ 264319 w 1816894"/>
              <a:gd name="connsiteY9" fmla="*/ 100012 h 211931"/>
              <a:gd name="connsiteX10" fmla="*/ 269081 w 1816894"/>
              <a:gd name="connsiteY10" fmla="*/ 116681 h 211931"/>
              <a:gd name="connsiteX11" fmla="*/ 283369 w 1816894"/>
              <a:gd name="connsiteY11" fmla="*/ 123825 h 211931"/>
              <a:gd name="connsiteX12" fmla="*/ 319088 w 1816894"/>
              <a:gd name="connsiteY12" fmla="*/ 121444 h 211931"/>
              <a:gd name="connsiteX13" fmla="*/ 326231 w 1816894"/>
              <a:gd name="connsiteY13" fmla="*/ 119062 h 211931"/>
              <a:gd name="connsiteX14" fmla="*/ 350044 w 1816894"/>
              <a:gd name="connsiteY14" fmla="*/ 116681 h 211931"/>
              <a:gd name="connsiteX15" fmla="*/ 397669 w 1816894"/>
              <a:gd name="connsiteY15" fmla="*/ 119062 h 211931"/>
              <a:gd name="connsiteX16" fmla="*/ 404813 w 1816894"/>
              <a:gd name="connsiteY16" fmla="*/ 121444 h 211931"/>
              <a:gd name="connsiteX17" fmla="*/ 423863 w 1816894"/>
              <a:gd name="connsiteY17" fmla="*/ 126206 h 211931"/>
              <a:gd name="connsiteX18" fmla="*/ 495300 w 1816894"/>
              <a:gd name="connsiteY18" fmla="*/ 128587 h 211931"/>
              <a:gd name="connsiteX19" fmla="*/ 573881 w 1816894"/>
              <a:gd name="connsiteY19" fmla="*/ 128587 h 211931"/>
              <a:gd name="connsiteX20" fmla="*/ 742950 w 1816894"/>
              <a:gd name="connsiteY20" fmla="*/ 126206 h 211931"/>
              <a:gd name="connsiteX21" fmla="*/ 826294 w 1816894"/>
              <a:gd name="connsiteY21" fmla="*/ 123825 h 211931"/>
              <a:gd name="connsiteX22" fmla="*/ 838200 w 1816894"/>
              <a:gd name="connsiteY22" fmla="*/ 121444 h 211931"/>
              <a:gd name="connsiteX23" fmla="*/ 854869 w 1816894"/>
              <a:gd name="connsiteY23" fmla="*/ 119062 h 211931"/>
              <a:gd name="connsiteX24" fmla="*/ 902494 w 1816894"/>
              <a:gd name="connsiteY24" fmla="*/ 121444 h 211931"/>
              <a:gd name="connsiteX25" fmla="*/ 912019 w 1816894"/>
              <a:gd name="connsiteY25" fmla="*/ 123825 h 211931"/>
              <a:gd name="connsiteX26" fmla="*/ 926306 w 1816894"/>
              <a:gd name="connsiteY26" fmla="*/ 126206 h 211931"/>
              <a:gd name="connsiteX27" fmla="*/ 931069 w 1816894"/>
              <a:gd name="connsiteY27" fmla="*/ 166687 h 211931"/>
              <a:gd name="connsiteX28" fmla="*/ 933450 w 1816894"/>
              <a:gd name="connsiteY28" fmla="*/ 173831 h 211931"/>
              <a:gd name="connsiteX29" fmla="*/ 942975 w 1816894"/>
              <a:gd name="connsiteY29" fmla="*/ 178594 h 211931"/>
              <a:gd name="connsiteX30" fmla="*/ 1016794 w 1816894"/>
              <a:gd name="connsiteY30" fmla="*/ 180975 h 211931"/>
              <a:gd name="connsiteX31" fmla="*/ 1076325 w 1816894"/>
              <a:gd name="connsiteY31" fmla="*/ 183356 h 211931"/>
              <a:gd name="connsiteX32" fmla="*/ 1088231 w 1816894"/>
              <a:gd name="connsiteY32" fmla="*/ 185737 h 211931"/>
              <a:gd name="connsiteX33" fmla="*/ 1095375 w 1816894"/>
              <a:gd name="connsiteY33" fmla="*/ 188119 h 211931"/>
              <a:gd name="connsiteX34" fmla="*/ 1100138 w 1816894"/>
              <a:gd name="connsiteY34" fmla="*/ 202406 h 211931"/>
              <a:gd name="connsiteX35" fmla="*/ 1107281 w 1816894"/>
              <a:gd name="connsiteY35" fmla="*/ 207169 h 211931"/>
              <a:gd name="connsiteX36" fmla="*/ 1121569 w 1816894"/>
              <a:gd name="connsiteY36" fmla="*/ 211931 h 211931"/>
              <a:gd name="connsiteX37" fmla="*/ 1143000 w 1816894"/>
              <a:gd name="connsiteY37" fmla="*/ 209550 h 211931"/>
              <a:gd name="connsiteX38" fmla="*/ 1157288 w 1816894"/>
              <a:gd name="connsiteY38" fmla="*/ 202406 h 211931"/>
              <a:gd name="connsiteX39" fmla="*/ 1164431 w 1816894"/>
              <a:gd name="connsiteY39" fmla="*/ 200025 h 211931"/>
              <a:gd name="connsiteX40" fmla="*/ 1178719 w 1816894"/>
              <a:gd name="connsiteY40" fmla="*/ 192881 h 211931"/>
              <a:gd name="connsiteX41" fmla="*/ 1185863 w 1816894"/>
              <a:gd name="connsiteY41" fmla="*/ 188119 h 211931"/>
              <a:gd name="connsiteX42" fmla="*/ 1193006 w 1816894"/>
              <a:gd name="connsiteY42" fmla="*/ 185737 h 211931"/>
              <a:gd name="connsiteX43" fmla="*/ 1207294 w 1816894"/>
              <a:gd name="connsiteY43" fmla="*/ 178594 h 211931"/>
              <a:gd name="connsiteX44" fmla="*/ 1221581 w 1816894"/>
              <a:gd name="connsiteY44" fmla="*/ 169069 h 211931"/>
              <a:gd name="connsiteX45" fmla="*/ 1226344 w 1816894"/>
              <a:gd name="connsiteY45" fmla="*/ 154781 h 211931"/>
              <a:gd name="connsiteX46" fmla="*/ 1233488 w 1816894"/>
              <a:gd name="connsiteY46" fmla="*/ 140494 h 211931"/>
              <a:gd name="connsiteX47" fmla="*/ 1226344 w 1816894"/>
              <a:gd name="connsiteY47" fmla="*/ 133350 h 211931"/>
              <a:gd name="connsiteX48" fmla="*/ 1221581 w 1816894"/>
              <a:gd name="connsiteY48" fmla="*/ 116681 h 211931"/>
              <a:gd name="connsiteX49" fmla="*/ 1219200 w 1816894"/>
              <a:gd name="connsiteY49" fmla="*/ 85725 h 211931"/>
              <a:gd name="connsiteX50" fmla="*/ 1214438 w 1816894"/>
              <a:gd name="connsiteY50" fmla="*/ 71437 h 211931"/>
              <a:gd name="connsiteX51" fmla="*/ 1231106 w 1816894"/>
              <a:gd name="connsiteY51" fmla="*/ 50006 h 211931"/>
              <a:gd name="connsiteX52" fmla="*/ 1471613 w 1816894"/>
              <a:gd name="connsiteY52" fmla="*/ 52387 h 211931"/>
              <a:gd name="connsiteX53" fmla="*/ 1471613 w 1816894"/>
              <a:gd name="connsiteY53" fmla="*/ 116681 h 211931"/>
              <a:gd name="connsiteX54" fmla="*/ 1485900 w 1816894"/>
              <a:gd name="connsiteY54" fmla="*/ 121444 h 211931"/>
              <a:gd name="connsiteX55" fmla="*/ 1678781 w 1816894"/>
              <a:gd name="connsiteY55" fmla="*/ 123825 h 211931"/>
              <a:gd name="connsiteX56" fmla="*/ 1681163 w 1816894"/>
              <a:gd name="connsiteY56" fmla="*/ 142875 h 211931"/>
              <a:gd name="connsiteX57" fmla="*/ 1685925 w 1816894"/>
              <a:gd name="connsiteY57" fmla="*/ 157162 h 211931"/>
              <a:gd name="connsiteX58" fmla="*/ 1690688 w 1816894"/>
              <a:gd name="connsiteY58" fmla="*/ 173831 h 211931"/>
              <a:gd name="connsiteX59" fmla="*/ 1693069 w 1816894"/>
              <a:gd name="connsiteY59" fmla="*/ 197644 h 211931"/>
              <a:gd name="connsiteX60" fmla="*/ 1816894 w 1816894"/>
              <a:gd name="connsiteY60" fmla="*/ 200025 h 211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816894" h="211931">
                <a:moveTo>
                  <a:pt x="0" y="0"/>
                </a:moveTo>
                <a:cubicBezTo>
                  <a:pt x="15875" y="794"/>
                  <a:pt x="31771" y="1249"/>
                  <a:pt x="47625" y="2381"/>
                </a:cubicBezTo>
                <a:cubicBezTo>
                  <a:pt x="58065" y="3127"/>
                  <a:pt x="70474" y="5395"/>
                  <a:pt x="80963" y="7144"/>
                </a:cubicBezTo>
                <a:cubicBezTo>
                  <a:pt x="90488" y="6350"/>
                  <a:pt x="100038" y="5818"/>
                  <a:pt x="109538" y="4762"/>
                </a:cubicBezTo>
                <a:cubicBezTo>
                  <a:pt x="114336" y="4229"/>
                  <a:pt x="118997" y="2381"/>
                  <a:pt x="123825" y="2381"/>
                </a:cubicBezTo>
                <a:cubicBezTo>
                  <a:pt x="146857" y="2381"/>
                  <a:pt x="169862" y="3968"/>
                  <a:pt x="192881" y="4762"/>
                </a:cubicBezTo>
                <a:cubicBezTo>
                  <a:pt x="197644" y="6350"/>
                  <a:pt x="202187" y="8902"/>
                  <a:pt x="207169" y="9525"/>
                </a:cubicBezTo>
                <a:cubicBezTo>
                  <a:pt x="237274" y="13288"/>
                  <a:pt x="219836" y="11450"/>
                  <a:pt x="259556" y="14287"/>
                </a:cubicBezTo>
                <a:cubicBezTo>
                  <a:pt x="260350" y="40481"/>
                  <a:pt x="260484" y="66703"/>
                  <a:pt x="261938" y="92869"/>
                </a:cubicBezTo>
                <a:cubicBezTo>
                  <a:pt x="262077" y="95375"/>
                  <a:pt x="263630" y="97599"/>
                  <a:pt x="264319" y="100012"/>
                </a:cubicBezTo>
                <a:cubicBezTo>
                  <a:pt x="264509" y="100677"/>
                  <a:pt x="267813" y="115095"/>
                  <a:pt x="269081" y="116681"/>
                </a:cubicBezTo>
                <a:cubicBezTo>
                  <a:pt x="272439" y="120878"/>
                  <a:pt x="278662" y="122256"/>
                  <a:pt x="283369" y="123825"/>
                </a:cubicBezTo>
                <a:cubicBezTo>
                  <a:pt x="295275" y="123031"/>
                  <a:pt x="307228" y="122762"/>
                  <a:pt x="319088" y="121444"/>
                </a:cubicBezTo>
                <a:cubicBezTo>
                  <a:pt x="321583" y="121167"/>
                  <a:pt x="323750" y="119444"/>
                  <a:pt x="326231" y="119062"/>
                </a:cubicBezTo>
                <a:cubicBezTo>
                  <a:pt x="334115" y="117849"/>
                  <a:pt x="342106" y="117475"/>
                  <a:pt x="350044" y="116681"/>
                </a:cubicBezTo>
                <a:cubicBezTo>
                  <a:pt x="365919" y="117475"/>
                  <a:pt x="381834" y="117685"/>
                  <a:pt x="397669" y="119062"/>
                </a:cubicBezTo>
                <a:cubicBezTo>
                  <a:pt x="400170" y="119279"/>
                  <a:pt x="402391" y="120784"/>
                  <a:pt x="404813" y="121444"/>
                </a:cubicBezTo>
                <a:cubicBezTo>
                  <a:pt x="411128" y="123166"/>
                  <a:pt x="417321" y="125988"/>
                  <a:pt x="423863" y="126206"/>
                </a:cubicBezTo>
                <a:lnTo>
                  <a:pt x="495300" y="128587"/>
                </a:lnTo>
                <a:cubicBezTo>
                  <a:pt x="525345" y="138605"/>
                  <a:pt x="497101" y="130108"/>
                  <a:pt x="573881" y="128587"/>
                </a:cubicBezTo>
                <a:lnTo>
                  <a:pt x="742950" y="126206"/>
                </a:lnTo>
                <a:cubicBezTo>
                  <a:pt x="770731" y="125412"/>
                  <a:pt x="798536" y="125213"/>
                  <a:pt x="826294" y="123825"/>
                </a:cubicBezTo>
                <a:cubicBezTo>
                  <a:pt x="830336" y="123623"/>
                  <a:pt x="834208" y="122109"/>
                  <a:pt x="838200" y="121444"/>
                </a:cubicBezTo>
                <a:cubicBezTo>
                  <a:pt x="843736" y="120521"/>
                  <a:pt x="849313" y="119856"/>
                  <a:pt x="854869" y="119062"/>
                </a:cubicBezTo>
                <a:cubicBezTo>
                  <a:pt x="870744" y="119856"/>
                  <a:pt x="886654" y="120124"/>
                  <a:pt x="902494" y="121444"/>
                </a:cubicBezTo>
                <a:cubicBezTo>
                  <a:pt x="905755" y="121716"/>
                  <a:pt x="908810" y="123183"/>
                  <a:pt x="912019" y="123825"/>
                </a:cubicBezTo>
                <a:cubicBezTo>
                  <a:pt x="916753" y="124772"/>
                  <a:pt x="921544" y="125412"/>
                  <a:pt x="926306" y="126206"/>
                </a:cubicBezTo>
                <a:cubicBezTo>
                  <a:pt x="932789" y="145648"/>
                  <a:pt x="925950" y="123171"/>
                  <a:pt x="931069" y="166687"/>
                </a:cubicBezTo>
                <a:cubicBezTo>
                  <a:pt x="931362" y="169180"/>
                  <a:pt x="931675" y="172056"/>
                  <a:pt x="933450" y="173831"/>
                </a:cubicBezTo>
                <a:cubicBezTo>
                  <a:pt x="935960" y="176341"/>
                  <a:pt x="939438" y="178291"/>
                  <a:pt x="942975" y="178594"/>
                </a:cubicBezTo>
                <a:cubicBezTo>
                  <a:pt x="967504" y="180697"/>
                  <a:pt x="992191" y="180096"/>
                  <a:pt x="1016794" y="180975"/>
                </a:cubicBezTo>
                <a:lnTo>
                  <a:pt x="1076325" y="183356"/>
                </a:lnTo>
                <a:cubicBezTo>
                  <a:pt x="1080294" y="184150"/>
                  <a:pt x="1084305" y="184755"/>
                  <a:pt x="1088231" y="185737"/>
                </a:cubicBezTo>
                <a:cubicBezTo>
                  <a:pt x="1090666" y="186346"/>
                  <a:pt x="1093916" y="186076"/>
                  <a:pt x="1095375" y="188119"/>
                </a:cubicBezTo>
                <a:cubicBezTo>
                  <a:pt x="1098293" y="192204"/>
                  <a:pt x="1095961" y="199621"/>
                  <a:pt x="1100138" y="202406"/>
                </a:cubicBezTo>
                <a:cubicBezTo>
                  <a:pt x="1102519" y="203994"/>
                  <a:pt x="1104666" y="206007"/>
                  <a:pt x="1107281" y="207169"/>
                </a:cubicBezTo>
                <a:cubicBezTo>
                  <a:pt x="1111869" y="209208"/>
                  <a:pt x="1121569" y="211931"/>
                  <a:pt x="1121569" y="211931"/>
                </a:cubicBezTo>
                <a:cubicBezTo>
                  <a:pt x="1128713" y="211137"/>
                  <a:pt x="1135910" y="210732"/>
                  <a:pt x="1143000" y="209550"/>
                </a:cubicBezTo>
                <a:cubicBezTo>
                  <a:pt x="1151979" y="208054"/>
                  <a:pt x="1149059" y="206521"/>
                  <a:pt x="1157288" y="202406"/>
                </a:cubicBezTo>
                <a:cubicBezTo>
                  <a:pt x="1159533" y="201284"/>
                  <a:pt x="1162050" y="200819"/>
                  <a:pt x="1164431" y="200025"/>
                </a:cubicBezTo>
                <a:cubicBezTo>
                  <a:pt x="1184896" y="186381"/>
                  <a:pt x="1159009" y="202735"/>
                  <a:pt x="1178719" y="192881"/>
                </a:cubicBezTo>
                <a:cubicBezTo>
                  <a:pt x="1181279" y="191601"/>
                  <a:pt x="1183303" y="189399"/>
                  <a:pt x="1185863" y="188119"/>
                </a:cubicBezTo>
                <a:cubicBezTo>
                  <a:pt x="1188108" y="186996"/>
                  <a:pt x="1190761" y="186860"/>
                  <a:pt x="1193006" y="185737"/>
                </a:cubicBezTo>
                <a:cubicBezTo>
                  <a:pt x="1211460" y="176510"/>
                  <a:pt x="1189347" y="184575"/>
                  <a:pt x="1207294" y="178594"/>
                </a:cubicBezTo>
                <a:cubicBezTo>
                  <a:pt x="1212056" y="175419"/>
                  <a:pt x="1219771" y="174499"/>
                  <a:pt x="1221581" y="169069"/>
                </a:cubicBezTo>
                <a:cubicBezTo>
                  <a:pt x="1223169" y="164306"/>
                  <a:pt x="1223559" y="158958"/>
                  <a:pt x="1226344" y="154781"/>
                </a:cubicBezTo>
                <a:cubicBezTo>
                  <a:pt x="1232498" y="145549"/>
                  <a:pt x="1230201" y="150352"/>
                  <a:pt x="1233488" y="140494"/>
                </a:cubicBezTo>
                <a:cubicBezTo>
                  <a:pt x="1231107" y="138113"/>
                  <a:pt x="1228212" y="136152"/>
                  <a:pt x="1226344" y="133350"/>
                </a:cubicBezTo>
                <a:cubicBezTo>
                  <a:pt x="1224979" y="131303"/>
                  <a:pt x="1221898" y="117947"/>
                  <a:pt x="1221581" y="116681"/>
                </a:cubicBezTo>
                <a:cubicBezTo>
                  <a:pt x="1220787" y="106362"/>
                  <a:pt x="1220814" y="95948"/>
                  <a:pt x="1219200" y="85725"/>
                </a:cubicBezTo>
                <a:cubicBezTo>
                  <a:pt x="1218417" y="80766"/>
                  <a:pt x="1214438" y="71437"/>
                  <a:pt x="1214438" y="71437"/>
                </a:cubicBezTo>
                <a:cubicBezTo>
                  <a:pt x="1216849" y="52147"/>
                  <a:pt x="1210936" y="50006"/>
                  <a:pt x="1231106" y="50006"/>
                </a:cubicBezTo>
                <a:lnTo>
                  <a:pt x="1471613" y="52387"/>
                </a:lnTo>
                <a:cubicBezTo>
                  <a:pt x="1471072" y="60499"/>
                  <a:pt x="1466256" y="105966"/>
                  <a:pt x="1471613" y="116681"/>
                </a:cubicBezTo>
                <a:cubicBezTo>
                  <a:pt x="1473858" y="121171"/>
                  <a:pt x="1480880" y="121382"/>
                  <a:pt x="1485900" y="121444"/>
                </a:cubicBezTo>
                <a:lnTo>
                  <a:pt x="1678781" y="123825"/>
                </a:lnTo>
                <a:cubicBezTo>
                  <a:pt x="1679575" y="130175"/>
                  <a:pt x="1679822" y="136618"/>
                  <a:pt x="1681163" y="142875"/>
                </a:cubicBezTo>
                <a:cubicBezTo>
                  <a:pt x="1682215" y="147783"/>
                  <a:pt x="1684338" y="152400"/>
                  <a:pt x="1685925" y="157162"/>
                </a:cubicBezTo>
                <a:cubicBezTo>
                  <a:pt x="1689340" y="167409"/>
                  <a:pt x="1687698" y="161873"/>
                  <a:pt x="1690688" y="173831"/>
                </a:cubicBezTo>
                <a:cubicBezTo>
                  <a:pt x="1691482" y="181769"/>
                  <a:pt x="1685278" y="195930"/>
                  <a:pt x="1693069" y="197644"/>
                </a:cubicBezTo>
                <a:cubicBezTo>
                  <a:pt x="1704112" y="200074"/>
                  <a:pt x="1777460" y="200025"/>
                  <a:pt x="1816894" y="200025"/>
                </a:cubicBezTo>
              </a:path>
            </a:pathLst>
          </a:custGeom>
          <a:noFill/>
          <a:ln w="76200">
            <a:solidFill>
              <a:srgbClr val="FFFF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24001822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Welcome</a:t>
            </a:r>
          </a:p>
        </p:txBody>
      </p:sp>
      <p:sp>
        <p:nvSpPr>
          <p:cNvPr id="2" name="Text Placeholder 1"/>
          <p:cNvSpPr>
            <a:spLocks noGrp="1"/>
          </p:cNvSpPr>
          <p:nvPr>
            <p:ph idx="1"/>
          </p:nvPr>
        </p:nvSpPr>
        <p:spPr/>
        <p:txBody>
          <a:bodyPr>
            <a:normAutofit/>
          </a:bodyPr>
          <a:lstStyle/>
          <a:p>
            <a:r>
              <a:rPr lang="en-US" b="1" dirty="0"/>
              <a:t>Introductions</a:t>
            </a:r>
          </a:p>
          <a:p>
            <a:r>
              <a:rPr lang="en-US" b="1" dirty="0"/>
              <a:t>Approve agenda</a:t>
            </a:r>
          </a:p>
          <a:p>
            <a:r>
              <a:rPr lang="en-US" b="1" dirty="0"/>
              <a:t>Approve </a:t>
            </a:r>
            <a:r>
              <a:rPr lang="en-US" b="1" dirty="0" smtClean="0"/>
              <a:t>March minutes</a:t>
            </a:r>
            <a:endParaRPr lang="en-US" b="1" dirty="0"/>
          </a:p>
        </p:txBody>
      </p:sp>
    </p:spTree>
    <p:extLst>
      <p:ext uri="{BB962C8B-B14F-4D97-AF65-F5344CB8AC3E}">
        <p14:creationId xmlns:p14="http://schemas.microsoft.com/office/powerpoint/2010/main" val="8839632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 Background &amp; Justification Information</a:t>
            </a:r>
            <a:endParaRPr lang="en-US" dirty="0"/>
          </a:p>
        </p:txBody>
      </p:sp>
      <p:sp>
        <p:nvSpPr>
          <p:cNvPr id="3" name="Content Placeholder 2"/>
          <p:cNvSpPr>
            <a:spLocks noGrp="1"/>
          </p:cNvSpPr>
          <p:nvPr>
            <p:ph sz="half" idx="1"/>
          </p:nvPr>
        </p:nvSpPr>
        <p:spPr>
          <a:xfrm>
            <a:off x="2152650" y="1594628"/>
            <a:ext cx="3736086" cy="4931433"/>
          </a:xfrm>
        </p:spPr>
        <p:txBody>
          <a:bodyPr>
            <a:normAutofit/>
          </a:bodyPr>
          <a:lstStyle/>
          <a:p>
            <a:pPr marL="0" indent="0" algn="ctr">
              <a:buNone/>
            </a:pPr>
            <a:r>
              <a:rPr lang="en-US" u="sng" dirty="0" smtClean="0"/>
              <a:t>Current Statewide &amp; Regional Mapping</a:t>
            </a:r>
          </a:p>
          <a:p>
            <a:r>
              <a:rPr lang="en-US" dirty="0" smtClean="0"/>
              <a:t>UTM </a:t>
            </a:r>
            <a:r>
              <a:rPr lang="en-US" strike="sngStrike" dirty="0" smtClean="0">
                <a:solidFill>
                  <a:srgbClr val="FF0000"/>
                </a:solidFill>
              </a:rPr>
              <a:t>mis</a:t>
            </a:r>
            <a:r>
              <a:rPr lang="en-US" dirty="0" smtClean="0"/>
              <a:t>used for statewide mapping</a:t>
            </a:r>
            <a:endParaRPr lang="en-US" dirty="0"/>
          </a:p>
        </p:txBody>
      </p:sp>
      <p:pic>
        <p:nvPicPr>
          <p:cNvPr id="2050" name="Picture 2" descr="Image result for map of utm zon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3100" y="1594627"/>
            <a:ext cx="5029200" cy="335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129225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 Background &amp; Justification Information</a:t>
            </a:r>
            <a:endParaRPr lang="en-US" dirty="0"/>
          </a:p>
        </p:txBody>
      </p:sp>
      <p:sp>
        <p:nvSpPr>
          <p:cNvPr id="3" name="Content Placeholder 2"/>
          <p:cNvSpPr>
            <a:spLocks noGrp="1"/>
          </p:cNvSpPr>
          <p:nvPr>
            <p:ph sz="half" idx="1"/>
          </p:nvPr>
        </p:nvSpPr>
        <p:spPr>
          <a:xfrm>
            <a:off x="2152650" y="1594628"/>
            <a:ext cx="3736086" cy="4931433"/>
          </a:xfrm>
        </p:spPr>
        <p:txBody>
          <a:bodyPr>
            <a:normAutofit/>
          </a:bodyPr>
          <a:lstStyle/>
          <a:p>
            <a:pPr marL="0" indent="0" algn="ctr">
              <a:buNone/>
            </a:pPr>
            <a:r>
              <a:rPr lang="en-US" u="sng" dirty="0"/>
              <a:t>Current Statewide &amp; Regional Mapping</a:t>
            </a:r>
          </a:p>
          <a:p>
            <a:r>
              <a:rPr lang="en-US" dirty="0" smtClean="0"/>
              <a:t>UTM </a:t>
            </a:r>
            <a:r>
              <a:rPr lang="en-US" strike="sngStrike" dirty="0" smtClean="0">
                <a:solidFill>
                  <a:srgbClr val="FF0000"/>
                </a:solidFill>
              </a:rPr>
              <a:t>mis</a:t>
            </a:r>
            <a:r>
              <a:rPr lang="en-US" dirty="0" smtClean="0"/>
              <a:t>used for statewide mapping</a:t>
            </a:r>
          </a:p>
          <a:p>
            <a:r>
              <a:rPr lang="en-US" dirty="0" smtClean="0"/>
              <a:t>Becomes problematic when using GPS and online positioning services</a:t>
            </a:r>
          </a:p>
          <a:p>
            <a:r>
              <a:rPr lang="en-US" dirty="0"/>
              <a:t>Distortions </a:t>
            </a:r>
            <a:r>
              <a:rPr lang="en-US" dirty="0" smtClean="0"/>
              <a:t>≈ 1:2,500 that’s ≈ 2 ft./mile</a:t>
            </a:r>
          </a:p>
          <a:p>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14429"/>
          <a:stretch/>
        </p:blipFill>
        <p:spPr>
          <a:xfrm>
            <a:off x="5658842" y="1391042"/>
            <a:ext cx="4846320" cy="5366751"/>
          </a:xfrm>
          <a:prstGeom prst="rect">
            <a:avLst/>
          </a:prstGeom>
          <a:ln>
            <a:solidFill>
              <a:schemeClr val="tx1"/>
            </a:solidFill>
          </a:ln>
        </p:spPr>
      </p:pic>
      <p:sp>
        <p:nvSpPr>
          <p:cNvPr id="11" name="Rectangle 10"/>
          <p:cNvSpPr/>
          <p:nvPr/>
        </p:nvSpPr>
        <p:spPr>
          <a:xfrm rot="60000">
            <a:off x="5858920" y="1862668"/>
            <a:ext cx="757597" cy="4663393"/>
          </a:xfrm>
          <a:prstGeom prst="rect">
            <a:avLst/>
          </a:prstGeom>
          <a:solidFill>
            <a:srgbClr val="FFFF00">
              <a:alpha val="30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6" name="Straight Connector 5"/>
          <p:cNvCxnSpPr/>
          <p:nvPr/>
        </p:nvCxnSpPr>
        <p:spPr>
          <a:xfrm flipH="1">
            <a:off x="6578601" y="1594627"/>
            <a:ext cx="67733" cy="5102506"/>
          </a:xfrm>
          <a:prstGeom prst="line">
            <a:avLst/>
          </a:prstGeom>
          <a:ln w="57150">
            <a:solidFill>
              <a:schemeClr val="accent1">
                <a:lumMod val="75000"/>
                <a:lumOff val="2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rot="-180000">
            <a:off x="10009534" y="2415211"/>
            <a:ext cx="320537" cy="725557"/>
          </a:xfrm>
          <a:prstGeom prst="rect">
            <a:avLst/>
          </a:prstGeom>
          <a:solidFill>
            <a:srgbClr val="FFFF00">
              <a:alpha val="30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9" name="Straight Connector 8"/>
          <p:cNvCxnSpPr/>
          <p:nvPr/>
        </p:nvCxnSpPr>
        <p:spPr>
          <a:xfrm>
            <a:off x="9922934" y="1594627"/>
            <a:ext cx="116417" cy="1919040"/>
          </a:xfrm>
          <a:prstGeom prst="line">
            <a:avLst/>
          </a:prstGeom>
          <a:ln w="57150">
            <a:solidFill>
              <a:schemeClr val="accent1">
                <a:lumMod val="75000"/>
                <a:lumOff val="2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8034130" y="1594628"/>
            <a:ext cx="1123122" cy="67149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1984039930"/>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2000"/>
                                        <p:tgtEl>
                                          <p:spTgt spid="6"/>
                                        </p:tgtEl>
                                      </p:cBhvr>
                                    </p:animEffect>
                                  </p:childTnLst>
                                </p:cTn>
                              </p:par>
                              <p:par>
                                <p:cTn id="13" presetID="22" presetClass="entr" presetSubtype="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20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up)">
                                      <p:cBhvr>
                                        <p:cTn id="20" dur="500"/>
                                        <p:tgtEl>
                                          <p:spTgt spid="11"/>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up)">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 Background &amp; Justification Information</a:t>
            </a:r>
            <a:endParaRPr lang="en-US" dirty="0"/>
          </a:p>
        </p:txBody>
      </p:sp>
      <p:sp>
        <p:nvSpPr>
          <p:cNvPr id="3" name="Content Placeholder 2"/>
          <p:cNvSpPr>
            <a:spLocks noGrp="1"/>
          </p:cNvSpPr>
          <p:nvPr>
            <p:ph sz="half" idx="1"/>
          </p:nvPr>
        </p:nvSpPr>
        <p:spPr/>
        <p:txBody>
          <a:bodyPr/>
          <a:lstStyle/>
          <a:p>
            <a:pPr marL="0" indent="0" algn="ctr">
              <a:buNone/>
            </a:pPr>
            <a:r>
              <a:rPr lang="en-US" u="sng" dirty="0" smtClean="0"/>
              <a:t>The Proposal</a:t>
            </a:r>
          </a:p>
          <a:p>
            <a:r>
              <a:rPr lang="en-US" dirty="0" smtClean="0"/>
              <a:t>A single zone like:</a:t>
            </a:r>
          </a:p>
          <a:p>
            <a:pPr lvl="1">
              <a:spcBef>
                <a:spcPts val="0"/>
              </a:spcBef>
              <a:spcAft>
                <a:spcPts val="0"/>
              </a:spcAft>
            </a:pPr>
            <a:r>
              <a:rPr lang="en-US" dirty="0" smtClean="0"/>
              <a:t>Montana</a:t>
            </a:r>
          </a:p>
          <a:p>
            <a:pPr lvl="1">
              <a:spcBef>
                <a:spcPts val="0"/>
              </a:spcBef>
              <a:spcAft>
                <a:spcPts val="0"/>
              </a:spcAft>
            </a:pPr>
            <a:r>
              <a:rPr lang="en-US" dirty="0" smtClean="0"/>
              <a:t>Nebraska</a:t>
            </a:r>
          </a:p>
          <a:p>
            <a:pPr lvl="1">
              <a:spcBef>
                <a:spcPts val="0"/>
              </a:spcBef>
              <a:spcAft>
                <a:spcPts val="0"/>
              </a:spcAft>
            </a:pPr>
            <a:r>
              <a:rPr lang="en-US" dirty="0" smtClean="0"/>
              <a:t>Tennessee</a:t>
            </a:r>
          </a:p>
          <a:p>
            <a:pPr lvl="1">
              <a:spcBef>
                <a:spcPts val="0"/>
              </a:spcBef>
              <a:spcAft>
                <a:spcPts val="0"/>
              </a:spcAft>
            </a:pPr>
            <a:r>
              <a:rPr lang="en-US" dirty="0" smtClean="0"/>
              <a:t>South Carolina</a:t>
            </a:r>
          </a:p>
          <a:p>
            <a:endParaRPr lang="en-US" dirty="0"/>
          </a:p>
        </p:txBody>
      </p:sp>
      <p:pic>
        <p:nvPicPr>
          <p:cNvPr id="6" name="Picture 2" descr="https://geodesy.noaa.gov/SPCS/images/spcs83_conus_fina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56536" y="1616069"/>
            <a:ext cx="4754880" cy="3236818"/>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p:cNvSpPr/>
          <p:nvPr/>
        </p:nvSpPr>
        <p:spPr>
          <a:xfrm>
            <a:off x="6632329" y="1846384"/>
            <a:ext cx="1128534" cy="69652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Oval 7"/>
          <p:cNvSpPr/>
          <p:nvPr/>
        </p:nvSpPr>
        <p:spPr>
          <a:xfrm>
            <a:off x="7442622" y="2598683"/>
            <a:ext cx="842664" cy="49621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Oval 8"/>
          <p:cNvSpPr/>
          <p:nvPr/>
        </p:nvSpPr>
        <p:spPr>
          <a:xfrm>
            <a:off x="8579760" y="3164320"/>
            <a:ext cx="1270555" cy="66912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2974515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22" presetClass="entr" presetSubtype="1" fill="hold"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up)">
                                      <p:cBhvr>
                                        <p:cTn id="12" dur="500"/>
                                        <p:tgtEl>
                                          <p:spTgt spid="3">
                                            <p:txEl>
                                              <p:pRg st="2" end="2"/>
                                            </p:txEl>
                                          </p:spTgt>
                                        </p:tgtEl>
                                      </p:cBhvr>
                                    </p:animEffect>
                                  </p:childTnLst>
                                </p:cTn>
                              </p:par>
                            </p:childTnLst>
                          </p:cTn>
                        </p:par>
                        <p:par>
                          <p:cTn id="13" fill="hold">
                            <p:stCondLst>
                              <p:cond delay="1000"/>
                            </p:stCondLst>
                            <p:childTnLst>
                              <p:par>
                                <p:cTn id="14" presetID="55"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1000" fill="hold"/>
                                        <p:tgtEl>
                                          <p:spTgt spid="8"/>
                                        </p:tgtEl>
                                        <p:attrNameLst>
                                          <p:attrName>ppt_w</p:attrName>
                                        </p:attrNameLst>
                                      </p:cBhvr>
                                      <p:tavLst>
                                        <p:tav tm="0">
                                          <p:val>
                                            <p:strVal val="#ppt_w*0.70"/>
                                          </p:val>
                                        </p:tav>
                                        <p:tav tm="100000">
                                          <p:val>
                                            <p:strVal val="#ppt_w"/>
                                          </p:val>
                                        </p:tav>
                                      </p:tavLst>
                                    </p:anim>
                                    <p:anim calcmode="lin" valueType="num">
                                      <p:cBhvr>
                                        <p:cTn id="17" dur="1000" fill="hold"/>
                                        <p:tgtEl>
                                          <p:spTgt spid="8"/>
                                        </p:tgtEl>
                                        <p:attrNameLst>
                                          <p:attrName>ppt_h</p:attrName>
                                        </p:attrNameLst>
                                      </p:cBhvr>
                                      <p:tavLst>
                                        <p:tav tm="0">
                                          <p:val>
                                            <p:strVal val="#ppt_h"/>
                                          </p:val>
                                        </p:tav>
                                        <p:tav tm="100000">
                                          <p:val>
                                            <p:strVal val="#ppt_h"/>
                                          </p:val>
                                        </p:tav>
                                      </p:tavLst>
                                    </p:anim>
                                    <p:animEffect transition="in" filter="fade">
                                      <p:cBhvr>
                                        <p:cTn id="18" dur="1000"/>
                                        <p:tgtEl>
                                          <p:spTgt spid="8"/>
                                        </p:tgtEl>
                                      </p:cBhvr>
                                    </p:animEffect>
                                  </p:childTnLst>
                                </p:cTn>
                              </p:par>
                              <p:par>
                                <p:cTn id="19" presetID="22" presetClass="entr" presetSubtype="1"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wipe(up)">
                                      <p:cBhvr>
                                        <p:cTn id="21" dur="500"/>
                                        <p:tgtEl>
                                          <p:spTgt spid="3">
                                            <p:txEl>
                                              <p:pRg st="3" end="3"/>
                                            </p:txEl>
                                          </p:spTgt>
                                        </p:tgtEl>
                                      </p:cBhvr>
                                    </p:animEffect>
                                  </p:childTnLst>
                                </p:cTn>
                              </p:par>
                            </p:childTnLst>
                          </p:cTn>
                        </p:par>
                        <p:par>
                          <p:cTn id="22" fill="hold">
                            <p:stCondLst>
                              <p:cond delay="2000"/>
                            </p:stCondLst>
                            <p:childTnLst>
                              <p:par>
                                <p:cTn id="23" presetID="55"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1000" fill="hold"/>
                                        <p:tgtEl>
                                          <p:spTgt spid="9"/>
                                        </p:tgtEl>
                                        <p:attrNameLst>
                                          <p:attrName>ppt_w</p:attrName>
                                        </p:attrNameLst>
                                      </p:cBhvr>
                                      <p:tavLst>
                                        <p:tav tm="0">
                                          <p:val>
                                            <p:strVal val="#ppt_w*0.70"/>
                                          </p:val>
                                        </p:tav>
                                        <p:tav tm="100000">
                                          <p:val>
                                            <p:strVal val="#ppt_w"/>
                                          </p:val>
                                        </p:tav>
                                      </p:tavLst>
                                    </p:anim>
                                    <p:anim calcmode="lin" valueType="num">
                                      <p:cBhvr>
                                        <p:cTn id="26" dur="1000" fill="hold"/>
                                        <p:tgtEl>
                                          <p:spTgt spid="9"/>
                                        </p:tgtEl>
                                        <p:attrNameLst>
                                          <p:attrName>ppt_h</p:attrName>
                                        </p:attrNameLst>
                                      </p:cBhvr>
                                      <p:tavLst>
                                        <p:tav tm="0">
                                          <p:val>
                                            <p:strVal val="#ppt_h"/>
                                          </p:val>
                                        </p:tav>
                                        <p:tav tm="100000">
                                          <p:val>
                                            <p:strVal val="#ppt_h"/>
                                          </p:val>
                                        </p:tav>
                                      </p:tavLst>
                                    </p:anim>
                                    <p:animEffect transition="in" filter="fade">
                                      <p:cBhvr>
                                        <p:cTn id="27" dur="1000"/>
                                        <p:tgtEl>
                                          <p:spTgt spid="9"/>
                                        </p:tgtEl>
                                      </p:cBhvr>
                                    </p:animEffect>
                                  </p:childTnLst>
                                </p:cTn>
                              </p:par>
                              <p:par>
                                <p:cTn id="28" presetID="22" presetClass="entr" presetSubtype="1" fill="hold" nodeType="with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wipe(up)">
                                      <p:cBhvr>
                                        <p:cTn id="30" dur="500"/>
                                        <p:tgtEl>
                                          <p:spTgt spid="3">
                                            <p:txEl>
                                              <p:pRg st="4" end="4"/>
                                            </p:txEl>
                                          </p:spTgt>
                                        </p:tgtEl>
                                      </p:cBhvr>
                                    </p:animEffect>
                                  </p:childTnLst>
                                </p:cTn>
                              </p:par>
                              <p:par>
                                <p:cTn id="31" presetID="22" presetClass="entr" presetSubtype="1" fill="hold"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wipe(up)">
                                      <p:cBhvr>
                                        <p:cTn id="33"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658842" y="1391042"/>
            <a:ext cx="4846320" cy="5366751"/>
            <a:chOff x="4134842" y="1391041"/>
            <a:chExt cx="4846320" cy="5366751"/>
          </a:xfrm>
        </p:grpSpPr>
        <p:pic>
          <p:nvPicPr>
            <p:cNvPr id="15" name="Picture 14"/>
            <p:cNvPicPr>
              <a:picLocks noChangeAspect="1"/>
            </p:cNvPicPr>
            <p:nvPr/>
          </p:nvPicPr>
          <p:blipFill rotWithShape="1">
            <a:blip r:embed="rId2" cstate="print">
              <a:extLst>
                <a:ext uri="{28A0092B-C50C-407E-A947-70E740481C1C}">
                  <a14:useLocalDpi xmlns:a14="http://schemas.microsoft.com/office/drawing/2010/main" val="0"/>
                </a:ext>
              </a:extLst>
            </a:blip>
            <a:srcRect t="14429"/>
            <a:stretch/>
          </p:blipFill>
          <p:spPr>
            <a:xfrm>
              <a:off x="4134842" y="1391041"/>
              <a:ext cx="4846320" cy="5366751"/>
            </a:xfrm>
            <a:prstGeom prst="rect">
              <a:avLst/>
            </a:prstGeom>
            <a:ln>
              <a:solidFill>
                <a:schemeClr val="tx1"/>
              </a:solidFill>
            </a:ln>
          </p:spPr>
        </p:pic>
        <p:sp>
          <p:nvSpPr>
            <p:cNvPr id="16" name="Rectangle 15"/>
            <p:cNvSpPr/>
            <p:nvPr/>
          </p:nvSpPr>
          <p:spPr>
            <a:xfrm rot="60000">
              <a:off x="4334919" y="1862667"/>
              <a:ext cx="757597" cy="4663393"/>
            </a:xfrm>
            <a:prstGeom prst="rect">
              <a:avLst/>
            </a:prstGeom>
            <a:solidFill>
              <a:srgbClr val="FFFF00">
                <a:alpha val="30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17" name="Straight Connector 16"/>
            <p:cNvCxnSpPr/>
            <p:nvPr/>
          </p:nvCxnSpPr>
          <p:spPr>
            <a:xfrm flipH="1">
              <a:off x="5054600" y="1594627"/>
              <a:ext cx="67733" cy="5102506"/>
            </a:xfrm>
            <a:prstGeom prst="line">
              <a:avLst/>
            </a:prstGeom>
            <a:ln w="57150">
              <a:solidFill>
                <a:schemeClr val="accent1">
                  <a:lumMod val="75000"/>
                  <a:lumOff val="2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rot="-180000">
              <a:off x="8485533" y="2415210"/>
              <a:ext cx="320537" cy="725557"/>
            </a:xfrm>
            <a:prstGeom prst="rect">
              <a:avLst/>
            </a:prstGeom>
            <a:solidFill>
              <a:srgbClr val="FFFF00">
                <a:alpha val="30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19" name="Straight Connector 18"/>
            <p:cNvCxnSpPr/>
            <p:nvPr/>
          </p:nvCxnSpPr>
          <p:spPr>
            <a:xfrm>
              <a:off x="8398933" y="1594627"/>
              <a:ext cx="116417" cy="1919040"/>
            </a:xfrm>
            <a:prstGeom prst="line">
              <a:avLst/>
            </a:prstGeom>
            <a:ln w="57150">
              <a:solidFill>
                <a:schemeClr val="accent1">
                  <a:lumMod val="75000"/>
                  <a:lumOff val="25000"/>
                </a:schemeClr>
              </a:solidFill>
              <a:prstDash val="sysDash"/>
            </a:ln>
          </p:spPr>
          <p:style>
            <a:lnRef idx="1">
              <a:schemeClr val="accent1"/>
            </a:lnRef>
            <a:fillRef idx="0">
              <a:schemeClr val="accent1"/>
            </a:fillRef>
            <a:effectRef idx="0">
              <a:schemeClr val="accent1"/>
            </a:effectRef>
            <a:fontRef idx="minor">
              <a:schemeClr val="tx1"/>
            </a:fontRef>
          </p:style>
        </p:cxnSp>
      </p:grpSp>
      <p:pic>
        <p:nvPicPr>
          <p:cNvPr id="6" name="Picture 5"/>
          <p:cNvPicPr>
            <a:picLocks noChangeAspect="1"/>
          </p:cNvPicPr>
          <p:nvPr/>
        </p:nvPicPr>
        <p:blipFill>
          <a:blip r:embed="rId3"/>
          <a:stretch>
            <a:fillRect/>
          </a:stretch>
        </p:blipFill>
        <p:spPr>
          <a:xfrm>
            <a:off x="5776837" y="1738294"/>
            <a:ext cx="4572000" cy="4646669"/>
          </a:xfrm>
          <a:prstGeom prst="rect">
            <a:avLst/>
          </a:prstGeom>
          <a:ln>
            <a:solidFill>
              <a:schemeClr val="accent1"/>
            </a:solidFill>
          </a:ln>
        </p:spPr>
      </p:pic>
      <p:sp>
        <p:nvSpPr>
          <p:cNvPr id="2" name="Title 1"/>
          <p:cNvSpPr>
            <a:spLocks noGrp="1"/>
          </p:cNvSpPr>
          <p:nvPr>
            <p:ph type="title"/>
          </p:nvPr>
        </p:nvSpPr>
        <p:spPr/>
        <p:txBody>
          <a:bodyPr>
            <a:normAutofit/>
          </a:bodyPr>
          <a:lstStyle/>
          <a:p>
            <a:r>
              <a:rPr lang="en-US" dirty="0" smtClean="0"/>
              <a:t> Background &amp; Justification Information</a:t>
            </a:r>
            <a:endParaRPr lang="en-US" dirty="0"/>
          </a:p>
        </p:txBody>
      </p:sp>
      <p:sp>
        <p:nvSpPr>
          <p:cNvPr id="3" name="Content Placeholder 2"/>
          <p:cNvSpPr>
            <a:spLocks noGrp="1"/>
          </p:cNvSpPr>
          <p:nvPr>
            <p:ph sz="half" idx="1"/>
          </p:nvPr>
        </p:nvSpPr>
        <p:spPr>
          <a:noFill/>
        </p:spPr>
        <p:txBody>
          <a:bodyPr>
            <a:normAutofit/>
          </a:bodyPr>
          <a:lstStyle/>
          <a:p>
            <a:pPr marL="0" indent="0" algn="ctr">
              <a:buNone/>
            </a:pPr>
            <a:r>
              <a:rPr lang="en-US" u="sng" dirty="0" smtClean="0"/>
              <a:t>Justification</a:t>
            </a:r>
          </a:p>
          <a:p>
            <a:pPr>
              <a:spcAft>
                <a:spcPts val="0"/>
              </a:spcAft>
            </a:pPr>
            <a:r>
              <a:rPr lang="en-US" dirty="0" smtClean="0"/>
              <a:t>Current SPCS not used</a:t>
            </a:r>
          </a:p>
          <a:p>
            <a:pPr>
              <a:spcAft>
                <a:spcPts val="0"/>
              </a:spcAft>
            </a:pPr>
            <a:r>
              <a:rPr lang="en-US" dirty="0" smtClean="0"/>
              <a:t>UTM is misused</a:t>
            </a:r>
          </a:p>
          <a:p>
            <a:pPr>
              <a:spcAft>
                <a:spcPts val="0"/>
              </a:spcAft>
            </a:pPr>
            <a:r>
              <a:rPr lang="en-US" dirty="0" smtClean="0"/>
              <a:t>Simplify legislation</a:t>
            </a:r>
          </a:p>
          <a:p>
            <a:pPr>
              <a:spcAft>
                <a:spcPts val="0"/>
              </a:spcAft>
            </a:pPr>
            <a:r>
              <a:rPr lang="en-US" dirty="0"/>
              <a:t>NGS will do the </a:t>
            </a:r>
            <a:r>
              <a:rPr lang="en-US" dirty="0" smtClean="0"/>
              <a:t>work</a:t>
            </a:r>
          </a:p>
          <a:p>
            <a:pPr>
              <a:spcAft>
                <a:spcPts val="0"/>
              </a:spcAft>
            </a:pPr>
            <a:r>
              <a:rPr lang="en-US" dirty="0">
                <a:solidFill>
                  <a:srgbClr val="FF0000"/>
                </a:solidFill>
              </a:rPr>
              <a:t>Provide a legitimate </a:t>
            </a:r>
            <a:r>
              <a:rPr lang="en-US" dirty="0" smtClean="0">
                <a:solidFill>
                  <a:srgbClr val="FF0000"/>
                </a:solidFill>
              </a:rPr>
              <a:t>coordinate system for </a:t>
            </a:r>
            <a:r>
              <a:rPr lang="en-US" dirty="0">
                <a:solidFill>
                  <a:srgbClr val="FF0000"/>
                </a:solidFill>
              </a:rPr>
              <a:t>regional and statewide planning </a:t>
            </a:r>
            <a:r>
              <a:rPr lang="en-US" dirty="0" smtClean="0">
                <a:solidFill>
                  <a:srgbClr val="FF0000"/>
                </a:solidFill>
              </a:rPr>
              <a:t>purposes</a:t>
            </a:r>
            <a:endParaRPr lang="en-US" dirty="0"/>
          </a:p>
          <a:p>
            <a:endParaRPr lang="en-US" dirty="0" smtClean="0"/>
          </a:p>
          <a:p>
            <a:endParaRPr lang="en-US" dirty="0"/>
          </a:p>
        </p:txBody>
      </p:sp>
      <p:pic>
        <p:nvPicPr>
          <p:cNvPr id="10" name="Picture 9"/>
          <p:cNvPicPr>
            <a:picLocks noChangeAspect="1"/>
          </p:cNvPicPr>
          <p:nvPr/>
        </p:nvPicPr>
        <p:blipFill>
          <a:blip r:embed="rId4"/>
          <a:stretch>
            <a:fillRect/>
          </a:stretch>
        </p:blipFill>
        <p:spPr>
          <a:xfrm>
            <a:off x="6847114" y="2939145"/>
            <a:ext cx="3657600" cy="3648137"/>
          </a:xfrm>
          <a:prstGeom prst="rect">
            <a:avLst/>
          </a:prstGeom>
          <a:ln>
            <a:solidFill>
              <a:schemeClr val="tx1"/>
            </a:solidFill>
          </a:ln>
        </p:spPr>
      </p:pic>
      <p:pic>
        <p:nvPicPr>
          <p:cNvPr id="9" name="Picture 8"/>
          <p:cNvPicPr>
            <a:picLocks noChangeAspect="1"/>
          </p:cNvPicPr>
          <p:nvPr/>
        </p:nvPicPr>
        <p:blipFill>
          <a:blip r:embed="rId5"/>
          <a:stretch>
            <a:fillRect/>
          </a:stretch>
        </p:blipFill>
        <p:spPr>
          <a:xfrm>
            <a:off x="5787118" y="3809133"/>
            <a:ext cx="3657600" cy="2298668"/>
          </a:xfrm>
          <a:prstGeom prst="rect">
            <a:avLst/>
          </a:prstGeom>
          <a:ln>
            <a:solidFill>
              <a:schemeClr val="tx1"/>
            </a:solidFill>
          </a:ln>
        </p:spPr>
      </p:pic>
      <p:pic>
        <p:nvPicPr>
          <p:cNvPr id="7" name="Picture 2"/>
          <p:cNvPicPr>
            <a:picLocks noChangeAspect="1" noChangeArrowheads="1"/>
          </p:cNvPicPr>
          <p:nvPr/>
        </p:nvPicPr>
        <p:blipFill>
          <a:blip r:embed="rId6">
            <a:extLst>
              <a:ext uri="{28A0092B-C50C-407E-A947-70E740481C1C}">
                <a14:useLocalDpi xmlns:a14="http://schemas.microsoft.com/office/drawing/2010/main" val="0"/>
              </a:ext>
            </a:extLst>
          </a:blip>
          <a:srcRect r="3416" b="25328"/>
          <a:stretch>
            <a:fillRect/>
          </a:stretch>
        </p:blipFill>
        <p:spPr bwMode="auto">
          <a:xfrm>
            <a:off x="6348410" y="1594627"/>
            <a:ext cx="3690940" cy="5029200"/>
          </a:xfrm>
          <a:prstGeom prst="rect">
            <a:avLst/>
          </a:prstGeom>
          <a:noFill/>
          <a:ln w="9525">
            <a:solidFill>
              <a:srgbClr val="000000"/>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7"/>
          <a:stretch>
            <a:fillRect/>
          </a:stretch>
        </p:blipFill>
        <p:spPr>
          <a:xfrm>
            <a:off x="6381750" y="1594627"/>
            <a:ext cx="3657600" cy="1866464"/>
          </a:xfrm>
          <a:prstGeom prst="rect">
            <a:avLst/>
          </a:prstGeom>
          <a:ln>
            <a:solidFill>
              <a:schemeClr val="tx1"/>
            </a:solidFill>
          </a:ln>
        </p:spPr>
      </p:pic>
      <p:pic>
        <p:nvPicPr>
          <p:cNvPr id="20" name="Picture 19"/>
          <p:cNvPicPr>
            <a:picLocks noChangeAspect="1"/>
          </p:cNvPicPr>
          <p:nvPr/>
        </p:nvPicPr>
        <p:blipFill>
          <a:blip r:embed="rId8"/>
          <a:stretch>
            <a:fillRect/>
          </a:stretch>
        </p:blipFill>
        <p:spPr>
          <a:xfrm>
            <a:off x="5796002" y="1738293"/>
            <a:ext cx="4572000" cy="4927600"/>
          </a:xfrm>
          <a:prstGeom prst="rect">
            <a:avLst/>
          </a:prstGeom>
          <a:ln>
            <a:solidFill>
              <a:schemeClr val="accent1"/>
            </a:solidFill>
          </a:ln>
        </p:spPr>
      </p:pic>
    </p:spTree>
    <p:extLst>
      <p:ext uri="{BB962C8B-B14F-4D97-AF65-F5344CB8AC3E}">
        <p14:creationId xmlns:p14="http://schemas.microsoft.com/office/powerpoint/2010/main" val="2078552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7"/>
                                        </p:tgtEl>
                                        <p:attrNameLst>
                                          <p:attrName>ppt_w</p:attrName>
                                        </p:attrNameLst>
                                      </p:cBhvr>
                                      <p:tavLst>
                                        <p:tav tm="0">
                                          <p:val>
                                            <p:strVal val="ppt_w"/>
                                          </p:val>
                                        </p:tav>
                                        <p:tav tm="100000">
                                          <p:val>
                                            <p:fltVal val="0"/>
                                          </p:val>
                                        </p:tav>
                                      </p:tavLst>
                                    </p:anim>
                                    <p:anim calcmode="lin" valueType="num">
                                      <p:cBhvr>
                                        <p:cTn id="7" dur="1000"/>
                                        <p:tgtEl>
                                          <p:spTgt spid="7"/>
                                        </p:tgtEl>
                                        <p:attrNameLst>
                                          <p:attrName>ppt_h</p:attrName>
                                        </p:attrNameLst>
                                      </p:cBhvr>
                                      <p:tavLst>
                                        <p:tav tm="0">
                                          <p:val>
                                            <p:strVal val="ppt_h"/>
                                          </p:val>
                                        </p:tav>
                                        <p:tav tm="100000">
                                          <p:val>
                                            <p:fltVal val="0"/>
                                          </p:val>
                                        </p:tav>
                                      </p:tavLst>
                                    </p:anim>
                                    <p:anim calcmode="lin" valueType="num">
                                      <p:cBhvr>
                                        <p:cTn id="8" dur="1000"/>
                                        <p:tgtEl>
                                          <p:spTgt spid="7"/>
                                        </p:tgtEl>
                                        <p:attrNameLst>
                                          <p:attrName>style.rotation</p:attrName>
                                        </p:attrNameLst>
                                      </p:cBhvr>
                                      <p:tavLst>
                                        <p:tav tm="0">
                                          <p:val>
                                            <p:fltVal val="0"/>
                                          </p:val>
                                        </p:tav>
                                        <p:tav tm="100000">
                                          <p:val>
                                            <p:fltVal val="90"/>
                                          </p:val>
                                        </p:tav>
                                      </p:tavLst>
                                    </p:anim>
                                    <p:animEffect transition="out" filter="fade">
                                      <p:cBhvr>
                                        <p:cTn id="9" dur="1000"/>
                                        <p:tgtEl>
                                          <p:spTgt spid="7"/>
                                        </p:tgtEl>
                                      </p:cBhvr>
                                    </p:animEffect>
                                    <p:set>
                                      <p:cBhvr>
                                        <p:cTn id="10" dur="1" fill="hold">
                                          <p:stCondLst>
                                            <p:cond delay="999"/>
                                          </p:stCondLst>
                                        </p:cTn>
                                        <p:tgtEl>
                                          <p:spTgt spid="7"/>
                                        </p:tgtEl>
                                        <p:attrNameLst>
                                          <p:attrName>style.visibility</p:attrName>
                                        </p:attrNameLst>
                                      </p:cBhvr>
                                      <p:to>
                                        <p:strVal val="hidden"/>
                                      </p:to>
                                    </p:set>
                                  </p:childTnLst>
                                </p:cTn>
                              </p:par>
                              <p:par>
                                <p:cTn id="11" presetID="53" presetClass="entr" presetSubtype="16"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Effect transition="in" filter="fade">
                                      <p:cBhvr>
                                        <p:cTn id="15" dur="1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xit" presetSubtype="0" fill="hold" nodeType="clickEffect">
                                  <p:stCondLst>
                                    <p:cond delay="0"/>
                                  </p:stCondLst>
                                  <p:childTnLst>
                                    <p:anim calcmode="lin" valueType="num">
                                      <p:cBhvr>
                                        <p:cTn id="19" dur="1000"/>
                                        <p:tgtEl>
                                          <p:spTgt spid="4"/>
                                        </p:tgtEl>
                                        <p:attrNameLst>
                                          <p:attrName>ppt_w</p:attrName>
                                        </p:attrNameLst>
                                      </p:cBhvr>
                                      <p:tavLst>
                                        <p:tav tm="0">
                                          <p:val>
                                            <p:strVal val="ppt_w"/>
                                          </p:val>
                                        </p:tav>
                                        <p:tav tm="100000">
                                          <p:val>
                                            <p:fltVal val="0"/>
                                          </p:val>
                                        </p:tav>
                                      </p:tavLst>
                                    </p:anim>
                                    <p:anim calcmode="lin" valueType="num">
                                      <p:cBhvr>
                                        <p:cTn id="20" dur="1000"/>
                                        <p:tgtEl>
                                          <p:spTgt spid="4"/>
                                        </p:tgtEl>
                                        <p:attrNameLst>
                                          <p:attrName>ppt_h</p:attrName>
                                        </p:attrNameLst>
                                      </p:cBhvr>
                                      <p:tavLst>
                                        <p:tav tm="0">
                                          <p:val>
                                            <p:strVal val="ppt_h"/>
                                          </p:val>
                                        </p:tav>
                                        <p:tav tm="100000">
                                          <p:val>
                                            <p:fltVal val="0"/>
                                          </p:val>
                                        </p:tav>
                                      </p:tavLst>
                                    </p:anim>
                                    <p:anim calcmode="lin" valueType="num">
                                      <p:cBhvr>
                                        <p:cTn id="21" dur="1000"/>
                                        <p:tgtEl>
                                          <p:spTgt spid="4"/>
                                        </p:tgtEl>
                                        <p:attrNameLst>
                                          <p:attrName>style.rotation</p:attrName>
                                        </p:attrNameLst>
                                      </p:cBhvr>
                                      <p:tavLst>
                                        <p:tav tm="0">
                                          <p:val>
                                            <p:fltVal val="0"/>
                                          </p:val>
                                        </p:tav>
                                        <p:tav tm="100000">
                                          <p:val>
                                            <p:fltVal val="90"/>
                                          </p:val>
                                        </p:tav>
                                      </p:tavLst>
                                    </p:anim>
                                    <p:animEffect transition="out" filter="fade">
                                      <p:cBhvr>
                                        <p:cTn id="22" dur="1000"/>
                                        <p:tgtEl>
                                          <p:spTgt spid="4"/>
                                        </p:tgtEl>
                                      </p:cBhvr>
                                    </p:animEffect>
                                    <p:set>
                                      <p:cBhvr>
                                        <p:cTn id="23" dur="1" fill="hold">
                                          <p:stCondLst>
                                            <p:cond delay="999"/>
                                          </p:stCondLst>
                                        </p:cTn>
                                        <p:tgtEl>
                                          <p:spTgt spid="4"/>
                                        </p:tgtEl>
                                        <p:attrNameLst>
                                          <p:attrName>style.visibility</p:attrName>
                                        </p:attrNameLst>
                                      </p:cBhvr>
                                      <p:to>
                                        <p:strVal val="hidden"/>
                                      </p:to>
                                    </p:set>
                                  </p:childTnLst>
                                </p:cTn>
                              </p:par>
                              <p:par>
                                <p:cTn id="24" presetID="53" presetClass="entr" presetSubtype="16"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1000" fill="hold"/>
                                        <p:tgtEl>
                                          <p:spTgt spid="10"/>
                                        </p:tgtEl>
                                        <p:attrNameLst>
                                          <p:attrName>ppt_w</p:attrName>
                                        </p:attrNameLst>
                                      </p:cBhvr>
                                      <p:tavLst>
                                        <p:tav tm="0">
                                          <p:val>
                                            <p:fltVal val="0"/>
                                          </p:val>
                                        </p:tav>
                                        <p:tav tm="100000">
                                          <p:val>
                                            <p:strVal val="#ppt_w"/>
                                          </p:val>
                                        </p:tav>
                                      </p:tavLst>
                                    </p:anim>
                                    <p:anim calcmode="lin" valueType="num">
                                      <p:cBhvr>
                                        <p:cTn id="27" dur="1000" fill="hold"/>
                                        <p:tgtEl>
                                          <p:spTgt spid="10"/>
                                        </p:tgtEl>
                                        <p:attrNameLst>
                                          <p:attrName>ppt_h</p:attrName>
                                        </p:attrNameLst>
                                      </p:cBhvr>
                                      <p:tavLst>
                                        <p:tav tm="0">
                                          <p:val>
                                            <p:fltVal val="0"/>
                                          </p:val>
                                        </p:tav>
                                        <p:tav tm="100000">
                                          <p:val>
                                            <p:strVal val="#ppt_h"/>
                                          </p:val>
                                        </p:tav>
                                      </p:tavLst>
                                    </p:anim>
                                    <p:animEffect transition="in" filter="fade">
                                      <p:cBhvr>
                                        <p:cTn id="28" dur="1000"/>
                                        <p:tgtEl>
                                          <p:spTgt spid="10"/>
                                        </p:tgtEl>
                                      </p:cBhvr>
                                    </p:animEffect>
                                  </p:childTnLst>
                                </p:cTn>
                              </p:par>
                              <p:par>
                                <p:cTn id="29" presetID="53" presetClass="entr" presetSubtype="16"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1000" fill="hold"/>
                                        <p:tgtEl>
                                          <p:spTgt spid="9"/>
                                        </p:tgtEl>
                                        <p:attrNameLst>
                                          <p:attrName>ppt_w</p:attrName>
                                        </p:attrNameLst>
                                      </p:cBhvr>
                                      <p:tavLst>
                                        <p:tav tm="0">
                                          <p:val>
                                            <p:fltVal val="0"/>
                                          </p:val>
                                        </p:tav>
                                        <p:tav tm="100000">
                                          <p:val>
                                            <p:strVal val="#ppt_w"/>
                                          </p:val>
                                        </p:tav>
                                      </p:tavLst>
                                    </p:anim>
                                    <p:anim calcmode="lin" valueType="num">
                                      <p:cBhvr>
                                        <p:cTn id="32" dur="1000" fill="hold"/>
                                        <p:tgtEl>
                                          <p:spTgt spid="9"/>
                                        </p:tgtEl>
                                        <p:attrNameLst>
                                          <p:attrName>ppt_h</p:attrName>
                                        </p:attrNameLst>
                                      </p:cBhvr>
                                      <p:tavLst>
                                        <p:tav tm="0">
                                          <p:val>
                                            <p:fltVal val="0"/>
                                          </p:val>
                                        </p:tav>
                                        <p:tav tm="100000">
                                          <p:val>
                                            <p:strVal val="#ppt_h"/>
                                          </p:val>
                                        </p:tav>
                                      </p:tavLst>
                                    </p:anim>
                                    <p:animEffect transition="in" filter="fade">
                                      <p:cBhvr>
                                        <p:cTn id="33" dur="1000"/>
                                        <p:tgtEl>
                                          <p:spTgt spid="9"/>
                                        </p:tgtEl>
                                      </p:cBhvr>
                                    </p:animEffect>
                                  </p:childTnLst>
                                </p:cTn>
                              </p:par>
                              <p:par>
                                <p:cTn id="34" presetID="53" presetClass="entr" presetSubtype="16" fill="hold" nodeType="with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p:cTn id="36" dur="1000" fill="hold"/>
                                        <p:tgtEl>
                                          <p:spTgt spid="5"/>
                                        </p:tgtEl>
                                        <p:attrNameLst>
                                          <p:attrName>ppt_w</p:attrName>
                                        </p:attrNameLst>
                                      </p:cBhvr>
                                      <p:tavLst>
                                        <p:tav tm="0">
                                          <p:val>
                                            <p:fltVal val="0"/>
                                          </p:val>
                                        </p:tav>
                                        <p:tav tm="100000">
                                          <p:val>
                                            <p:strVal val="#ppt_w"/>
                                          </p:val>
                                        </p:tav>
                                      </p:tavLst>
                                    </p:anim>
                                    <p:anim calcmode="lin" valueType="num">
                                      <p:cBhvr>
                                        <p:cTn id="37" dur="1000" fill="hold"/>
                                        <p:tgtEl>
                                          <p:spTgt spid="5"/>
                                        </p:tgtEl>
                                        <p:attrNameLst>
                                          <p:attrName>ppt_h</p:attrName>
                                        </p:attrNameLst>
                                      </p:cBhvr>
                                      <p:tavLst>
                                        <p:tav tm="0">
                                          <p:val>
                                            <p:fltVal val="0"/>
                                          </p:val>
                                        </p:tav>
                                        <p:tav tm="100000">
                                          <p:val>
                                            <p:strVal val="#ppt_h"/>
                                          </p:val>
                                        </p:tav>
                                      </p:tavLst>
                                    </p:anim>
                                    <p:animEffect transition="in" filter="fade">
                                      <p:cBhvr>
                                        <p:cTn id="38" dur="10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xit" presetSubtype="0" fill="hold" nodeType="clickEffect">
                                  <p:stCondLst>
                                    <p:cond delay="0"/>
                                  </p:stCondLst>
                                  <p:childTnLst>
                                    <p:anim calcmode="lin" valueType="num">
                                      <p:cBhvr>
                                        <p:cTn id="42" dur="1000"/>
                                        <p:tgtEl>
                                          <p:spTgt spid="10"/>
                                        </p:tgtEl>
                                        <p:attrNameLst>
                                          <p:attrName>ppt_w</p:attrName>
                                        </p:attrNameLst>
                                      </p:cBhvr>
                                      <p:tavLst>
                                        <p:tav tm="0">
                                          <p:val>
                                            <p:strVal val="ppt_w"/>
                                          </p:val>
                                        </p:tav>
                                        <p:tav tm="100000">
                                          <p:val>
                                            <p:fltVal val="0"/>
                                          </p:val>
                                        </p:tav>
                                      </p:tavLst>
                                    </p:anim>
                                    <p:anim calcmode="lin" valueType="num">
                                      <p:cBhvr>
                                        <p:cTn id="43" dur="1000"/>
                                        <p:tgtEl>
                                          <p:spTgt spid="10"/>
                                        </p:tgtEl>
                                        <p:attrNameLst>
                                          <p:attrName>ppt_h</p:attrName>
                                        </p:attrNameLst>
                                      </p:cBhvr>
                                      <p:tavLst>
                                        <p:tav tm="0">
                                          <p:val>
                                            <p:strVal val="ppt_h"/>
                                          </p:val>
                                        </p:tav>
                                        <p:tav tm="100000">
                                          <p:val>
                                            <p:fltVal val="0"/>
                                          </p:val>
                                        </p:tav>
                                      </p:tavLst>
                                    </p:anim>
                                    <p:anim calcmode="lin" valueType="num">
                                      <p:cBhvr>
                                        <p:cTn id="44" dur="1000"/>
                                        <p:tgtEl>
                                          <p:spTgt spid="10"/>
                                        </p:tgtEl>
                                        <p:attrNameLst>
                                          <p:attrName>style.rotation</p:attrName>
                                        </p:attrNameLst>
                                      </p:cBhvr>
                                      <p:tavLst>
                                        <p:tav tm="0">
                                          <p:val>
                                            <p:fltVal val="0"/>
                                          </p:val>
                                        </p:tav>
                                        <p:tav tm="100000">
                                          <p:val>
                                            <p:fltVal val="90"/>
                                          </p:val>
                                        </p:tav>
                                      </p:tavLst>
                                    </p:anim>
                                    <p:animEffect transition="out" filter="fade">
                                      <p:cBhvr>
                                        <p:cTn id="45" dur="1000"/>
                                        <p:tgtEl>
                                          <p:spTgt spid="10"/>
                                        </p:tgtEl>
                                      </p:cBhvr>
                                    </p:animEffect>
                                    <p:set>
                                      <p:cBhvr>
                                        <p:cTn id="46" dur="1" fill="hold">
                                          <p:stCondLst>
                                            <p:cond delay="999"/>
                                          </p:stCondLst>
                                        </p:cTn>
                                        <p:tgtEl>
                                          <p:spTgt spid="10"/>
                                        </p:tgtEl>
                                        <p:attrNameLst>
                                          <p:attrName>style.visibility</p:attrName>
                                        </p:attrNameLst>
                                      </p:cBhvr>
                                      <p:to>
                                        <p:strVal val="hidden"/>
                                      </p:to>
                                    </p:set>
                                  </p:childTnLst>
                                </p:cTn>
                              </p:par>
                              <p:par>
                                <p:cTn id="47" presetID="31" presetClass="exit" presetSubtype="0" fill="hold" nodeType="withEffect">
                                  <p:stCondLst>
                                    <p:cond delay="0"/>
                                  </p:stCondLst>
                                  <p:childTnLst>
                                    <p:anim calcmode="lin" valueType="num">
                                      <p:cBhvr>
                                        <p:cTn id="48" dur="1000"/>
                                        <p:tgtEl>
                                          <p:spTgt spid="9"/>
                                        </p:tgtEl>
                                        <p:attrNameLst>
                                          <p:attrName>ppt_w</p:attrName>
                                        </p:attrNameLst>
                                      </p:cBhvr>
                                      <p:tavLst>
                                        <p:tav tm="0">
                                          <p:val>
                                            <p:strVal val="ppt_w"/>
                                          </p:val>
                                        </p:tav>
                                        <p:tav tm="100000">
                                          <p:val>
                                            <p:fltVal val="0"/>
                                          </p:val>
                                        </p:tav>
                                      </p:tavLst>
                                    </p:anim>
                                    <p:anim calcmode="lin" valueType="num">
                                      <p:cBhvr>
                                        <p:cTn id="49" dur="1000"/>
                                        <p:tgtEl>
                                          <p:spTgt spid="9"/>
                                        </p:tgtEl>
                                        <p:attrNameLst>
                                          <p:attrName>ppt_h</p:attrName>
                                        </p:attrNameLst>
                                      </p:cBhvr>
                                      <p:tavLst>
                                        <p:tav tm="0">
                                          <p:val>
                                            <p:strVal val="ppt_h"/>
                                          </p:val>
                                        </p:tav>
                                        <p:tav tm="100000">
                                          <p:val>
                                            <p:fltVal val="0"/>
                                          </p:val>
                                        </p:tav>
                                      </p:tavLst>
                                    </p:anim>
                                    <p:anim calcmode="lin" valueType="num">
                                      <p:cBhvr>
                                        <p:cTn id="50" dur="1000"/>
                                        <p:tgtEl>
                                          <p:spTgt spid="9"/>
                                        </p:tgtEl>
                                        <p:attrNameLst>
                                          <p:attrName>style.rotation</p:attrName>
                                        </p:attrNameLst>
                                      </p:cBhvr>
                                      <p:tavLst>
                                        <p:tav tm="0">
                                          <p:val>
                                            <p:fltVal val="0"/>
                                          </p:val>
                                        </p:tav>
                                        <p:tav tm="100000">
                                          <p:val>
                                            <p:fltVal val="90"/>
                                          </p:val>
                                        </p:tav>
                                      </p:tavLst>
                                    </p:anim>
                                    <p:animEffect transition="out" filter="fade">
                                      <p:cBhvr>
                                        <p:cTn id="51" dur="1000"/>
                                        <p:tgtEl>
                                          <p:spTgt spid="9"/>
                                        </p:tgtEl>
                                      </p:cBhvr>
                                    </p:animEffect>
                                    <p:set>
                                      <p:cBhvr>
                                        <p:cTn id="52" dur="1" fill="hold">
                                          <p:stCondLst>
                                            <p:cond delay="999"/>
                                          </p:stCondLst>
                                        </p:cTn>
                                        <p:tgtEl>
                                          <p:spTgt spid="9"/>
                                        </p:tgtEl>
                                        <p:attrNameLst>
                                          <p:attrName>style.visibility</p:attrName>
                                        </p:attrNameLst>
                                      </p:cBhvr>
                                      <p:to>
                                        <p:strVal val="hidden"/>
                                      </p:to>
                                    </p:set>
                                  </p:childTnLst>
                                </p:cTn>
                              </p:par>
                              <p:par>
                                <p:cTn id="53" presetID="31" presetClass="exit" presetSubtype="0" fill="hold" nodeType="withEffect">
                                  <p:stCondLst>
                                    <p:cond delay="0"/>
                                  </p:stCondLst>
                                  <p:childTnLst>
                                    <p:anim calcmode="lin" valueType="num">
                                      <p:cBhvr>
                                        <p:cTn id="54" dur="1000"/>
                                        <p:tgtEl>
                                          <p:spTgt spid="5"/>
                                        </p:tgtEl>
                                        <p:attrNameLst>
                                          <p:attrName>ppt_w</p:attrName>
                                        </p:attrNameLst>
                                      </p:cBhvr>
                                      <p:tavLst>
                                        <p:tav tm="0">
                                          <p:val>
                                            <p:strVal val="ppt_w"/>
                                          </p:val>
                                        </p:tav>
                                        <p:tav tm="100000">
                                          <p:val>
                                            <p:fltVal val="0"/>
                                          </p:val>
                                        </p:tav>
                                      </p:tavLst>
                                    </p:anim>
                                    <p:anim calcmode="lin" valueType="num">
                                      <p:cBhvr>
                                        <p:cTn id="55" dur="1000"/>
                                        <p:tgtEl>
                                          <p:spTgt spid="5"/>
                                        </p:tgtEl>
                                        <p:attrNameLst>
                                          <p:attrName>ppt_h</p:attrName>
                                        </p:attrNameLst>
                                      </p:cBhvr>
                                      <p:tavLst>
                                        <p:tav tm="0">
                                          <p:val>
                                            <p:strVal val="ppt_h"/>
                                          </p:val>
                                        </p:tav>
                                        <p:tav tm="100000">
                                          <p:val>
                                            <p:fltVal val="0"/>
                                          </p:val>
                                        </p:tav>
                                      </p:tavLst>
                                    </p:anim>
                                    <p:anim calcmode="lin" valueType="num">
                                      <p:cBhvr>
                                        <p:cTn id="56" dur="1000"/>
                                        <p:tgtEl>
                                          <p:spTgt spid="5"/>
                                        </p:tgtEl>
                                        <p:attrNameLst>
                                          <p:attrName>style.rotation</p:attrName>
                                        </p:attrNameLst>
                                      </p:cBhvr>
                                      <p:tavLst>
                                        <p:tav tm="0">
                                          <p:val>
                                            <p:fltVal val="0"/>
                                          </p:val>
                                        </p:tav>
                                        <p:tav tm="100000">
                                          <p:val>
                                            <p:fltVal val="90"/>
                                          </p:val>
                                        </p:tav>
                                      </p:tavLst>
                                    </p:anim>
                                    <p:animEffect transition="out" filter="fade">
                                      <p:cBhvr>
                                        <p:cTn id="57" dur="1000"/>
                                        <p:tgtEl>
                                          <p:spTgt spid="5"/>
                                        </p:tgtEl>
                                      </p:cBhvr>
                                    </p:animEffect>
                                    <p:set>
                                      <p:cBhvr>
                                        <p:cTn id="58" dur="1" fill="hold">
                                          <p:stCondLst>
                                            <p:cond delay="999"/>
                                          </p:stCondLst>
                                        </p:cTn>
                                        <p:tgtEl>
                                          <p:spTgt spid="5"/>
                                        </p:tgtEl>
                                        <p:attrNameLst>
                                          <p:attrName>style.visibility</p:attrName>
                                        </p:attrNameLst>
                                      </p:cBhvr>
                                      <p:to>
                                        <p:strVal val="hidden"/>
                                      </p:to>
                                    </p:set>
                                  </p:childTnLst>
                                </p:cTn>
                              </p:par>
                              <p:par>
                                <p:cTn id="59" presetID="53" presetClass="entr" presetSubtype="16" fill="hold" nodeType="withEffect">
                                  <p:stCondLst>
                                    <p:cond delay="0"/>
                                  </p:stCondLst>
                                  <p:childTnLst>
                                    <p:set>
                                      <p:cBhvr>
                                        <p:cTn id="60" dur="1" fill="hold">
                                          <p:stCondLst>
                                            <p:cond delay="0"/>
                                          </p:stCondLst>
                                        </p:cTn>
                                        <p:tgtEl>
                                          <p:spTgt spid="6"/>
                                        </p:tgtEl>
                                        <p:attrNameLst>
                                          <p:attrName>style.visibility</p:attrName>
                                        </p:attrNameLst>
                                      </p:cBhvr>
                                      <p:to>
                                        <p:strVal val="visible"/>
                                      </p:to>
                                    </p:set>
                                    <p:anim calcmode="lin" valueType="num">
                                      <p:cBhvr>
                                        <p:cTn id="61" dur="1000" fill="hold"/>
                                        <p:tgtEl>
                                          <p:spTgt spid="6"/>
                                        </p:tgtEl>
                                        <p:attrNameLst>
                                          <p:attrName>ppt_w</p:attrName>
                                        </p:attrNameLst>
                                      </p:cBhvr>
                                      <p:tavLst>
                                        <p:tav tm="0">
                                          <p:val>
                                            <p:fltVal val="0"/>
                                          </p:val>
                                        </p:tav>
                                        <p:tav tm="100000">
                                          <p:val>
                                            <p:strVal val="#ppt_w"/>
                                          </p:val>
                                        </p:tav>
                                      </p:tavLst>
                                    </p:anim>
                                    <p:anim calcmode="lin" valueType="num">
                                      <p:cBhvr>
                                        <p:cTn id="62" dur="1000" fill="hold"/>
                                        <p:tgtEl>
                                          <p:spTgt spid="6"/>
                                        </p:tgtEl>
                                        <p:attrNameLst>
                                          <p:attrName>ppt_h</p:attrName>
                                        </p:attrNameLst>
                                      </p:cBhvr>
                                      <p:tavLst>
                                        <p:tav tm="0">
                                          <p:val>
                                            <p:fltVal val="0"/>
                                          </p:val>
                                        </p:tav>
                                        <p:tav tm="100000">
                                          <p:val>
                                            <p:strVal val="#ppt_h"/>
                                          </p:val>
                                        </p:tav>
                                      </p:tavLst>
                                    </p:anim>
                                    <p:animEffect transition="in" filter="fade">
                                      <p:cBhvr>
                                        <p:cTn id="63" dur="1000"/>
                                        <p:tgtEl>
                                          <p:spTgt spid="6"/>
                                        </p:tgtEl>
                                      </p:cBhvr>
                                    </p:animEffect>
                                  </p:childTnLst>
                                </p:cTn>
                              </p:par>
                            </p:childTnLst>
                          </p:cTn>
                        </p:par>
                      </p:childTnLst>
                    </p:cTn>
                  </p:par>
                  <p:par>
                    <p:cTn id="64" fill="hold">
                      <p:stCondLst>
                        <p:cond delay="indefinite"/>
                      </p:stCondLst>
                      <p:childTnLst>
                        <p:par>
                          <p:cTn id="65" fill="hold">
                            <p:stCondLst>
                              <p:cond delay="0"/>
                            </p:stCondLst>
                            <p:childTnLst>
                              <p:par>
                                <p:cTn id="66" presetID="31" presetClass="exit" presetSubtype="0" fill="hold" nodeType="clickEffect">
                                  <p:stCondLst>
                                    <p:cond delay="0"/>
                                  </p:stCondLst>
                                  <p:childTnLst>
                                    <p:anim calcmode="lin" valueType="num">
                                      <p:cBhvr>
                                        <p:cTn id="67" dur="1000"/>
                                        <p:tgtEl>
                                          <p:spTgt spid="6"/>
                                        </p:tgtEl>
                                        <p:attrNameLst>
                                          <p:attrName>ppt_w</p:attrName>
                                        </p:attrNameLst>
                                      </p:cBhvr>
                                      <p:tavLst>
                                        <p:tav tm="0">
                                          <p:val>
                                            <p:strVal val="ppt_w"/>
                                          </p:val>
                                        </p:tav>
                                        <p:tav tm="100000">
                                          <p:val>
                                            <p:fltVal val="0"/>
                                          </p:val>
                                        </p:tav>
                                      </p:tavLst>
                                    </p:anim>
                                    <p:anim calcmode="lin" valueType="num">
                                      <p:cBhvr>
                                        <p:cTn id="68" dur="1000"/>
                                        <p:tgtEl>
                                          <p:spTgt spid="6"/>
                                        </p:tgtEl>
                                        <p:attrNameLst>
                                          <p:attrName>ppt_h</p:attrName>
                                        </p:attrNameLst>
                                      </p:cBhvr>
                                      <p:tavLst>
                                        <p:tav tm="0">
                                          <p:val>
                                            <p:strVal val="ppt_h"/>
                                          </p:val>
                                        </p:tav>
                                        <p:tav tm="100000">
                                          <p:val>
                                            <p:fltVal val="0"/>
                                          </p:val>
                                        </p:tav>
                                      </p:tavLst>
                                    </p:anim>
                                    <p:anim calcmode="lin" valueType="num">
                                      <p:cBhvr>
                                        <p:cTn id="69" dur="1000"/>
                                        <p:tgtEl>
                                          <p:spTgt spid="6"/>
                                        </p:tgtEl>
                                        <p:attrNameLst>
                                          <p:attrName>style.rotation</p:attrName>
                                        </p:attrNameLst>
                                      </p:cBhvr>
                                      <p:tavLst>
                                        <p:tav tm="0">
                                          <p:val>
                                            <p:fltVal val="0"/>
                                          </p:val>
                                        </p:tav>
                                        <p:tav tm="100000">
                                          <p:val>
                                            <p:fltVal val="90"/>
                                          </p:val>
                                        </p:tav>
                                      </p:tavLst>
                                    </p:anim>
                                    <p:animEffect transition="out" filter="fade">
                                      <p:cBhvr>
                                        <p:cTn id="70" dur="1000"/>
                                        <p:tgtEl>
                                          <p:spTgt spid="6"/>
                                        </p:tgtEl>
                                      </p:cBhvr>
                                    </p:animEffect>
                                    <p:set>
                                      <p:cBhvr>
                                        <p:cTn id="71" dur="1" fill="hold">
                                          <p:stCondLst>
                                            <p:cond delay="999"/>
                                          </p:stCondLst>
                                        </p:cTn>
                                        <p:tgtEl>
                                          <p:spTgt spid="6"/>
                                        </p:tgtEl>
                                        <p:attrNameLst>
                                          <p:attrName>style.visibility</p:attrName>
                                        </p:attrNameLst>
                                      </p:cBhvr>
                                      <p:to>
                                        <p:strVal val="hidden"/>
                                      </p:to>
                                    </p:set>
                                  </p:childTnLst>
                                </p:cTn>
                              </p:par>
                              <p:par>
                                <p:cTn id="72" presetID="53" presetClass="entr" presetSubtype="16" fill="hold" nodeType="withEffect">
                                  <p:stCondLst>
                                    <p:cond delay="0"/>
                                  </p:stCondLst>
                                  <p:childTnLst>
                                    <p:set>
                                      <p:cBhvr>
                                        <p:cTn id="73" dur="1" fill="hold">
                                          <p:stCondLst>
                                            <p:cond delay="0"/>
                                          </p:stCondLst>
                                        </p:cTn>
                                        <p:tgtEl>
                                          <p:spTgt spid="20"/>
                                        </p:tgtEl>
                                        <p:attrNameLst>
                                          <p:attrName>style.visibility</p:attrName>
                                        </p:attrNameLst>
                                      </p:cBhvr>
                                      <p:to>
                                        <p:strVal val="visible"/>
                                      </p:to>
                                    </p:set>
                                    <p:anim calcmode="lin" valueType="num">
                                      <p:cBhvr>
                                        <p:cTn id="74" dur="1000" fill="hold"/>
                                        <p:tgtEl>
                                          <p:spTgt spid="20"/>
                                        </p:tgtEl>
                                        <p:attrNameLst>
                                          <p:attrName>ppt_w</p:attrName>
                                        </p:attrNameLst>
                                      </p:cBhvr>
                                      <p:tavLst>
                                        <p:tav tm="0">
                                          <p:val>
                                            <p:fltVal val="0"/>
                                          </p:val>
                                        </p:tav>
                                        <p:tav tm="100000">
                                          <p:val>
                                            <p:strVal val="#ppt_w"/>
                                          </p:val>
                                        </p:tav>
                                      </p:tavLst>
                                    </p:anim>
                                    <p:anim calcmode="lin" valueType="num">
                                      <p:cBhvr>
                                        <p:cTn id="75" dur="1000" fill="hold"/>
                                        <p:tgtEl>
                                          <p:spTgt spid="20"/>
                                        </p:tgtEl>
                                        <p:attrNameLst>
                                          <p:attrName>ppt_h</p:attrName>
                                        </p:attrNameLst>
                                      </p:cBhvr>
                                      <p:tavLst>
                                        <p:tav tm="0">
                                          <p:val>
                                            <p:fltVal val="0"/>
                                          </p:val>
                                        </p:tav>
                                        <p:tav tm="100000">
                                          <p:val>
                                            <p:strVal val="#ppt_h"/>
                                          </p:val>
                                        </p:tav>
                                      </p:tavLst>
                                    </p:anim>
                                    <p:animEffect transition="in" filter="fade">
                                      <p:cBhvr>
                                        <p:cTn id="76"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ctrTitle"/>
          </p:nvPr>
        </p:nvSpPr>
        <p:spPr/>
        <p:txBody>
          <a:bodyPr/>
          <a:lstStyle/>
          <a:p>
            <a:r>
              <a:rPr lang="en-US" dirty="0" smtClean="0"/>
              <a:t>MnDOT’s Low Distortion Projections Project</a:t>
            </a:r>
            <a:endParaRPr lang="en-US" dirty="0"/>
          </a:p>
        </p:txBody>
      </p:sp>
      <p:sp>
        <p:nvSpPr>
          <p:cNvPr id="7" name="Rectangle 6"/>
          <p:cNvSpPr/>
          <p:nvPr/>
        </p:nvSpPr>
        <p:spPr>
          <a:xfrm>
            <a:off x="7646544" y="710533"/>
            <a:ext cx="3736803" cy="6764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14612"/>
          <a:stretch/>
        </p:blipFill>
        <p:spPr>
          <a:xfrm>
            <a:off x="4175760" y="137788"/>
            <a:ext cx="3566160" cy="3940688"/>
          </a:xfrm>
          <a:prstGeom prst="rect">
            <a:avLst/>
          </a:prstGeom>
          <a:ln>
            <a:solidFill>
              <a:schemeClr val="tx1"/>
            </a:solidFill>
          </a:ln>
        </p:spPr>
      </p:pic>
    </p:spTree>
    <p:extLst>
      <p:ext uri="{BB962C8B-B14F-4D97-AF65-F5344CB8AC3E}">
        <p14:creationId xmlns:p14="http://schemas.microsoft.com/office/powerpoint/2010/main" val="76830806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County Coordinate System</a:t>
            </a:r>
            <a:endParaRPr lang="en-US" dirty="0"/>
          </a:p>
        </p:txBody>
      </p:sp>
      <p:sp>
        <p:nvSpPr>
          <p:cNvPr id="3" name="Content Placeholder 2"/>
          <p:cNvSpPr>
            <a:spLocks noGrp="1"/>
          </p:cNvSpPr>
          <p:nvPr>
            <p:ph sz="half" idx="1"/>
          </p:nvPr>
        </p:nvSpPr>
        <p:spPr/>
        <p:txBody>
          <a:bodyPr/>
          <a:lstStyle/>
          <a:p>
            <a:pPr marL="0" indent="0" algn="ctr">
              <a:buNone/>
            </a:pPr>
            <a:r>
              <a:rPr lang="en-US" u="sng" dirty="0" smtClean="0"/>
              <a:t>Background</a:t>
            </a:r>
          </a:p>
          <a:p>
            <a:r>
              <a:rPr lang="en-US" dirty="0" smtClean="0"/>
              <a:t>87 Counties</a:t>
            </a:r>
          </a:p>
          <a:p>
            <a:r>
              <a:rPr lang="en-US" dirty="0" smtClean="0"/>
              <a:t>67 unique ground planes</a:t>
            </a:r>
          </a:p>
          <a:p>
            <a:pPr lvl="1"/>
            <a:r>
              <a:rPr lang="en-US" dirty="0" smtClean="0"/>
              <a:t>Multiple names for a single set of parameters</a:t>
            </a:r>
          </a:p>
          <a:p>
            <a:pPr lvl="1"/>
            <a:r>
              <a:rPr lang="en-US" dirty="0" smtClean="0"/>
              <a:t>Ex. – Jackson, Martin, Faribault, Freeborn, &amp; Mower – all share the same semi-major &amp; minor axis, parallel, origin, etc.</a:t>
            </a:r>
          </a:p>
        </p:txBody>
      </p:sp>
      <p:pic>
        <p:nvPicPr>
          <p:cNvPr id="7" name="Content Placeholder 6"/>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t="15815"/>
          <a:stretch/>
        </p:blipFill>
        <p:spPr>
          <a:xfrm>
            <a:off x="6100356" y="1414178"/>
            <a:ext cx="4480560" cy="4881374"/>
          </a:xfrm>
        </p:spPr>
      </p:pic>
    </p:spTree>
    <p:extLst>
      <p:ext uri="{BB962C8B-B14F-4D97-AF65-F5344CB8AC3E}">
        <p14:creationId xmlns:p14="http://schemas.microsoft.com/office/powerpoint/2010/main" val="2908108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County Coordinate System</a:t>
            </a:r>
            <a:endParaRPr lang="en-US" dirty="0"/>
          </a:p>
        </p:txBody>
      </p:sp>
      <p:sp>
        <p:nvSpPr>
          <p:cNvPr id="3" name="Content Placeholder 2"/>
          <p:cNvSpPr>
            <a:spLocks noGrp="1"/>
          </p:cNvSpPr>
          <p:nvPr>
            <p:ph sz="half" idx="1"/>
          </p:nvPr>
        </p:nvSpPr>
        <p:spPr/>
        <p:txBody>
          <a:bodyPr/>
          <a:lstStyle/>
          <a:p>
            <a:pPr marL="0" indent="0" algn="ctr">
              <a:buNone/>
            </a:pPr>
            <a:r>
              <a:rPr lang="en-US" u="sng" dirty="0" smtClean="0"/>
              <a:t>Background</a:t>
            </a:r>
          </a:p>
          <a:p>
            <a:r>
              <a:rPr lang="en-US" dirty="0" smtClean="0"/>
              <a:t>87 Counties</a:t>
            </a:r>
          </a:p>
          <a:p>
            <a:r>
              <a:rPr lang="en-US" dirty="0" smtClean="0"/>
              <a:t>67 unique ground planes</a:t>
            </a:r>
          </a:p>
          <a:p>
            <a:r>
              <a:rPr lang="en-US" dirty="0"/>
              <a:t>Low distortions 	≈0.10ft/mile</a:t>
            </a:r>
          </a:p>
          <a:p>
            <a:pPr marL="0" indent="0">
              <a:buNone/>
            </a:pPr>
            <a:endParaRPr lang="en-US" dirty="0" smtClean="0"/>
          </a:p>
        </p:txBody>
      </p:sp>
      <p:pic>
        <p:nvPicPr>
          <p:cNvPr id="7" name="Content Placeholder 6"/>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t="15815"/>
          <a:stretch/>
        </p:blipFill>
        <p:spPr>
          <a:xfrm>
            <a:off x="6100356" y="1414178"/>
            <a:ext cx="4480560" cy="4881374"/>
          </a:xfrm>
        </p:spPr>
      </p:pic>
    </p:spTree>
    <p:extLst>
      <p:ext uri="{BB962C8B-B14F-4D97-AF65-F5344CB8AC3E}">
        <p14:creationId xmlns:p14="http://schemas.microsoft.com/office/powerpoint/2010/main" val="727162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p:cNvSpPr/>
          <p:nvPr/>
        </p:nvSpPr>
        <p:spPr>
          <a:xfrm>
            <a:off x="6364944" y="3108960"/>
            <a:ext cx="2840019" cy="677732"/>
          </a:xfrm>
          <a:custGeom>
            <a:avLst/>
            <a:gdLst>
              <a:gd name="connsiteX0" fmla="*/ 0 w 2840019"/>
              <a:gd name="connsiteY0" fmla="*/ 634701 h 677732"/>
              <a:gd name="connsiteX1" fmla="*/ 258183 w 2840019"/>
              <a:gd name="connsiteY1" fmla="*/ 516367 h 677732"/>
              <a:gd name="connsiteX2" fmla="*/ 301214 w 2840019"/>
              <a:gd name="connsiteY2" fmla="*/ 473336 h 677732"/>
              <a:gd name="connsiteX3" fmla="*/ 333487 w 2840019"/>
              <a:gd name="connsiteY3" fmla="*/ 441064 h 677732"/>
              <a:gd name="connsiteX4" fmla="*/ 355002 w 2840019"/>
              <a:gd name="connsiteY4" fmla="*/ 419548 h 677732"/>
              <a:gd name="connsiteX5" fmla="*/ 398033 w 2840019"/>
              <a:gd name="connsiteY5" fmla="*/ 365760 h 677732"/>
              <a:gd name="connsiteX6" fmla="*/ 516367 w 2840019"/>
              <a:gd name="connsiteY6" fmla="*/ 344245 h 677732"/>
              <a:gd name="connsiteX7" fmla="*/ 623943 w 2840019"/>
              <a:gd name="connsiteY7" fmla="*/ 311972 h 677732"/>
              <a:gd name="connsiteX8" fmla="*/ 720762 w 2840019"/>
              <a:gd name="connsiteY8" fmla="*/ 258184 h 677732"/>
              <a:gd name="connsiteX9" fmla="*/ 817581 w 2840019"/>
              <a:gd name="connsiteY9" fmla="*/ 215153 h 677732"/>
              <a:gd name="connsiteX10" fmla="*/ 849854 w 2840019"/>
              <a:gd name="connsiteY10" fmla="*/ 204395 h 677732"/>
              <a:gd name="connsiteX11" fmla="*/ 882127 w 2840019"/>
              <a:gd name="connsiteY11" fmla="*/ 193638 h 677732"/>
              <a:gd name="connsiteX12" fmla="*/ 903642 w 2840019"/>
              <a:gd name="connsiteY12" fmla="*/ 172122 h 677732"/>
              <a:gd name="connsiteX13" fmla="*/ 935915 w 2840019"/>
              <a:gd name="connsiteY13" fmla="*/ 150607 h 677732"/>
              <a:gd name="connsiteX14" fmla="*/ 946673 w 2840019"/>
              <a:gd name="connsiteY14" fmla="*/ 118334 h 677732"/>
              <a:gd name="connsiteX15" fmla="*/ 1043491 w 2840019"/>
              <a:gd name="connsiteY15" fmla="*/ 64546 h 677732"/>
              <a:gd name="connsiteX16" fmla="*/ 1140310 w 2840019"/>
              <a:gd name="connsiteY16" fmla="*/ 53788 h 677732"/>
              <a:gd name="connsiteX17" fmla="*/ 1204856 w 2840019"/>
              <a:gd name="connsiteY17" fmla="*/ 32273 h 677732"/>
              <a:gd name="connsiteX18" fmla="*/ 1237129 w 2840019"/>
              <a:gd name="connsiteY18" fmla="*/ 21515 h 677732"/>
              <a:gd name="connsiteX19" fmla="*/ 1323190 w 2840019"/>
              <a:gd name="connsiteY19" fmla="*/ 0 h 677732"/>
              <a:gd name="connsiteX20" fmla="*/ 1516828 w 2840019"/>
              <a:gd name="connsiteY20" fmla="*/ 10758 h 677732"/>
              <a:gd name="connsiteX21" fmla="*/ 1581374 w 2840019"/>
              <a:gd name="connsiteY21" fmla="*/ 21515 h 677732"/>
              <a:gd name="connsiteX22" fmla="*/ 1710466 w 2840019"/>
              <a:gd name="connsiteY22" fmla="*/ 43031 h 677732"/>
              <a:gd name="connsiteX23" fmla="*/ 1742739 w 2840019"/>
              <a:gd name="connsiteY23" fmla="*/ 53788 h 677732"/>
              <a:gd name="connsiteX24" fmla="*/ 1861073 w 2840019"/>
              <a:gd name="connsiteY24" fmla="*/ 75304 h 677732"/>
              <a:gd name="connsiteX25" fmla="*/ 1893346 w 2840019"/>
              <a:gd name="connsiteY25" fmla="*/ 86061 h 677732"/>
              <a:gd name="connsiteX26" fmla="*/ 2043953 w 2840019"/>
              <a:gd name="connsiteY26" fmla="*/ 118334 h 677732"/>
              <a:gd name="connsiteX27" fmla="*/ 2108499 w 2840019"/>
              <a:gd name="connsiteY27" fmla="*/ 139849 h 677732"/>
              <a:gd name="connsiteX28" fmla="*/ 2194560 w 2840019"/>
              <a:gd name="connsiteY28" fmla="*/ 182880 h 677732"/>
              <a:gd name="connsiteX29" fmla="*/ 2194560 w 2840019"/>
              <a:gd name="connsiteY29" fmla="*/ 182880 h 677732"/>
              <a:gd name="connsiteX30" fmla="*/ 2226833 w 2840019"/>
              <a:gd name="connsiteY30" fmla="*/ 204395 h 677732"/>
              <a:gd name="connsiteX31" fmla="*/ 2291379 w 2840019"/>
              <a:gd name="connsiteY31" fmla="*/ 225911 h 677732"/>
              <a:gd name="connsiteX32" fmla="*/ 2355924 w 2840019"/>
              <a:gd name="connsiteY32" fmla="*/ 258184 h 677732"/>
              <a:gd name="connsiteX33" fmla="*/ 2409713 w 2840019"/>
              <a:gd name="connsiteY33" fmla="*/ 290456 h 677732"/>
              <a:gd name="connsiteX34" fmla="*/ 2463501 w 2840019"/>
              <a:gd name="connsiteY34" fmla="*/ 322729 h 677732"/>
              <a:gd name="connsiteX35" fmla="*/ 2485016 w 2840019"/>
              <a:gd name="connsiteY35" fmla="*/ 344245 h 677732"/>
              <a:gd name="connsiteX36" fmla="*/ 2549562 w 2840019"/>
              <a:gd name="connsiteY36" fmla="*/ 387275 h 677732"/>
              <a:gd name="connsiteX37" fmla="*/ 2592593 w 2840019"/>
              <a:gd name="connsiteY37" fmla="*/ 430306 h 677732"/>
              <a:gd name="connsiteX38" fmla="*/ 2657139 w 2840019"/>
              <a:gd name="connsiteY38" fmla="*/ 462579 h 677732"/>
              <a:gd name="connsiteX39" fmla="*/ 2689411 w 2840019"/>
              <a:gd name="connsiteY39" fmla="*/ 473336 h 677732"/>
              <a:gd name="connsiteX40" fmla="*/ 2732442 w 2840019"/>
              <a:gd name="connsiteY40" fmla="*/ 516367 h 677732"/>
              <a:gd name="connsiteX41" fmla="*/ 2743200 w 2840019"/>
              <a:gd name="connsiteY41" fmla="*/ 548640 h 677732"/>
              <a:gd name="connsiteX42" fmla="*/ 2775473 w 2840019"/>
              <a:gd name="connsiteY42" fmla="*/ 570155 h 677732"/>
              <a:gd name="connsiteX43" fmla="*/ 2807746 w 2840019"/>
              <a:gd name="connsiteY43" fmla="*/ 623944 h 677732"/>
              <a:gd name="connsiteX44" fmla="*/ 2818503 w 2840019"/>
              <a:gd name="connsiteY44" fmla="*/ 656216 h 677732"/>
              <a:gd name="connsiteX45" fmla="*/ 2840019 w 2840019"/>
              <a:gd name="connsiteY45" fmla="*/ 677732 h 677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840019" h="677732">
                <a:moveTo>
                  <a:pt x="0" y="634701"/>
                </a:moveTo>
                <a:cubicBezTo>
                  <a:pt x="86061" y="595256"/>
                  <a:pt x="174733" y="561072"/>
                  <a:pt x="258183" y="516367"/>
                </a:cubicBezTo>
                <a:cubicBezTo>
                  <a:pt x="276064" y="506788"/>
                  <a:pt x="286870" y="487680"/>
                  <a:pt x="301214" y="473336"/>
                </a:cubicBezTo>
                <a:lnTo>
                  <a:pt x="333487" y="441064"/>
                </a:lnTo>
                <a:cubicBezTo>
                  <a:pt x="340659" y="433892"/>
                  <a:pt x="349376" y="427987"/>
                  <a:pt x="355002" y="419548"/>
                </a:cubicBezTo>
                <a:cubicBezTo>
                  <a:pt x="361302" y="410098"/>
                  <a:pt x="383724" y="371892"/>
                  <a:pt x="398033" y="365760"/>
                </a:cubicBezTo>
                <a:cubicBezTo>
                  <a:pt x="407606" y="361657"/>
                  <a:pt x="512046" y="344965"/>
                  <a:pt x="516367" y="344245"/>
                </a:cubicBezTo>
                <a:cubicBezTo>
                  <a:pt x="594939" y="318054"/>
                  <a:pt x="558911" y="328229"/>
                  <a:pt x="623943" y="311972"/>
                </a:cubicBezTo>
                <a:cubicBezTo>
                  <a:pt x="697924" y="262651"/>
                  <a:pt x="663958" y="277118"/>
                  <a:pt x="720762" y="258184"/>
                </a:cubicBezTo>
                <a:cubicBezTo>
                  <a:pt x="771906" y="224087"/>
                  <a:pt x="740768" y="240757"/>
                  <a:pt x="817581" y="215153"/>
                </a:cubicBezTo>
                <a:lnTo>
                  <a:pt x="849854" y="204395"/>
                </a:lnTo>
                <a:lnTo>
                  <a:pt x="882127" y="193638"/>
                </a:lnTo>
                <a:cubicBezTo>
                  <a:pt x="889299" y="186466"/>
                  <a:pt x="895722" y="178458"/>
                  <a:pt x="903642" y="172122"/>
                </a:cubicBezTo>
                <a:cubicBezTo>
                  <a:pt x="913738" y="164045"/>
                  <a:pt x="927838" y="160703"/>
                  <a:pt x="935915" y="150607"/>
                </a:cubicBezTo>
                <a:cubicBezTo>
                  <a:pt x="942999" y="141752"/>
                  <a:pt x="938655" y="126352"/>
                  <a:pt x="946673" y="118334"/>
                </a:cubicBezTo>
                <a:cubicBezTo>
                  <a:pt x="965152" y="99856"/>
                  <a:pt x="1011027" y="69957"/>
                  <a:pt x="1043491" y="64546"/>
                </a:cubicBezTo>
                <a:cubicBezTo>
                  <a:pt x="1075521" y="59207"/>
                  <a:pt x="1108037" y="57374"/>
                  <a:pt x="1140310" y="53788"/>
                </a:cubicBezTo>
                <a:lnTo>
                  <a:pt x="1204856" y="32273"/>
                </a:lnTo>
                <a:cubicBezTo>
                  <a:pt x="1215614" y="28687"/>
                  <a:pt x="1226010" y="23739"/>
                  <a:pt x="1237129" y="21515"/>
                </a:cubicBezTo>
                <a:cubicBezTo>
                  <a:pt x="1302036" y="8534"/>
                  <a:pt x="1273571" y="16540"/>
                  <a:pt x="1323190" y="0"/>
                </a:cubicBezTo>
                <a:cubicBezTo>
                  <a:pt x="1387736" y="3586"/>
                  <a:pt x="1452406" y="5390"/>
                  <a:pt x="1516828" y="10758"/>
                </a:cubicBezTo>
                <a:cubicBezTo>
                  <a:pt x="1538565" y="12569"/>
                  <a:pt x="1559816" y="18198"/>
                  <a:pt x="1581374" y="21515"/>
                </a:cubicBezTo>
                <a:cubicBezTo>
                  <a:pt x="1628739" y="28802"/>
                  <a:pt x="1665014" y="31668"/>
                  <a:pt x="1710466" y="43031"/>
                </a:cubicBezTo>
                <a:cubicBezTo>
                  <a:pt x="1721467" y="45781"/>
                  <a:pt x="1731670" y="51328"/>
                  <a:pt x="1742739" y="53788"/>
                </a:cubicBezTo>
                <a:cubicBezTo>
                  <a:pt x="1829065" y="72972"/>
                  <a:pt x="1782756" y="55725"/>
                  <a:pt x="1861073" y="75304"/>
                </a:cubicBezTo>
                <a:cubicBezTo>
                  <a:pt x="1872074" y="78054"/>
                  <a:pt x="1882277" y="83601"/>
                  <a:pt x="1893346" y="86061"/>
                </a:cubicBezTo>
                <a:cubicBezTo>
                  <a:pt x="1974589" y="104115"/>
                  <a:pt x="1953636" y="88229"/>
                  <a:pt x="2043953" y="118334"/>
                </a:cubicBezTo>
                <a:lnTo>
                  <a:pt x="2108499" y="139849"/>
                </a:lnTo>
                <a:cubicBezTo>
                  <a:pt x="2146050" y="177402"/>
                  <a:pt x="2120392" y="158158"/>
                  <a:pt x="2194560" y="182880"/>
                </a:cubicBezTo>
                <a:lnTo>
                  <a:pt x="2194560" y="182880"/>
                </a:lnTo>
                <a:cubicBezTo>
                  <a:pt x="2205318" y="190052"/>
                  <a:pt x="2215018" y="199144"/>
                  <a:pt x="2226833" y="204395"/>
                </a:cubicBezTo>
                <a:cubicBezTo>
                  <a:pt x="2247558" y="213606"/>
                  <a:pt x="2272509" y="213331"/>
                  <a:pt x="2291379" y="225911"/>
                </a:cubicBezTo>
                <a:cubicBezTo>
                  <a:pt x="2333086" y="253716"/>
                  <a:pt x="2311386" y="243337"/>
                  <a:pt x="2355924" y="258184"/>
                </a:cubicBezTo>
                <a:cubicBezTo>
                  <a:pt x="2410446" y="312703"/>
                  <a:pt x="2339882" y="248557"/>
                  <a:pt x="2409713" y="290456"/>
                </a:cubicBezTo>
                <a:cubicBezTo>
                  <a:pt x="2483546" y="334756"/>
                  <a:pt x="2372077" y="292256"/>
                  <a:pt x="2463501" y="322729"/>
                </a:cubicBezTo>
                <a:cubicBezTo>
                  <a:pt x="2470673" y="329901"/>
                  <a:pt x="2476902" y="338159"/>
                  <a:pt x="2485016" y="344245"/>
                </a:cubicBezTo>
                <a:cubicBezTo>
                  <a:pt x="2505702" y="359760"/>
                  <a:pt x="2531278" y="368991"/>
                  <a:pt x="2549562" y="387275"/>
                </a:cubicBezTo>
                <a:cubicBezTo>
                  <a:pt x="2563906" y="401619"/>
                  <a:pt x="2573349" y="423891"/>
                  <a:pt x="2592593" y="430306"/>
                </a:cubicBezTo>
                <a:cubicBezTo>
                  <a:pt x="2673716" y="457348"/>
                  <a:pt x="2573719" y="420870"/>
                  <a:pt x="2657139" y="462579"/>
                </a:cubicBezTo>
                <a:cubicBezTo>
                  <a:pt x="2667281" y="467650"/>
                  <a:pt x="2678654" y="469750"/>
                  <a:pt x="2689411" y="473336"/>
                </a:cubicBezTo>
                <a:cubicBezTo>
                  <a:pt x="2718099" y="559397"/>
                  <a:pt x="2675067" y="458992"/>
                  <a:pt x="2732442" y="516367"/>
                </a:cubicBezTo>
                <a:cubicBezTo>
                  <a:pt x="2740460" y="524385"/>
                  <a:pt x="2736116" y="539785"/>
                  <a:pt x="2743200" y="548640"/>
                </a:cubicBezTo>
                <a:cubicBezTo>
                  <a:pt x="2751277" y="558736"/>
                  <a:pt x="2764715" y="562983"/>
                  <a:pt x="2775473" y="570155"/>
                </a:cubicBezTo>
                <a:cubicBezTo>
                  <a:pt x="2805944" y="661574"/>
                  <a:pt x="2763447" y="550113"/>
                  <a:pt x="2807746" y="623944"/>
                </a:cubicBezTo>
                <a:cubicBezTo>
                  <a:pt x="2813580" y="633667"/>
                  <a:pt x="2812669" y="646493"/>
                  <a:pt x="2818503" y="656216"/>
                </a:cubicBezTo>
                <a:cubicBezTo>
                  <a:pt x="2823721" y="664913"/>
                  <a:pt x="2840019" y="677732"/>
                  <a:pt x="2840019" y="677732"/>
                </a:cubicBezTo>
              </a:path>
            </a:pathLst>
          </a:custGeom>
          <a:gradFill>
            <a:gsLst>
              <a:gs pos="0">
                <a:schemeClr val="accent4">
                  <a:lumMod val="20000"/>
                  <a:lumOff val="80000"/>
                  <a:shade val="30000"/>
                  <a:satMod val="115000"/>
                </a:schemeClr>
              </a:gs>
              <a:gs pos="15000">
                <a:schemeClr val="accent4">
                  <a:lumMod val="20000"/>
                  <a:lumOff val="80000"/>
                  <a:shade val="67500"/>
                  <a:satMod val="115000"/>
                </a:schemeClr>
              </a:gs>
              <a:gs pos="47000">
                <a:schemeClr val="accent4">
                  <a:lumMod val="20000"/>
                  <a:lumOff val="80000"/>
                  <a:shade val="100000"/>
                  <a:satMod val="115000"/>
                </a:schemeClr>
              </a:gs>
            </a:gsLst>
            <a:lin ang="5400000" scaled="1"/>
          </a:gra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Oval 7"/>
          <p:cNvSpPr/>
          <p:nvPr/>
        </p:nvSpPr>
        <p:spPr>
          <a:xfrm>
            <a:off x="5278420" y="3689876"/>
            <a:ext cx="5163671" cy="4168588"/>
          </a:xfrm>
          <a:prstGeom prst="ellipse">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w="28575">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Moon 8"/>
          <p:cNvSpPr/>
          <p:nvPr/>
        </p:nvSpPr>
        <p:spPr>
          <a:xfrm rot="16200000">
            <a:off x="6028768" y="3149302"/>
            <a:ext cx="3383279" cy="6411555"/>
          </a:xfrm>
          <a:prstGeom prst="moon">
            <a:avLst>
              <a:gd name="adj" fmla="val 759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10" name="Straight Connector 9"/>
          <p:cNvCxnSpPr/>
          <p:nvPr/>
        </p:nvCxnSpPr>
        <p:spPr>
          <a:xfrm flipH="1">
            <a:off x="5798293" y="3891114"/>
            <a:ext cx="4643799" cy="40675"/>
          </a:xfrm>
          <a:prstGeom prst="line">
            <a:avLst/>
          </a:prstGeom>
          <a:ln w="285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873873" y="4113923"/>
            <a:ext cx="1778654" cy="369332"/>
          </a:xfrm>
          <a:prstGeom prst="rect">
            <a:avLst/>
          </a:prstGeom>
          <a:solidFill>
            <a:schemeClr val="bg1"/>
          </a:solidFill>
        </p:spPr>
        <p:txBody>
          <a:bodyPr wrap="square" rtlCol="0">
            <a:spAutoFit/>
          </a:bodyPr>
          <a:lstStyle/>
          <a:p>
            <a:r>
              <a:rPr lang="en-US" dirty="0">
                <a:solidFill>
                  <a:srgbClr val="003865"/>
                </a:solidFill>
              </a:rPr>
              <a:t>State Plane/UTM</a:t>
            </a:r>
          </a:p>
        </p:txBody>
      </p:sp>
      <p:sp>
        <p:nvSpPr>
          <p:cNvPr id="30" name="TextBox 29"/>
          <p:cNvSpPr txBox="1"/>
          <p:nvPr/>
        </p:nvSpPr>
        <p:spPr>
          <a:xfrm>
            <a:off x="9275641" y="3245654"/>
            <a:ext cx="1527421" cy="646331"/>
          </a:xfrm>
          <a:prstGeom prst="rect">
            <a:avLst/>
          </a:prstGeom>
          <a:noFill/>
        </p:spPr>
        <p:txBody>
          <a:bodyPr wrap="square" rtlCol="0">
            <a:spAutoFit/>
          </a:bodyPr>
          <a:lstStyle/>
          <a:p>
            <a:r>
              <a:rPr lang="en-US" u="sng" dirty="0">
                <a:solidFill>
                  <a:srgbClr val="003865"/>
                </a:solidFill>
              </a:rPr>
              <a:t>Earth Surface</a:t>
            </a:r>
          </a:p>
          <a:p>
            <a:r>
              <a:rPr lang="en-US" dirty="0">
                <a:solidFill>
                  <a:srgbClr val="003865"/>
                </a:solidFill>
              </a:rPr>
              <a:t>     Ellipsoid</a:t>
            </a:r>
          </a:p>
        </p:txBody>
      </p:sp>
      <p:cxnSp>
        <p:nvCxnSpPr>
          <p:cNvPr id="31" name="Straight Arrow Connector 30"/>
          <p:cNvCxnSpPr/>
          <p:nvPr/>
        </p:nvCxnSpPr>
        <p:spPr>
          <a:xfrm flipH="1" flipV="1">
            <a:off x="8886393" y="3426904"/>
            <a:ext cx="483514" cy="296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a:off x="9387097" y="3751687"/>
            <a:ext cx="210468" cy="2594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8" name="Flowchart: Process 37"/>
          <p:cNvSpPr/>
          <p:nvPr/>
        </p:nvSpPr>
        <p:spPr>
          <a:xfrm>
            <a:off x="7802213" y="3057380"/>
            <a:ext cx="828818" cy="323321"/>
          </a:xfrm>
          <a:prstGeom prst="flowChartProcess">
            <a:avLst/>
          </a:prstGeom>
          <a:solidFill>
            <a:srgbClr val="FFFF00">
              <a:alpha val="38000"/>
            </a:srgbClr>
          </a:solidFill>
          <a:ln>
            <a:solidFill>
              <a:srgbClr val="0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40" name="Straight Connector 39"/>
          <p:cNvCxnSpPr/>
          <p:nvPr/>
        </p:nvCxnSpPr>
        <p:spPr>
          <a:xfrm>
            <a:off x="7729113" y="3211223"/>
            <a:ext cx="983324" cy="7450"/>
          </a:xfrm>
          <a:prstGeom prst="line">
            <a:avLst/>
          </a:prstGeom>
          <a:ln w="28575">
            <a:solidFill>
              <a:schemeClr val="accent6">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5758546" y="3965461"/>
            <a:ext cx="143817" cy="2355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8136277" y="2407758"/>
            <a:ext cx="2579763" cy="369332"/>
          </a:xfrm>
          <a:prstGeom prst="rect">
            <a:avLst/>
          </a:prstGeom>
          <a:noFill/>
        </p:spPr>
        <p:txBody>
          <a:bodyPr wrap="square" rtlCol="0">
            <a:spAutoFit/>
          </a:bodyPr>
          <a:lstStyle/>
          <a:p>
            <a:r>
              <a:rPr lang="en-US" dirty="0">
                <a:solidFill>
                  <a:srgbClr val="003865"/>
                </a:solidFill>
              </a:rPr>
              <a:t>Low Distortion Projection</a:t>
            </a:r>
          </a:p>
        </p:txBody>
      </p:sp>
      <p:cxnSp>
        <p:nvCxnSpPr>
          <p:cNvPr id="20" name="Straight Arrow Connector 19"/>
          <p:cNvCxnSpPr/>
          <p:nvPr/>
        </p:nvCxnSpPr>
        <p:spPr>
          <a:xfrm flipH="1">
            <a:off x="8727441" y="2753828"/>
            <a:ext cx="234555" cy="4132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Content Placeholder 2"/>
          <p:cNvSpPr>
            <a:spLocks noGrp="1"/>
          </p:cNvSpPr>
          <p:nvPr>
            <p:ph sz="half" idx="1"/>
          </p:nvPr>
        </p:nvSpPr>
        <p:spPr>
          <a:xfrm>
            <a:off x="2152650" y="1594628"/>
            <a:ext cx="3736086" cy="4582339"/>
          </a:xfrm>
          <a:noFill/>
        </p:spPr>
        <p:txBody>
          <a:bodyPr/>
          <a:lstStyle/>
          <a:p>
            <a:pPr marL="0" indent="0" algn="ctr">
              <a:buNone/>
            </a:pPr>
            <a:r>
              <a:rPr lang="en-US" u="sng" dirty="0" smtClean="0"/>
              <a:t>Background</a:t>
            </a:r>
          </a:p>
          <a:p>
            <a:r>
              <a:rPr lang="en-US" dirty="0" smtClean="0"/>
              <a:t>87 Counties</a:t>
            </a:r>
          </a:p>
          <a:p>
            <a:r>
              <a:rPr lang="en-US" dirty="0" smtClean="0"/>
              <a:t>67 unique ground planes</a:t>
            </a:r>
          </a:p>
          <a:p>
            <a:r>
              <a:rPr lang="en-US" dirty="0"/>
              <a:t>Low distortions 	≈0.10ft/mile</a:t>
            </a:r>
          </a:p>
          <a:p>
            <a:r>
              <a:rPr lang="en-US" dirty="0" smtClean="0"/>
              <a:t>Based on a modified ellipsoid</a:t>
            </a:r>
            <a:endParaRPr lang="en-US" dirty="0"/>
          </a:p>
        </p:txBody>
      </p:sp>
      <p:sp>
        <p:nvSpPr>
          <p:cNvPr id="2" name="Title 1"/>
          <p:cNvSpPr>
            <a:spLocks noGrp="1"/>
          </p:cNvSpPr>
          <p:nvPr>
            <p:ph type="title"/>
          </p:nvPr>
        </p:nvSpPr>
        <p:spPr/>
        <p:txBody>
          <a:bodyPr/>
          <a:lstStyle/>
          <a:p>
            <a:r>
              <a:rPr lang="en-US" dirty="0"/>
              <a:t>Current County Coordinate System</a:t>
            </a:r>
          </a:p>
        </p:txBody>
      </p:sp>
    </p:spTree>
    <p:extLst>
      <p:ext uri="{BB962C8B-B14F-4D97-AF65-F5344CB8AC3E}">
        <p14:creationId xmlns:p14="http://schemas.microsoft.com/office/powerpoint/2010/main" val="1428206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par>
                                <p:cTn id="14" presetID="10" presetClass="entr" presetSubtype="0"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par>
                                <p:cTn id="17" presetID="10"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500"/>
                                        <p:tgtEl>
                                          <p:spTgt spid="19"/>
                                        </p:tgtEl>
                                      </p:cBhvr>
                                    </p:animEffect>
                                  </p:childTnLst>
                                </p:cTn>
                              </p:par>
                              <p:par>
                                <p:cTn id="28" presetID="22" presetClass="entr" presetSubtype="8" fill="hold"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left)">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fade">
                                      <p:cBhvr>
                                        <p:cTn id="35" dur="500"/>
                                        <p:tgtEl>
                                          <p:spTgt spid="38"/>
                                        </p:tgtEl>
                                      </p:cBhvr>
                                    </p:animEffect>
                                  </p:childTnLst>
                                </p:cTn>
                              </p:par>
                              <p:par>
                                <p:cTn id="36" presetID="22" presetClass="entr" presetSubtype="8" fill="hold" nodeType="with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wipe(left)">
                                      <p:cBhvr>
                                        <p:cTn id="38" dur="500"/>
                                        <p:tgtEl>
                                          <p:spTgt spid="40"/>
                                        </p:tgtEl>
                                      </p:cBhvr>
                                    </p:animEffect>
                                  </p:childTnLst>
                                </p:cTn>
                              </p:par>
                            </p:childTnLst>
                          </p:cTn>
                        </p:par>
                        <p:par>
                          <p:cTn id="39" fill="hold">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par>
                                <p:cTn id="43" presetID="10" presetClass="entr" presetSubtype="0" fill="hold"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9" grpId="0" animBg="1"/>
      <p:bldP spid="30" grpId="0"/>
      <p:bldP spid="38" grpId="0" animBg="1"/>
      <p:bldP spid="1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p:cNvSpPr/>
          <p:nvPr/>
        </p:nvSpPr>
        <p:spPr>
          <a:xfrm>
            <a:off x="6364944" y="3108960"/>
            <a:ext cx="2840019" cy="677732"/>
          </a:xfrm>
          <a:custGeom>
            <a:avLst/>
            <a:gdLst>
              <a:gd name="connsiteX0" fmla="*/ 0 w 2840019"/>
              <a:gd name="connsiteY0" fmla="*/ 634701 h 677732"/>
              <a:gd name="connsiteX1" fmla="*/ 258183 w 2840019"/>
              <a:gd name="connsiteY1" fmla="*/ 516367 h 677732"/>
              <a:gd name="connsiteX2" fmla="*/ 301214 w 2840019"/>
              <a:gd name="connsiteY2" fmla="*/ 473336 h 677732"/>
              <a:gd name="connsiteX3" fmla="*/ 333487 w 2840019"/>
              <a:gd name="connsiteY3" fmla="*/ 441064 h 677732"/>
              <a:gd name="connsiteX4" fmla="*/ 355002 w 2840019"/>
              <a:gd name="connsiteY4" fmla="*/ 419548 h 677732"/>
              <a:gd name="connsiteX5" fmla="*/ 398033 w 2840019"/>
              <a:gd name="connsiteY5" fmla="*/ 365760 h 677732"/>
              <a:gd name="connsiteX6" fmla="*/ 516367 w 2840019"/>
              <a:gd name="connsiteY6" fmla="*/ 344245 h 677732"/>
              <a:gd name="connsiteX7" fmla="*/ 623943 w 2840019"/>
              <a:gd name="connsiteY7" fmla="*/ 311972 h 677732"/>
              <a:gd name="connsiteX8" fmla="*/ 720762 w 2840019"/>
              <a:gd name="connsiteY8" fmla="*/ 258184 h 677732"/>
              <a:gd name="connsiteX9" fmla="*/ 817581 w 2840019"/>
              <a:gd name="connsiteY9" fmla="*/ 215153 h 677732"/>
              <a:gd name="connsiteX10" fmla="*/ 849854 w 2840019"/>
              <a:gd name="connsiteY10" fmla="*/ 204395 h 677732"/>
              <a:gd name="connsiteX11" fmla="*/ 882127 w 2840019"/>
              <a:gd name="connsiteY11" fmla="*/ 193638 h 677732"/>
              <a:gd name="connsiteX12" fmla="*/ 903642 w 2840019"/>
              <a:gd name="connsiteY12" fmla="*/ 172122 h 677732"/>
              <a:gd name="connsiteX13" fmla="*/ 935915 w 2840019"/>
              <a:gd name="connsiteY13" fmla="*/ 150607 h 677732"/>
              <a:gd name="connsiteX14" fmla="*/ 946673 w 2840019"/>
              <a:gd name="connsiteY14" fmla="*/ 118334 h 677732"/>
              <a:gd name="connsiteX15" fmla="*/ 1043491 w 2840019"/>
              <a:gd name="connsiteY15" fmla="*/ 64546 h 677732"/>
              <a:gd name="connsiteX16" fmla="*/ 1140310 w 2840019"/>
              <a:gd name="connsiteY16" fmla="*/ 53788 h 677732"/>
              <a:gd name="connsiteX17" fmla="*/ 1204856 w 2840019"/>
              <a:gd name="connsiteY17" fmla="*/ 32273 h 677732"/>
              <a:gd name="connsiteX18" fmla="*/ 1237129 w 2840019"/>
              <a:gd name="connsiteY18" fmla="*/ 21515 h 677732"/>
              <a:gd name="connsiteX19" fmla="*/ 1323190 w 2840019"/>
              <a:gd name="connsiteY19" fmla="*/ 0 h 677732"/>
              <a:gd name="connsiteX20" fmla="*/ 1516828 w 2840019"/>
              <a:gd name="connsiteY20" fmla="*/ 10758 h 677732"/>
              <a:gd name="connsiteX21" fmla="*/ 1581374 w 2840019"/>
              <a:gd name="connsiteY21" fmla="*/ 21515 h 677732"/>
              <a:gd name="connsiteX22" fmla="*/ 1710466 w 2840019"/>
              <a:gd name="connsiteY22" fmla="*/ 43031 h 677732"/>
              <a:gd name="connsiteX23" fmla="*/ 1742739 w 2840019"/>
              <a:gd name="connsiteY23" fmla="*/ 53788 h 677732"/>
              <a:gd name="connsiteX24" fmla="*/ 1861073 w 2840019"/>
              <a:gd name="connsiteY24" fmla="*/ 75304 h 677732"/>
              <a:gd name="connsiteX25" fmla="*/ 1893346 w 2840019"/>
              <a:gd name="connsiteY25" fmla="*/ 86061 h 677732"/>
              <a:gd name="connsiteX26" fmla="*/ 2043953 w 2840019"/>
              <a:gd name="connsiteY26" fmla="*/ 118334 h 677732"/>
              <a:gd name="connsiteX27" fmla="*/ 2108499 w 2840019"/>
              <a:gd name="connsiteY27" fmla="*/ 139849 h 677732"/>
              <a:gd name="connsiteX28" fmla="*/ 2194560 w 2840019"/>
              <a:gd name="connsiteY28" fmla="*/ 182880 h 677732"/>
              <a:gd name="connsiteX29" fmla="*/ 2194560 w 2840019"/>
              <a:gd name="connsiteY29" fmla="*/ 182880 h 677732"/>
              <a:gd name="connsiteX30" fmla="*/ 2226833 w 2840019"/>
              <a:gd name="connsiteY30" fmla="*/ 204395 h 677732"/>
              <a:gd name="connsiteX31" fmla="*/ 2291379 w 2840019"/>
              <a:gd name="connsiteY31" fmla="*/ 225911 h 677732"/>
              <a:gd name="connsiteX32" fmla="*/ 2355924 w 2840019"/>
              <a:gd name="connsiteY32" fmla="*/ 258184 h 677732"/>
              <a:gd name="connsiteX33" fmla="*/ 2409713 w 2840019"/>
              <a:gd name="connsiteY33" fmla="*/ 290456 h 677732"/>
              <a:gd name="connsiteX34" fmla="*/ 2463501 w 2840019"/>
              <a:gd name="connsiteY34" fmla="*/ 322729 h 677732"/>
              <a:gd name="connsiteX35" fmla="*/ 2485016 w 2840019"/>
              <a:gd name="connsiteY35" fmla="*/ 344245 h 677732"/>
              <a:gd name="connsiteX36" fmla="*/ 2549562 w 2840019"/>
              <a:gd name="connsiteY36" fmla="*/ 387275 h 677732"/>
              <a:gd name="connsiteX37" fmla="*/ 2592593 w 2840019"/>
              <a:gd name="connsiteY37" fmla="*/ 430306 h 677732"/>
              <a:gd name="connsiteX38" fmla="*/ 2657139 w 2840019"/>
              <a:gd name="connsiteY38" fmla="*/ 462579 h 677732"/>
              <a:gd name="connsiteX39" fmla="*/ 2689411 w 2840019"/>
              <a:gd name="connsiteY39" fmla="*/ 473336 h 677732"/>
              <a:gd name="connsiteX40" fmla="*/ 2732442 w 2840019"/>
              <a:gd name="connsiteY40" fmla="*/ 516367 h 677732"/>
              <a:gd name="connsiteX41" fmla="*/ 2743200 w 2840019"/>
              <a:gd name="connsiteY41" fmla="*/ 548640 h 677732"/>
              <a:gd name="connsiteX42" fmla="*/ 2775473 w 2840019"/>
              <a:gd name="connsiteY42" fmla="*/ 570155 h 677732"/>
              <a:gd name="connsiteX43" fmla="*/ 2807746 w 2840019"/>
              <a:gd name="connsiteY43" fmla="*/ 623944 h 677732"/>
              <a:gd name="connsiteX44" fmla="*/ 2818503 w 2840019"/>
              <a:gd name="connsiteY44" fmla="*/ 656216 h 677732"/>
              <a:gd name="connsiteX45" fmla="*/ 2840019 w 2840019"/>
              <a:gd name="connsiteY45" fmla="*/ 677732 h 677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840019" h="677732">
                <a:moveTo>
                  <a:pt x="0" y="634701"/>
                </a:moveTo>
                <a:cubicBezTo>
                  <a:pt x="86061" y="595256"/>
                  <a:pt x="174733" y="561072"/>
                  <a:pt x="258183" y="516367"/>
                </a:cubicBezTo>
                <a:cubicBezTo>
                  <a:pt x="276064" y="506788"/>
                  <a:pt x="286870" y="487680"/>
                  <a:pt x="301214" y="473336"/>
                </a:cubicBezTo>
                <a:lnTo>
                  <a:pt x="333487" y="441064"/>
                </a:lnTo>
                <a:cubicBezTo>
                  <a:pt x="340659" y="433892"/>
                  <a:pt x="349376" y="427987"/>
                  <a:pt x="355002" y="419548"/>
                </a:cubicBezTo>
                <a:cubicBezTo>
                  <a:pt x="361302" y="410098"/>
                  <a:pt x="383724" y="371892"/>
                  <a:pt x="398033" y="365760"/>
                </a:cubicBezTo>
                <a:cubicBezTo>
                  <a:pt x="407606" y="361657"/>
                  <a:pt x="512046" y="344965"/>
                  <a:pt x="516367" y="344245"/>
                </a:cubicBezTo>
                <a:cubicBezTo>
                  <a:pt x="594939" y="318054"/>
                  <a:pt x="558911" y="328229"/>
                  <a:pt x="623943" y="311972"/>
                </a:cubicBezTo>
                <a:cubicBezTo>
                  <a:pt x="697924" y="262651"/>
                  <a:pt x="663958" y="277118"/>
                  <a:pt x="720762" y="258184"/>
                </a:cubicBezTo>
                <a:cubicBezTo>
                  <a:pt x="771906" y="224087"/>
                  <a:pt x="740768" y="240757"/>
                  <a:pt x="817581" y="215153"/>
                </a:cubicBezTo>
                <a:lnTo>
                  <a:pt x="849854" y="204395"/>
                </a:lnTo>
                <a:lnTo>
                  <a:pt x="882127" y="193638"/>
                </a:lnTo>
                <a:cubicBezTo>
                  <a:pt x="889299" y="186466"/>
                  <a:pt x="895722" y="178458"/>
                  <a:pt x="903642" y="172122"/>
                </a:cubicBezTo>
                <a:cubicBezTo>
                  <a:pt x="913738" y="164045"/>
                  <a:pt x="927838" y="160703"/>
                  <a:pt x="935915" y="150607"/>
                </a:cubicBezTo>
                <a:cubicBezTo>
                  <a:pt x="942999" y="141752"/>
                  <a:pt x="938655" y="126352"/>
                  <a:pt x="946673" y="118334"/>
                </a:cubicBezTo>
                <a:cubicBezTo>
                  <a:pt x="965152" y="99856"/>
                  <a:pt x="1011027" y="69957"/>
                  <a:pt x="1043491" y="64546"/>
                </a:cubicBezTo>
                <a:cubicBezTo>
                  <a:pt x="1075521" y="59207"/>
                  <a:pt x="1108037" y="57374"/>
                  <a:pt x="1140310" y="53788"/>
                </a:cubicBezTo>
                <a:lnTo>
                  <a:pt x="1204856" y="32273"/>
                </a:lnTo>
                <a:cubicBezTo>
                  <a:pt x="1215614" y="28687"/>
                  <a:pt x="1226010" y="23739"/>
                  <a:pt x="1237129" y="21515"/>
                </a:cubicBezTo>
                <a:cubicBezTo>
                  <a:pt x="1302036" y="8534"/>
                  <a:pt x="1273571" y="16540"/>
                  <a:pt x="1323190" y="0"/>
                </a:cubicBezTo>
                <a:cubicBezTo>
                  <a:pt x="1387736" y="3586"/>
                  <a:pt x="1452406" y="5390"/>
                  <a:pt x="1516828" y="10758"/>
                </a:cubicBezTo>
                <a:cubicBezTo>
                  <a:pt x="1538565" y="12569"/>
                  <a:pt x="1559816" y="18198"/>
                  <a:pt x="1581374" y="21515"/>
                </a:cubicBezTo>
                <a:cubicBezTo>
                  <a:pt x="1628739" y="28802"/>
                  <a:pt x="1665014" y="31668"/>
                  <a:pt x="1710466" y="43031"/>
                </a:cubicBezTo>
                <a:cubicBezTo>
                  <a:pt x="1721467" y="45781"/>
                  <a:pt x="1731670" y="51328"/>
                  <a:pt x="1742739" y="53788"/>
                </a:cubicBezTo>
                <a:cubicBezTo>
                  <a:pt x="1829065" y="72972"/>
                  <a:pt x="1782756" y="55725"/>
                  <a:pt x="1861073" y="75304"/>
                </a:cubicBezTo>
                <a:cubicBezTo>
                  <a:pt x="1872074" y="78054"/>
                  <a:pt x="1882277" y="83601"/>
                  <a:pt x="1893346" y="86061"/>
                </a:cubicBezTo>
                <a:cubicBezTo>
                  <a:pt x="1974589" y="104115"/>
                  <a:pt x="1953636" y="88229"/>
                  <a:pt x="2043953" y="118334"/>
                </a:cubicBezTo>
                <a:lnTo>
                  <a:pt x="2108499" y="139849"/>
                </a:lnTo>
                <a:cubicBezTo>
                  <a:pt x="2146050" y="177402"/>
                  <a:pt x="2120392" y="158158"/>
                  <a:pt x="2194560" y="182880"/>
                </a:cubicBezTo>
                <a:lnTo>
                  <a:pt x="2194560" y="182880"/>
                </a:lnTo>
                <a:cubicBezTo>
                  <a:pt x="2205318" y="190052"/>
                  <a:pt x="2215018" y="199144"/>
                  <a:pt x="2226833" y="204395"/>
                </a:cubicBezTo>
                <a:cubicBezTo>
                  <a:pt x="2247558" y="213606"/>
                  <a:pt x="2272509" y="213331"/>
                  <a:pt x="2291379" y="225911"/>
                </a:cubicBezTo>
                <a:cubicBezTo>
                  <a:pt x="2333086" y="253716"/>
                  <a:pt x="2311386" y="243337"/>
                  <a:pt x="2355924" y="258184"/>
                </a:cubicBezTo>
                <a:cubicBezTo>
                  <a:pt x="2410446" y="312703"/>
                  <a:pt x="2339882" y="248557"/>
                  <a:pt x="2409713" y="290456"/>
                </a:cubicBezTo>
                <a:cubicBezTo>
                  <a:pt x="2483546" y="334756"/>
                  <a:pt x="2372077" y="292256"/>
                  <a:pt x="2463501" y="322729"/>
                </a:cubicBezTo>
                <a:cubicBezTo>
                  <a:pt x="2470673" y="329901"/>
                  <a:pt x="2476902" y="338159"/>
                  <a:pt x="2485016" y="344245"/>
                </a:cubicBezTo>
                <a:cubicBezTo>
                  <a:pt x="2505702" y="359760"/>
                  <a:pt x="2531278" y="368991"/>
                  <a:pt x="2549562" y="387275"/>
                </a:cubicBezTo>
                <a:cubicBezTo>
                  <a:pt x="2563906" y="401619"/>
                  <a:pt x="2573349" y="423891"/>
                  <a:pt x="2592593" y="430306"/>
                </a:cubicBezTo>
                <a:cubicBezTo>
                  <a:pt x="2673716" y="457348"/>
                  <a:pt x="2573719" y="420870"/>
                  <a:pt x="2657139" y="462579"/>
                </a:cubicBezTo>
                <a:cubicBezTo>
                  <a:pt x="2667281" y="467650"/>
                  <a:pt x="2678654" y="469750"/>
                  <a:pt x="2689411" y="473336"/>
                </a:cubicBezTo>
                <a:cubicBezTo>
                  <a:pt x="2718099" y="559397"/>
                  <a:pt x="2675067" y="458992"/>
                  <a:pt x="2732442" y="516367"/>
                </a:cubicBezTo>
                <a:cubicBezTo>
                  <a:pt x="2740460" y="524385"/>
                  <a:pt x="2736116" y="539785"/>
                  <a:pt x="2743200" y="548640"/>
                </a:cubicBezTo>
                <a:cubicBezTo>
                  <a:pt x="2751277" y="558736"/>
                  <a:pt x="2764715" y="562983"/>
                  <a:pt x="2775473" y="570155"/>
                </a:cubicBezTo>
                <a:cubicBezTo>
                  <a:pt x="2805944" y="661574"/>
                  <a:pt x="2763447" y="550113"/>
                  <a:pt x="2807746" y="623944"/>
                </a:cubicBezTo>
                <a:cubicBezTo>
                  <a:pt x="2813580" y="633667"/>
                  <a:pt x="2812669" y="646493"/>
                  <a:pt x="2818503" y="656216"/>
                </a:cubicBezTo>
                <a:cubicBezTo>
                  <a:pt x="2823721" y="664913"/>
                  <a:pt x="2840019" y="677732"/>
                  <a:pt x="2840019" y="677732"/>
                </a:cubicBezTo>
              </a:path>
            </a:pathLst>
          </a:custGeom>
          <a:gradFill>
            <a:gsLst>
              <a:gs pos="0">
                <a:schemeClr val="accent4">
                  <a:lumMod val="20000"/>
                  <a:lumOff val="80000"/>
                  <a:shade val="30000"/>
                  <a:satMod val="115000"/>
                </a:schemeClr>
              </a:gs>
              <a:gs pos="15000">
                <a:schemeClr val="accent4">
                  <a:lumMod val="20000"/>
                  <a:lumOff val="80000"/>
                  <a:shade val="67500"/>
                  <a:satMod val="115000"/>
                </a:schemeClr>
              </a:gs>
              <a:gs pos="47000">
                <a:schemeClr val="accent4">
                  <a:lumMod val="20000"/>
                  <a:lumOff val="80000"/>
                  <a:shade val="100000"/>
                  <a:satMod val="115000"/>
                </a:schemeClr>
              </a:gs>
            </a:gsLst>
            <a:lin ang="5400000" scaled="1"/>
          </a:gra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Oval 12"/>
          <p:cNvSpPr/>
          <p:nvPr/>
        </p:nvSpPr>
        <p:spPr>
          <a:xfrm>
            <a:off x="5004620" y="3206176"/>
            <a:ext cx="5663380" cy="4168588"/>
          </a:xfrm>
          <a:prstGeom prst="ellipse">
            <a:avLst/>
          </a:prstGeom>
          <a:no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Oval 6"/>
          <p:cNvSpPr/>
          <p:nvPr/>
        </p:nvSpPr>
        <p:spPr>
          <a:xfrm>
            <a:off x="5278420" y="3689876"/>
            <a:ext cx="5163671" cy="4168588"/>
          </a:xfrm>
          <a:prstGeom prst="ellipse">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w="28575">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Moon 10"/>
          <p:cNvSpPr/>
          <p:nvPr/>
        </p:nvSpPr>
        <p:spPr>
          <a:xfrm rot="16200000">
            <a:off x="6212758" y="2567745"/>
            <a:ext cx="3383279" cy="7574667"/>
          </a:xfrm>
          <a:prstGeom prst="moon">
            <a:avLst>
              <a:gd name="adj" fmla="val 759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7" name="Flowchart: Process 16"/>
          <p:cNvSpPr/>
          <p:nvPr/>
        </p:nvSpPr>
        <p:spPr>
          <a:xfrm>
            <a:off x="6924675" y="3089496"/>
            <a:ext cx="1840735" cy="312822"/>
          </a:xfrm>
          <a:prstGeom prst="flowChartProcess">
            <a:avLst/>
          </a:prstGeom>
          <a:solidFill>
            <a:srgbClr val="FFFF00">
              <a:alpha val="38000"/>
            </a:srgbClr>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8" name="TextBox 17"/>
          <p:cNvSpPr txBox="1"/>
          <p:nvPr/>
        </p:nvSpPr>
        <p:spPr>
          <a:xfrm>
            <a:off x="9285942" y="2965311"/>
            <a:ext cx="1527421" cy="646331"/>
          </a:xfrm>
          <a:prstGeom prst="rect">
            <a:avLst/>
          </a:prstGeom>
          <a:noFill/>
        </p:spPr>
        <p:txBody>
          <a:bodyPr wrap="square" rtlCol="0">
            <a:spAutoFit/>
          </a:bodyPr>
          <a:lstStyle/>
          <a:p>
            <a:r>
              <a:rPr lang="en-US" u="sng" dirty="0">
                <a:solidFill>
                  <a:srgbClr val="003865"/>
                </a:solidFill>
              </a:rPr>
              <a:t>Earth Surface</a:t>
            </a:r>
          </a:p>
          <a:p>
            <a:r>
              <a:rPr lang="en-US" dirty="0">
                <a:solidFill>
                  <a:srgbClr val="003865"/>
                </a:solidFill>
              </a:rPr>
              <a:t>     Ellipsoid</a:t>
            </a:r>
          </a:p>
        </p:txBody>
      </p:sp>
      <p:cxnSp>
        <p:nvCxnSpPr>
          <p:cNvPr id="19" name="Straight Arrow Connector 18"/>
          <p:cNvCxnSpPr/>
          <p:nvPr/>
        </p:nvCxnSpPr>
        <p:spPr>
          <a:xfrm flipH="1">
            <a:off x="9042401" y="3169855"/>
            <a:ext cx="333969" cy="3488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9387097" y="3518687"/>
            <a:ext cx="247234" cy="4924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Content Placeholder 2"/>
          <p:cNvSpPr>
            <a:spLocks noGrp="1"/>
          </p:cNvSpPr>
          <p:nvPr>
            <p:ph sz="half" idx="1"/>
          </p:nvPr>
        </p:nvSpPr>
        <p:spPr>
          <a:xfrm>
            <a:off x="2152650" y="1594628"/>
            <a:ext cx="3736086" cy="4582339"/>
          </a:xfrm>
          <a:noFill/>
        </p:spPr>
        <p:txBody>
          <a:bodyPr/>
          <a:lstStyle/>
          <a:p>
            <a:pPr marL="0" indent="0" algn="ctr">
              <a:buNone/>
            </a:pPr>
            <a:r>
              <a:rPr lang="en-US" u="sng" dirty="0" smtClean="0"/>
              <a:t>Background</a:t>
            </a:r>
          </a:p>
          <a:p>
            <a:r>
              <a:rPr lang="en-US" dirty="0" smtClean="0"/>
              <a:t>87 Counties</a:t>
            </a:r>
          </a:p>
          <a:p>
            <a:r>
              <a:rPr lang="en-US" dirty="0" smtClean="0"/>
              <a:t>67 unique ground planes</a:t>
            </a:r>
          </a:p>
          <a:p>
            <a:r>
              <a:rPr lang="en-US" dirty="0"/>
              <a:t>Low distortions 	≈0.10ft/mile</a:t>
            </a:r>
          </a:p>
          <a:p>
            <a:r>
              <a:rPr lang="en-US" dirty="0" smtClean="0"/>
              <a:t>Based on a modified ellipsoid</a:t>
            </a:r>
          </a:p>
        </p:txBody>
      </p:sp>
      <p:cxnSp>
        <p:nvCxnSpPr>
          <p:cNvPr id="4" name="Straight Connector 3"/>
          <p:cNvCxnSpPr/>
          <p:nvPr/>
        </p:nvCxnSpPr>
        <p:spPr>
          <a:xfrm>
            <a:off x="6803572" y="3282378"/>
            <a:ext cx="2100943"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3" name="Title 2"/>
          <p:cNvSpPr>
            <a:spLocks noGrp="1"/>
          </p:cNvSpPr>
          <p:nvPr>
            <p:ph type="title"/>
          </p:nvPr>
        </p:nvSpPr>
        <p:spPr/>
        <p:txBody>
          <a:bodyPr/>
          <a:lstStyle/>
          <a:p>
            <a:r>
              <a:rPr lang="en-US" dirty="0"/>
              <a:t>Current County Coordinate System</a:t>
            </a:r>
          </a:p>
        </p:txBody>
      </p:sp>
    </p:spTree>
    <p:extLst>
      <p:ext uri="{BB962C8B-B14F-4D97-AF65-F5344CB8AC3E}">
        <p14:creationId xmlns:p14="http://schemas.microsoft.com/office/powerpoint/2010/main" val="2194822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1000"/>
                                        <p:tgtEl>
                                          <p:spTgt spid="17"/>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additive="base">
                                        <p:cTn id="10" dur="2000" fill="hold"/>
                                        <p:tgtEl>
                                          <p:spTgt spid="13"/>
                                        </p:tgtEl>
                                        <p:attrNameLst>
                                          <p:attrName>ppt_x</p:attrName>
                                        </p:attrNameLst>
                                      </p:cBhvr>
                                      <p:tavLst>
                                        <p:tav tm="0">
                                          <p:val>
                                            <p:strVal val="#ppt_x"/>
                                          </p:val>
                                        </p:tav>
                                        <p:tav tm="100000">
                                          <p:val>
                                            <p:strVal val="#ppt_x"/>
                                          </p:val>
                                        </p:tav>
                                      </p:tavLst>
                                    </p:anim>
                                    <p:anim calcmode="lin" valueType="num">
                                      <p:cBhvr additive="base">
                                        <p:cTn id="11" dur="2000" fill="hold"/>
                                        <p:tgtEl>
                                          <p:spTgt spid="13"/>
                                        </p:tgtEl>
                                        <p:attrNameLst>
                                          <p:attrName>ppt_y</p:attrName>
                                        </p:attrNameLst>
                                      </p:cBhvr>
                                      <p:tavLst>
                                        <p:tav tm="0">
                                          <p:val>
                                            <p:strVal val="1+#ppt_h/2"/>
                                          </p:val>
                                        </p:tav>
                                        <p:tav tm="100000">
                                          <p:val>
                                            <p:strVal val="#ppt_y"/>
                                          </p:val>
                                        </p:tav>
                                      </p:tavLst>
                                    </p:anim>
                                  </p:childTnLst>
                                </p:cTn>
                              </p:par>
                            </p:childTnLst>
                          </p:cTn>
                        </p:par>
                        <p:par>
                          <p:cTn id="12" fill="hold">
                            <p:stCondLst>
                              <p:cond delay="2000"/>
                            </p:stCondLst>
                            <p:childTnLst>
                              <p:par>
                                <p:cTn id="13" presetID="2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a:spLocks noGrp="1"/>
          </p:cNvSpPr>
          <p:nvPr>
            <p:ph type="title"/>
          </p:nvPr>
        </p:nvSpPr>
        <p:spPr/>
        <p:txBody>
          <a:bodyPr/>
          <a:lstStyle/>
          <a:p>
            <a:r>
              <a:rPr lang="en-US" dirty="0" smtClean="0"/>
              <a:t>Current County Coordinate System</a:t>
            </a:r>
            <a:endParaRPr lang="en-US" dirty="0"/>
          </a:p>
        </p:txBody>
      </p:sp>
      <p:sp>
        <p:nvSpPr>
          <p:cNvPr id="15" name="Content Placeholder 2"/>
          <p:cNvSpPr>
            <a:spLocks noGrp="1"/>
          </p:cNvSpPr>
          <p:nvPr>
            <p:ph sz="half" idx="1"/>
          </p:nvPr>
        </p:nvSpPr>
        <p:spPr>
          <a:noFill/>
        </p:spPr>
        <p:txBody>
          <a:bodyPr/>
          <a:lstStyle/>
          <a:p>
            <a:pPr marL="0" indent="0" algn="ctr">
              <a:buNone/>
            </a:pPr>
            <a:r>
              <a:rPr lang="en-US" u="sng" dirty="0" smtClean="0"/>
              <a:t>Background</a:t>
            </a:r>
          </a:p>
          <a:p>
            <a:r>
              <a:rPr lang="en-US" dirty="0" smtClean="0"/>
              <a:t>87 Counties</a:t>
            </a:r>
          </a:p>
          <a:p>
            <a:r>
              <a:rPr lang="en-US" dirty="0" smtClean="0"/>
              <a:t>67 unique ground planes</a:t>
            </a:r>
          </a:p>
          <a:p>
            <a:r>
              <a:rPr lang="en-US" dirty="0" smtClean="0"/>
              <a:t>Based on a modified ellipsoid</a:t>
            </a:r>
          </a:p>
          <a:p>
            <a:r>
              <a:rPr lang="en-US" dirty="0"/>
              <a:t>Low distortions 	≈</a:t>
            </a:r>
            <a:r>
              <a:rPr lang="en-US" dirty="0" smtClean="0"/>
              <a:t>0.10ft/mile</a:t>
            </a:r>
            <a:endParaRPr lang="en-US" dirty="0"/>
          </a:p>
        </p:txBody>
      </p:sp>
      <p:sp>
        <p:nvSpPr>
          <p:cNvPr id="16" name="Content Placeholder 15"/>
          <p:cNvSpPr>
            <a:spLocks noGrp="1"/>
          </p:cNvSpPr>
          <p:nvPr>
            <p:ph sz="half" idx="2"/>
          </p:nvPr>
        </p:nvSpPr>
        <p:spPr/>
        <p:txBody>
          <a:bodyPr/>
          <a:lstStyle/>
          <a:p>
            <a:pPr marL="0" indent="0" algn="ctr">
              <a:buNone/>
            </a:pPr>
            <a:r>
              <a:rPr lang="en-US" u="sng" dirty="0" smtClean="0"/>
              <a:t>Issues With Current County Coordinate System</a:t>
            </a:r>
          </a:p>
          <a:p>
            <a:r>
              <a:rPr lang="en-US" dirty="0" smtClean="0"/>
              <a:t>Multiple names for single set of parameters</a:t>
            </a:r>
          </a:p>
          <a:p>
            <a:r>
              <a:rPr lang="en-US" dirty="0" smtClean="0"/>
              <a:t>Difficult to model parameters in GIS</a:t>
            </a:r>
          </a:p>
          <a:p>
            <a:r>
              <a:rPr lang="en-US" dirty="0" smtClean="0"/>
              <a:t>Inconsistent with modern practice</a:t>
            </a:r>
          </a:p>
          <a:p>
            <a:endParaRPr lang="en-US" dirty="0"/>
          </a:p>
        </p:txBody>
      </p:sp>
    </p:spTree>
    <p:extLst>
      <p:ext uri="{BB962C8B-B14F-4D97-AF65-F5344CB8AC3E}">
        <p14:creationId xmlns:p14="http://schemas.microsoft.com/office/powerpoint/2010/main" val="4125297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graphicFrame>
        <p:nvGraphicFramePr>
          <p:cNvPr id="7" name="Content Placeholder 6" descr="Agenda"/>
          <p:cNvGraphicFramePr>
            <a:graphicFrameLocks noGrp="1"/>
          </p:cNvGraphicFramePr>
          <p:nvPr>
            <p:ph type="tbl" sz="quarter" idx="13"/>
            <p:extLst>
              <p:ext uri="{D42A27DB-BD31-4B8C-83A1-F6EECF244321}">
                <p14:modId xmlns:p14="http://schemas.microsoft.com/office/powerpoint/2010/main" val="3856688194"/>
              </p:ext>
            </p:extLst>
          </p:nvPr>
        </p:nvGraphicFramePr>
        <p:xfrm>
          <a:off x="1342437" y="1714336"/>
          <a:ext cx="8949229" cy="4663440"/>
        </p:xfrm>
        <a:graphic>
          <a:graphicData uri="http://schemas.openxmlformats.org/drawingml/2006/table">
            <a:tbl>
              <a:tblPr firstRow="1" bandRow="1">
                <a:tableStyleId>{C083E6E3-FA7D-4D7B-A595-EF9225AFEA82}</a:tableStyleId>
              </a:tblPr>
              <a:tblGrid>
                <a:gridCol w="1455872">
                  <a:extLst>
                    <a:ext uri="{9D8B030D-6E8A-4147-A177-3AD203B41FA5}">
                      <a16:colId xmlns="" xmlns:a16="http://schemas.microsoft.com/office/drawing/2014/main" val="20000"/>
                    </a:ext>
                  </a:extLst>
                </a:gridCol>
                <a:gridCol w="7493357">
                  <a:extLst>
                    <a:ext uri="{9D8B030D-6E8A-4147-A177-3AD203B41FA5}">
                      <a16:colId xmlns="" xmlns:a16="http://schemas.microsoft.com/office/drawing/2014/main" val="20001"/>
                    </a:ext>
                  </a:extLst>
                </a:gridCol>
              </a:tblGrid>
              <a:tr h="0">
                <a:tc>
                  <a:txBody>
                    <a:bodyPr/>
                    <a:lstStyle/>
                    <a:p>
                      <a:pPr algn="ctr"/>
                      <a:r>
                        <a:rPr lang="en-US" sz="1400" dirty="0"/>
                        <a:t>Time</a:t>
                      </a:r>
                    </a:p>
                  </a:txBody>
                  <a:tcPr marL="91439" marR="91439" anchor="ctr">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r>
                        <a:rPr lang="en-US" sz="1400" dirty="0"/>
                        <a:t>Topic</a:t>
                      </a:r>
                    </a:p>
                  </a:txBody>
                  <a:tcPr marL="182880" marR="91439" anchor="ctr">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 xmlns:a16="http://schemas.microsoft.com/office/drawing/2014/main" val="10000"/>
                  </a:ext>
                </a:extLst>
              </a:tr>
              <a:tr h="328863">
                <a:tc>
                  <a:txBody>
                    <a:bodyPr/>
                    <a:lstStyle/>
                    <a:p>
                      <a:pPr algn="ctr"/>
                      <a:r>
                        <a:rPr lang="en-US" sz="1400" dirty="0"/>
                        <a:t>11:15</a:t>
                      </a:r>
                    </a:p>
                  </a:txBody>
                  <a:tcPr marL="91439" marR="91439" marT="91440" marB="91440" anchor="ct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Review and</a:t>
                      </a:r>
                      <a:r>
                        <a:rPr lang="en-US" sz="1400" baseline="0" dirty="0" smtClean="0"/>
                        <a:t> accept committee summaries</a:t>
                      </a:r>
                      <a:endParaRPr lang="en-US" sz="1400" dirty="0"/>
                    </a:p>
                  </a:txBody>
                  <a:tcPr marL="182880" marR="91439" marT="91440" marB="91440" anchor="ct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1"/>
                  </a:ext>
                </a:extLst>
              </a:tr>
              <a:tr h="0">
                <a:tc>
                  <a:txBody>
                    <a:bodyPr/>
                    <a:lstStyle/>
                    <a:p>
                      <a:pPr algn="ctr"/>
                      <a:r>
                        <a:rPr lang="en-US" sz="1400" dirty="0"/>
                        <a:t>11:20</a:t>
                      </a:r>
                    </a:p>
                  </a:txBody>
                  <a:tcPr marL="91439"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t>Thank you letters</a:t>
                      </a:r>
                      <a:r>
                        <a:rPr lang="en-US" sz="1400" baseline="0" dirty="0" smtClean="0"/>
                        <a:t> to members and supervisors</a:t>
                      </a:r>
                      <a:endParaRPr lang="en-US" sz="1400" dirty="0" smtClean="0"/>
                    </a:p>
                  </a:txBody>
                  <a:tcPr marL="182880"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2"/>
                  </a:ext>
                </a:extLst>
              </a:tr>
              <a:tr h="0">
                <a:tc>
                  <a:txBody>
                    <a:bodyPr/>
                    <a:lstStyle/>
                    <a:p>
                      <a:pPr algn="ctr"/>
                      <a:r>
                        <a:rPr lang="en-US" sz="1400" dirty="0" smtClean="0"/>
                        <a:t>11:25</a:t>
                      </a:r>
                      <a:endParaRPr lang="en-US" sz="1400" dirty="0"/>
                    </a:p>
                  </a:txBody>
                  <a:tcPr marL="91439"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t>Updates on GAC priority projects and initiatives</a:t>
                      </a:r>
                    </a:p>
                  </a:txBody>
                  <a:tcPr marL="182880"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3"/>
                  </a:ext>
                </a:extLst>
              </a:tr>
              <a:tr h="0">
                <a:tc>
                  <a:txBody>
                    <a:bodyPr/>
                    <a:lstStyle/>
                    <a:p>
                      <a:pPr algn="ctr"/>
                      <a:r>
                        <a:rPr lang="en-US" sz="1400" dirty="0" smtClean="0"/>
                        <a:t>11:45</a:t>
                      </a:r>
                      <a:endParaRPr lang="en-US" sz="1400" dirty="0"/>
                    </a:p>
                  </a:txBody>
                  <a:tcPr marL="91439"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err="1" smtClean="0"/>
                        <a:t>MnGeo</a:t>
                      </a:r>
                      <a:r>
                        <a:rPr lang="en-US" sz="1400" dirty="0" smtClean="0"/>
                        <a:t> support for priority GAC projects</a:t>
                      </a:r>
                    </a:p>
                  </a:txBody>
                  <a:tcPr marL="182880"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8"/>
                  </a:ext>
                </a:extLst>
              </a:tr>
              <a:tr h="0">
                <a:tc>
                  <a:txBody>
                    <a:bodyPr/>
                    <a:lstStyle/>
                    <a:p>
                      <a:pPr algn="ctr"/>
                      <a:r>
                        <a:rPr lang="en-US" sz="1400" dirty="0" smtClean="0"/>
                        <a:t>11:55</a:t>
                      </a:r>
                      <a:endParaRPr lang="en-US" sz="1400" dirty="0"/>
                    </a:p>
                  </a:txBody>
                  <a:tcPr marL="91439"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t>Break,</a:t>
                      </a:r>
                      <a:r>
                        <a:rPr lang="en-US" sz="1400" baseline="0" dirty="0" smtClean="0"/>
                        <a:t> networking</a:t>
                      </a:r>
                      <a:endParaRPr lang="en-US" sz="1400" dirty="0" smtClean="0"/>
                    </a:p>
                  </a:txBody>
                  <a:tcPr marL="182880"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4"/>
                  </a:ext>
                </a:extLst>
              </a:tr>
              <a:tr h="0">
                <a:tc>
                  <a:txBody>
                    <a:bodyPr/>
                    <a:lstStyle/>
                    <a:p>
                      <a:pPr algn="ctr"/>
                      <a:r>
                        <a:rPr lang="en-US" sz="1400" dirty="0" smtClean="0"/>
                        <a:t>12:25</a:t>
                      </a:r>
                      <a:endParaRPr lang="en-US" sz="1400" dirty="0"/>
                    </a:p>
                  </a:txBody>
                  <a:tcPr marL="91439"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err="1" smtClean="0"/>
                        <a:t>MnDOT’s</a:t>
                      </a:r>
                      <a:r>
                        <a:rPr lang="en-US" sz="1400" dirty="0" smtClean="0"/>
                        <a:t> State Plane and Low Distortion</a:t>
                      </a:r>
                      <a:r>
                        <a:rPr lang="en-US" sz="1400" baseline="0" dirty="0" smtClean="0"/>
                        <a:t> Projections Proposals</a:t>
                      </a:r>
                      <a:endParaRPr lang="en-US" sz="1400" dirty="0" smtClean="0"/>
                    </a:p>
                  </a:txBody>
                  <a:tcPr marL="182880"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tr>
              <a:tr h="0">
                <a:tc>
                  <a:txBody>
                    <a:bodyPr/>
                    <a:lstStyle/>
                    <a:p>
                      <a:pPr algn="ctr"/>
                      <a:r>
                        <a:rPr lang="en-US" sz="1400" dirty="0" smtClean="0"/>
                        <a:t>12:45</a:t>
                      </a:r>
                      <a:endParaRPr lang="en-US" sz="1400" dirty="0"/>
                    </a:p>
                  </a:txBody>
                  <a:tcPr marL="91439"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t>The Value</a:t>
                      </a:r>
                      <a:r>
                        <a:rPr lang="en-US" sz="1400" baseline="0" dirty="0" smtClean="0"/>
                        <a:t> of Accurate Section Corners</a:t>
                      </a:r>
                      <a:endParaRPr lang="en-US" sz="1400" dirty="0" smtClean="0"/>
                    </a:p>
                  </a:txBody>
                  <a:tcPr marL="182880"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5"/>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t>1:05</a:t>
                      </a:r>
                      <a:endParaRPr lang="en-US" sz="1400" dirty="0"/>
                    </a:p>
                  </a:txBody>
                  <a:tcPr marL="91439"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t>Modernizing</a:t>
                      </a:r>
                      <a:r>
                        <a:rPr lang="en-US" sz="1400" baseline="0" dirty="0" smtClean="0"/>
                        <a:t> Land Records System</a:t>
                      </a:r>
                      <a:endParaRPr lang="en-US" sz="1400" dirty="0" smtClean="0"/>
                    </a:p>
                  </a:txBody>
                  <a:tcPr marL="182880"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10"/>
                  </a:ext>
                </a:extLst>
              </a:tr>
              <a:tr h="0">
                <a:tc>
                  <a:txBody>
                    <a:bodyPr/>
                    <a:lstStyle/>
                    <a:p>
                      <a:pPr algn="ctr"/>
                      <a:r>
                        <a:rPr lang="en-US" sz="1400" dirty="0" smtClean="0"/>
                        <a:t>1:25</a:t>
                      </a:r>
                      <a:endParaRPr lang="en-US" sz="1400" dirty="0"/>
                    </a:p>
                  </a:txBody>
                  <a:tcPr marL="91439"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t>Sector report</a:t>
                      </a:r>
                    </a:p>
                  </a:txBody>
                  <a:tcPr marL="182880"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6"/>
                  </a:ext>
                </a:extLst>
              </a:tr>
              <a:tr h="0">
                <a:tc>
                  <a:txBody>
                    <a:bodyPr/>
                    <a:lstStyle/>
                    <a:p>
                      <a:pPr algn="ctr"/>
                      <a:r>
                        <a:rPr lang="en-US" sz="1400" dirty="0" smtClean="0"/>
                        <a:t>1:35</a:t>
                      </a:r>
                      <a:endParaRPr lang="en-US" sz="1400" dirty="0"/>
                    </a:p>
                  </a:txBody>
                  <a:tcPr marL="91439"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t>Legislative</a:t>
                      </a:r>
                      <a:r>
                        <a:rPr lang="en-US" sz="1400" baseline="0" dirty="0" smtClean="0"/>
                        <a:t> update</a:t>
                      </a:r>
                      <a:endParaRPr lang="en-US" sz="1400" dirty="0" smtClean="0"/>
                    </a:p>
                  </a:txBody>
                  <a:tcPr marL="182880"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7"/>
                  </a:ext>
                </a:extLst>
              </a:tr>
              <a:tr h="0">
                <a:tc>
                  <a:txBody>
                    <a:bodyPr/>
                    <a:lstStyle/>
                    <a:p>
                      <a:pPr algn="ctr"/>
                      <a:r>
                        <a:rPr lang="en-US" sz="1400" dirty="0" smtClean="0"/>
                        <a:t>1:40</a:t>
                      </a:r>
                      <a:endParaRPr lang="en-US" sz="1400" dirty="0"/>
                    </a:p>
                  </a:txBody>
                  <a:tcPr marL="91439"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t>Announcements</a:t>
                      </a:r>
                    </a:p>
                  </a:txBody>
                  <a:tcPr marL="182880"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9"/>
                  </a:ext>
                </a:extLst>
              </a:tr>
            </a:tbl>
          </a:graphicData>
        </a:graphic>
      </p:graphicFrame>
    </p:spTree>
    <p:extLst>
      <p:ext uri="{BB962C8B-B14F-4D97-AF65-F5344CB8AC3E}">
        <p14:creationId xmlns:p14="http://schemas.microsoft.com/office/powerpoint/2010/main" val="402673008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6"/>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t="15815"/>
          <a:stretch/>
        </p:blipFill>
        <p:spPr>
          <a:xfrm>
            <a:off x="6100356" y="1414178"/>
            <a:ext cx="4480560" cy="4881374"/>
          </a:xfr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15238"/>
          <a:stretch/>
        </p:blipFill>
        <p:spPr>
          <a:xfrm>
            <a:off x="6100356" y="1428391"/>
            <a:ext cx="4480560" cy="4914810"/>
          </a:xfrm>
          <a:prstGeom prst="rect">
            <a:avLst/>
          </a:prstGeom>
        </p:spPr>
      </p:pic>
      <p:sp>
        <p:nvSpPr>
          <p:cNvPr id="2" name="Title 1"/>
          <p:cNvSpPr>
            <a:spLocks noGrp="1"/>
          </p:cNvSpPr>
          <p:nvPr>
            <p:ph type="title"/>
          </p:nvPr>
        </p:nvSpPr>
        <p:spPr/>
        <p:txBody>
          <a:bodyPr/>
          <a:lstStyle/>
          <a:p>
            <a:r>
              <a:rPr lang="en-US" dirty="0" smtClean="0"/>
              <a:t>New Low Distortion Projections</a:t>
            </a:r>
            <a:endParaRPr lang="en-US" dirty="0"/>
          </a:p>
        </p:txBody>
      </p:sp>
      <p:sp>
        <p:nvSpPr>
          <p:cNvPr id="3" name="Content Placeholder 2"/>
          <p:cNvSpPr>
            <a:spLocks noGrp="1"/>
          </p:cNvSpPr>
          <p:nvPr>
            <p:ph sz="half" idx="1"/>
          </p:nvPr>
        </p:nvSpPr>
        <p:spPr/>
        <p:txBody>
          <a:bodyPr>
            <a:normAutofit/>
          </a:bodyPr>
          <a:lstStyle/>
          <a:p>
            <a:pPr marL="0" indent="0" algn="ctr">
              <a:buNone/>
            </a:pPr>
            <a:r>
              <a:rPr lang="en-US" u="sng" dirty="0" smtClean="0"/>
              <a:t>Proposed Characteristics</a:t>
            </a:r>
          </a:p>
          <a:p>
            <a:pPr>
              <a:spcAft>
                <a:spcPts val="0"/>
              </a:spcAft>
            </a:pPr>
            <a:r>
              <a:rPr lang="en-US" dirty="0" smtClean="0"/>
              <a:t>Regional approach</a:t>
            </a:r>
          </a:p>
          <a:p>
            <a:pPr lvl="1">
              <a:spcBef>
                <a:spcPts val="0"/>
              </a:spcBef>
              <a:spcAft>
                <a:spcPts val="0"/>
              </a:spcAft>
            </a:pPr>
            <a:r>
              <a:rPr lang="en-US" dirty="0" smtClean="0"/>
              <a:t>Reduce zones from</a:t>
            </a:r>
          </a:p>
          <a:p>
            <a:pPr marL="457189" lvl="1" indent="0">
              <a:spcBef>
                <a:spcPts val="0"/>
              </a:spcBef>
              <a:spcAft>
                <a:spcPts val="0"/>
              </a:spcAft>
              <a:buNone/>
            </a:pPr>
            <a:r>
              <a:rPr lang="en-US" dirty="0" smtClean="0"/>
              <a:t>	67 to ≈ 20</a:t>
            </a:r>
          </a:p>
          <a:p>
            <a:pPr>
              <a:spcBef>
                <a:spcPts val="0"/>
              </a:spcBef>
              <a:spcAft>
                <a:spcPts val="0"/>
              </a:spcAft>
            </a:pPr>
            <a:r>
              <a:rPr lang="en-US" dirty="0" smtClean="0"/>
              <a:t>Zone parameters limited to 70 miles wide, elev. change &lt;800ft to achieve ≈ 0.10ft/mile</a:t>
            </a:r>
          </a:p>
          <a:p>
            <a:pPr>
              <a:spcBef>
                <a:spcPts val="600"/>
              </a:spcBef>
              <a:spcAft>
                <a:spcPts val="600"/>
              </a:spcAft>
            </a:pPr>
            <a:r>
              <a:rPr lang="en-US" dirty="0" smtClean="0"/>
              <a:t>In keeping with modern practice</a:t>
            </a:r>
          </a:p>
          <a:p>
            <a:pPr>
              <a:spcBef>
                <a:spcPts val="0"/>
              </a:spcBef>
              <a:spcAft>
                <a:spcPts val="0"/>
              </a:spcAft>
            </a:pPr>
            <a:r>
              <a:rPr lang="en-US" dirty="0" smtClean="0">
                <a:solidFill>
                  <a:srgbClr val="FF0000"/>
                </a:solidFill>
              </a:rPr>
              <a:t>NGS may host as “special purpose zones”</a:t>
            </a:r>
            <a:endParaRPr lang="en-US" dirty="0">
              <a:solidFill>
                <a:srgbClr val="FF0000"/>
              </a:solidFill>
            </a:endParaRPr>
          </a:p>
        </p:txBody>
      </p:sp>
    </p:spTree>
    <p:extLst>
      <p:ext uri="{BB962C8B-B14F-4D97-AF65-F5344CB8AC3E}">
        <p14:creationId xmlns:p14="http://schemas.microsoft.com/office/powerpoint/2010/main" val="3991177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fade">
                                      <p:cBhvr>
                                        <p:cTn id="13" dur="500"/>
                                        <p:tgtEl>
                                          <p:spTgt spid="3">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fade">
                                      <p:cBhvr>
                                        <p:cTn id="16" dur="500"/>
                                        <p:tgtEl>
                                          <p:spTgt spid="3">
                                            <p:txEl>
                                              <p:pRg st="5" end="5"/>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Effect transition="in" filter="fade">
                                      <p:cBhvr>
                                        <p:cTn id="19" dur="500"/>
                                        <p:tgtEl>
                                          <p:spTgt spid="3">
                                            <p:txEl>
                                              <p:pRg st="6" end="6"/>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2000" fill="hold"/>
                                        <p:tgtEl>
                                          <p:spTgt spid="6"/>
                                        </p:tgtEl>
                                        <p:attrNameLst>
                                          <p:attrName>ppt_x</p:attrName>
                                        </p:attrNameLst>
                                      </p:cBhvr>
                                      <p:tavLst>
                                        <p:tav tm="0">
                                          <p:val>
                                            <p:strVal val="1+#ppt_w/2"/>
                                          </p:val>
                                        </p:tav>
                                        <p:tav tm="100000">
                                          <p:val>
                                            <p:strVal val="#ppt_x"/>
                                          </p:val>
                                        </p:tav>
                                      </p:tavLst>
                                    </p:anim>
                                    <p:anim calcmode="lin" valueType="num">
                                      <p:cBhvr additive="base">
                                        <p:cTn id="25" dur="2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Summarize So Far</a:t>
            </a:r>
            <a:endParaRPr lang="en-US" dirty="0"/>
          </a:p>
        </p:txBody>
      </p:sp>
      <p:sp>
        <p:nvSpPr>
          <p:cNvPr id="3" name="Content Placeholder 2"/>
          <p:cNvSpPr>
            <a:spLocks noGrp="1"/>
          </p:cNvSpPr>
          <p:nvPr>
            <p:ph sz="half" idx="1"/>
          </p:nvPr>
        </p:nvSpPr>
        <p:spPr/>
        <p:txBody>
          <a:bodyPr/>
          <a:lstStyle/>
          <a:p>
            <a:pPr marL="0" indent="0" algn="ctr">
              <a:buNone/>
            </a:pPr>
            <a:r>
              <a:rPr lang="en-US" sz="2800" dirty="0"/>
              <a:t>Proposal for a Single Zone State Plane Coordinate System</a:t>
            </a:r>
          </a:p>
          <a:p>
            <a:r>
              <a:rPr lang="en-US" dirty="0" smtClean="0"/>
              <a:t>Current system is unused</a:t>
            </a:r>
          </a:p>
          <a:p>
            <a:r>
              <a:rPr lang="en-US" dirty="0" smtClean="0"/>
              <a:t>UTM is misused</a:t>
            </a:r>
          </a:p>
          <a:p>
            <a:r>
              <a:rPr lang="en-US" dirty="0" smtClean="0"/>
              <a:t>Opportunity is now</a:t>
            </a:r>
            <a:endParaRPr lang="en-US" dirty="0"/>
          </a:p>
        </p:txBody>
      </p:sp>
      <p:sp>
        <p:nvSpPr>
          <p:cNvPr id="4" name="Content Placeholder 3"/>
          <p:cNvSpPr>
            <a:spLocks noGrp="1"/>
          </p:cNvSpPr>
          <p:nvPr>
            <p:ph sz="half" idx="2"/>
          </p:nvPr>
        </p:nvSpPr>
        <p:spPr/>
        <p:txBody>
          <a:bodyPr/>
          <a:lstStyle/>
          <a:p>
            <a:pPr marL="0" indent="0" algn="ctr">
              <a:buNone/>
            </a:pPr>
            <a:r>
              <a:rPr lang="en-US" sz="2800" dirty="0"/>
              <a:t>Develop a new LDP, Regional Coordinate System</a:t>
            </a:r>
          </a:p>
          <a:p>
            <a:r>
              <a:rPr lang="en-US" dirty="0"/>
              <a:t>Current </a:t>
            </a:r>
            <a:r>
              <a:rPr lang="en-US" dirty="0" smtClean="0"/>
              <a:t>county system </a:t>
            </a:r>
            <a:r>
              <a:rPr lang="en-US" dirty="0"/>
              <a:t>is </a:t>
            </a:r>
            <a:r>
              <a:rPr lang="en-US" dirty="0" smtClean="0"/>
              <a:t>outdated and doesn’t follow modern practice</a:t>
            </a:r>
          </a:p>
          <a:p>
            <a:r>
              <a:rPr lang="en-US" dirty="0" smtClean="0"/>
              <a:t>Opportunity is now</a:t>
            </a:r>
            <a:endParaRPr lang="en-US" dirty="0"/>
          </a:p>
        </p:txBody>
      </p:sp>
      <p:cxnSp>
        <p:nvCxnSpPr>
          <p:cNvPr id="6" name="Straight Connector 5"/>
          <p:cNvCxnSpPr/>
          <p:nvPr/>
        </p:nvCxnSpPr>
        <p:spPr>
          <a:xfrm flipV="1">
            <a:off x="2288498" y="2618841"/>
            <a:ext cx="3477718" cy="2998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6353332" y="2591361"/>
            <a:ext cx="3477718" cy="2998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8555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Timeline and Next Steps</a:t>
            </a:r>
          </a:p>
        </p:txBody>
      </p:sp>
      <p:sp>
        <p:nvSpPr>
          <p:cNvPr id="3" name="Content Placeholder 2"/>
          <p:cNvSpPr>
            <a:spLocks noGrp="1"/>
          </p:cNvSpPr>
          <p:nvPr>
            <p:ph idx="1"/>
          </p:nvPr>
        </p:nvSpPr>
        <p:spPr/>
        <p:txBody>
          <a:bodyPr/>
          <a:lstStyle/>
          <a:p>
            <a:pPr marL="457200" indent="-457200">
              <a:buFont typeface="+mj-lt"/>
              <a:buAutoNum type="arabicPeriod"/>
            </a:pPr>
            <a:r>
              <a:rPr lang="en-US" dirty="0" smtClean="0"/>
              <a:t>Development of new datum (reference frame) is driving this proposal and timeline</a:t>
            </a:r>
          </a:p>
          <a:p>
            <a:pPr marL="457200" indent="-457200">
              <a:buFont typeface="+mj-lt"/>
              <a:buAutoNum type="arabicPeriod"/>
            </a:pPr>
            <a:r>
              <a:rPr lang="en-US" dirty="0" smtClean="0"/>
              <a:t>National Geodetic Survey is developing the new datum for release in 2022</a:t>
            </a:r>
            <a:endParaRPr lang="en-US" dirty="0"/>
          </a:p>
        </p:txBody>
      </p:sp>
    </p:spTree>
    <p:extLst>
      <p:ext uri="{BB962C8B-B14F-4D97-AF65-F5344CB8AC3E}">
        <p14:creationId xmlns:p14="http://schemas.microsoft.com/office/powerpoint/2010/main" val="742797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Timeline and Next Steps</a:t>
            </a:r>
            <a:endParaRPr lang="en-US" dirty="0"/>
          </a:p>
        </p:txBody>
      </p:sp>
      <p:sp>
        <p:nvSpPr>
          <p:cNvPr id="3" name="Content Placeholder 2"/>
          <p:cNvSpPr>
            <a:spLocks noGrp="1"/>
          </p:cNvSpPr>
          <p:nvPr>
            <p:ph sz="half" idx="1"/>
          </p:nvPr>
        </p:nvSpPr>
        <p:spPr/>
        <p:txBody>
          <a:bodyPr/>
          <a:lstStyle/>
          <a:p>
            <a:pPr>
              <a:spcAft>
                <a:spcPts val="0"/>
              </a:spcAft>
            </a:pPr>
            <a:r>
              <a:rPr lang="en-US" u="sng" dirty="0" smtClean="0"/>
              <a:t>August 31, 2018</a:t>
            </a:r>
            <a:endParaRPr lang="en-US" u="sng" dirty="0"/>
          </a:p>
          <a:p>
            <a:pPr marL="457189" lvl="1" indent="0">
              <a:spcBef>
                <a:spcPts val="0"/>
              </a:spcBef>
              <a:buNone/>
            </a:pPr>
            <a:r>
              <a:rPr lang="en-US" dirty="0" smtClean="0"/>
              <a:t>Accepting comments on Federal Register notice</a:t>
            </a:r>
          </a:p>
        </p:txBody>
      </p:sp>
      <p:sp>
        <p:nvSpPr>
          <p:cNvPr id="4" name="Content Placeholder 3"/>
          <p:cNvSpPr>
            <a:spLocks noGrp="1"/>
          </p:cNvSpPr>
          <p:nvPr>
            <p:ph sz="half" idx="2"/>
          </p:nvPr>
        </p:nvSpPr>
        <p:spPr>
          <a:xfrm>
            <a:off x="6193536" y="2038662"/>
            <a:ext cx="3845814" cy="4138304"/>
          </a:xfrm>
        </p:spPr>
        <p:txBody>
          <a:bodyPr>
            <a:noAutofit/>
          </a:bodyPr>
          <a:lstStyle/>
          <a:p>
            <a:pPr marL="457200" indent="-457200">
              <a:spcBef>
                <a:spcPts val="0"/>
              </a:spcBef>
              <a:spcAft>
                <a:spcPts val="600"/>
              </a:spcAft>
              <a:buFont typeface="+mj-lt"/>
              <a:buAutoNum type="arabicPeriod"/>
            </a:pPr>
            <a:r>
              <a:rPr lang="en-US" sz="2000" dirty="0"/>
              <a:t>Usage of current SPCS in your organization…</a:t>
            </a:r>
          </a:p>
          <a:p>
            <a:pPr marL="457200" indent="-457200">
              <a:spcBef>
                <a:spcPts val="0"/>
              </a:spcBef>
              <a:spcAft>
                <a:spcPts val="600"/>
              </a:spcAft>
              <a:buFont typeface="+mj-lt"/>
              <a:buAutoNum type="arabicPeriod"/>
            </a:pPr>
            <a:r>
              <a:rPr lang="en-US" sz="2000" dirty="0"/>
              <a:t>Whether the proposed default SPCS2022 definitions will impose a hardship or be beneficial… </a:t>
            </a:r>
          </a:p>
          <a:p>
            <a:pPr marL="457200" indent="-457200">
              <a:spcBef>
                <a:spcPts val="0"/>
              </a:spcBef>
              <a:spcAft>
                <a:spcPts val="600"/>
              </a:spcAft>
              <a:buFont typeface="+mj-lt"/>
              <a:buAutoNum type="arabicPeriod"/>
            </a:pPr>
            <a:r>
              <a:rPr lang="en-US" sz="2000" dirty="0"/>
              <a:t>Whether there is insufficient or excessive flexibility in the characteristics of SPCS2022… </a:t>
            </a:r>
          </a:p>
          <a:p>
            <a:pPr marL="457200" indent="-457200">
              <a:spcBef>
                <a:spcPts val="0"/>
              </a:spcBef>
              <a:spcAft>
                <a:spcPts val="600"/>
              </a:spcAft>
              <a:buFont typeface="+mj-lt"/>
              <a:buAutoNum type="arabicPeriod"/>
            </a:pPr>
            <a:r>
              <a:rPr lang="en-US" sz="2000" dirty="0"/>
              <a:t>Whether the deadlines are acceptable and realistic… </a:t>
            </a:r>
          </a:p>
          <a:p>
            <a:pPr marL="457200" indent="-457200">
              <a:spcBef>
                <a:spcPts val="0"/>
              </a:spcBef>
              <a:spcAft>
                <a:spcPts val="600"/>
              </a:spcAft>
              <a:buFont typeface="+mj-lt"/>
              <a:buAutoNum type="arabicPeriod"/>
            </a:pPr>
            <a:r>
              <a:rPr lang="en-US" sz="2000" dirty="0"/>
              <a:t>Use of “special purpose” zones… </a:t>
            </a:r>
          </a:p>
        </p:txBody>
      </p:sp>
    </p:spTree>
    <p:extLst>
      <p:ext uri="{BB962C8B-B14F-4D97-AF65-F5344CB8AC3E}">
        <p14:creationId xmlns:p14="http://schemas.microsoft.com/office/powerpoint/2010/main" val="2707343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1000"/>
                                        <p:tgtEl>
                                          <p:spTgt spid="4">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1000"/>
                                        <p:tgtEl>
                                          <p:spTgt spid="4">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1000"/>
                                        <p:tgtEl>
                                          <p:spTgt spid="4">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Effect transition="in" filter="fade">
                                      <p:cBhvr>
                                        <p:cTn id="16" dur="1000"/>
                                        <p:tgtEl>
                                          <p:spTgt spid="4">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fade">
                                      <p:cBhvr>
                                        <p:cTn id="19" dur="1000"/>
                                        <p:tgtEl>
                                          <p:spTgt spid="4">
                                            <p:txEl>
                                              <p:pRg st="3" end="3"/>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10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Timeline and Next Steps</a:t>
            </a:r>
          </a:p>
        </p:txBody>
      </p:sp>
      <p:sp>
        <p:nvSpPr>
          <p:cNvPr id="3" name="Content Placeholder 2"/>
          <p:cNvSpPr>
            <a:spLocks noGrp="1"/>
          </p:cNvSpPr>
          <p:nvPr>
            <p:ph sz="half" idx="1"/>
          </p:nvPr>
        </p:nvSpPr>
        <p:spPr/>
        <p:txBody>
          <a:bodyPr/>
          <a:lstStyle/>
          <a:p>
            <a:pPr>
              <a:spcAft>
                <a:spcPts val="0"/>
              </a:spcAft>
            </a:pPr>
            <a:r>
              <a:rPr lang="en-US" u="sng" dirty="0" smtClean="0"/>
              <a:t>August 31, 2018</a:t>
            </a:r>
            <a:endParaRPr lang="en-US" u="sng" dirty="0"/>
          </a:p>
          <a:p>
            <a:pPr marL="457189" lvl="1" indent="0">
              <a:spcBef>
                <a:spcPts val="0"/>
              </a:spcBef>
              <a:buNone/>
            </a:pPr>
            <a:r>
              <a:rPr lang="en-US" dirty="0"/>
              <a:t>Accepting comments on Federal Register notice</a:t>
            </a:r>
          </a:p>
          <a:p>
            <a:pPr>
              <a:spcAft>
                <a:spcPts val="0"/>
              </a:spcAft>
            </a:pPr>
            <a:r>
              <a:rPr lang="en-US" u="sng" dirty="0" smtClean="0"/>
              <a:t>December 31, 2019</a:t>
            </a:r>
            <a:endParaRPr lang="en-US" u="sng" dirty="0"/>
          </a:p>
          <a:p>
            <a:pPr marL="457189" lvl="1" indent="0">
              <a:spcBef>
                <a:spcPts val="0"/>
              </a:spcBef>
              <a:buNone/>
            </a:pPr>
            <a:r>
              <a:rPr lang="en-US" dirty="0" smtClean="0"/>
              <a:t>Request for single zone</a:t>
            </a:r>
            <a:endParaRPr lang="en-US" dirty="0"/>
          </a:p>
        </p:txBody>
      </p:sp>
      <p:sp>
        <p:nvSpPr>
          <p:cNvPr id="4" name="Content Placeholder 3"/>
          <p:cNvSpPr>
            <a:spLocks noGrp="1"/>
          </p:cNvSpPr>
          <p:nvPr>
            <p:ph sz="half" idx="2"/>
          </p:nvPr>
        </p:nvSpPr>
        <p:spPr>
          <a:xfrm>
            <a:off x="6193536" y="3222886"/>
            <a:ext cx="3845814" cy="2954081"/>
          </a:xfrm>
        </p:spPr>
        <p:txBody>
          <a:bodyPr>
            <a:normAutofit/>
          </a:bodyPr>
          <a:lstStyle/>
          <a:p>
            <a:pPr marL="457200" indent="-457200">
              <a:spcBef>
                <a:spcPts val="0"/>
              </a:spcBef>
              <a:spcAft>
                <a:spcPts val="600"/>
              </a:spcAft>
              <a:buFont typeface="+mj-lt"/>
              <a:buAutoNum type="arabicPeriod"/>
            </a:pPr>
            <a:r>
              <a:rPr lang="en-US" sz="2000" dirty="0"/>
              <a:t>Request for design change</a:t>
            </a:r>
          </a:p>
          <a:p>
            <a:pPr marL="457200" indent="-457200">
              <a:spcBef>
                <a:spcPts val="0"/>
              </a:spcBef>
              <a:spcAft>
                <a:spcPts val="600"/>
              </a:spcAft>
              <a:buFont typeface="+mj-lt"/>
              <a:buAutoNum type="arabicPeriod"/>
            </a:pPr>
            <a:r>
              <a:rPr lang="en-US" sz="2000" dirty="0"/>
              <a:t>Point of contact </a:t>
            </a:r>
          </a:p>
          <a:p>
            <a:pPr marL="457200" indent="-457200">
              <a:spcBef>
                <a:spcPts val="0"/>
              </a:spcBef>
              <a:spcAft>
                <a:spcPts val="600"/>
              </a:spcAft>
              <a:buFont typeface="+mj-lt"/>
              <a:buAutoNum type="arabicPeriod"/>
            </a:pPr>
            <a:r>
              <a:rPr lang="en-US" sz="2000" dirty="0"/>
              <a:t>List of state stakeholders with contact for each group</a:t>
            </a:r>
          </a:p>
          <a:p>
            <a:pPr marL="457200" indent="-457200">
              <a:spcBef>
                <a:spcPts val="0"/>
              </a:spcBef>
              <a:spcAft>
                <a:spcPts val="600"/>
              </a:spcAft>
              <a:buFont typeface="+mj-lt"/>
              <a:buAutoNum type="arabicPeriod"/>
            </a:pPr>
            <a:r>
              <a:rPr lang="en-US" sz="2000" dirty="0"/>
              <a:t>Design criteria</a:t>
            </a:r>
          </a:p>
        </p:txBody>
      </p:sp>
    </p:spTree>
    <p:extLst>
      <p:ext uri="{BB962C8B-B14F-4D97-AF65-F5344CB8AC3E}">
        <p14:creationId xmlns:p14="http://schemas.microsoft.com/office/powerpoint/2010/main" val="2137971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500"/>
                                        <p:tgtEl>
                                          <p:spTgt spid="4">
                                            <p:bg/>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500"/>
                                        <p:tgtEl>
                                          <p:spTgt spid="4">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fade">
                                      <p:cBhvr>
                                        <p:cTn id="20"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Timeline and Next Steps</a:t>
            </a:r>
          </a:p>
        </p:txBody>
      </p:sp>
      <p:sp>
        <p:nvSpPr>
          <p:cNvPr id="3" name="Content Placeholder 2"/>
          <p:cNvSpPr>
            <a:spLocks noGrp="1"/>
          </p:cNvSpPr>
          <p:nvPr>
            <p:ph sz="half" idx="1"/>
          </p:nvPr>
        </p:nvSpPr>
        <p:spPr/>
        <p:txBody>
          <a:bodyPr/>
          <a:lstStyle/>
          <a:p>
            <a:pPr>
              <a:spcAft>
                <a:spcPts val="0"/>
              </a:spcAft>
            </a:pPr>
            <a:r>
              <a:rPr lang="en-US" u="sng" dirty="0" smtClean="0"/>
              <a:t>August 31, 2018</a:t>
            </a:r>
            <a:endParaRPr lang="en-US" u="sng" dirty="0"/>
          </a:p>
          <a:p>
            <a:pPr marL="457189" lvl="1" indent="0">
              <a:spcBef>
                <a:spcPts val="0"/>
              </a:spcBef>
              <a:buNone/>
            </a:pPr>
            <a:r>
              <a:rPr lang="en-US" dirty="0"/>
              <a:t>Accepting comments on Federal Register notice</a:t>
            </a:r>
          </a:p>
          <a:p>
            <a:pPr>
              <a:spcAft>
                <a:spcPts val="0"/>
              </a:spcAft>
            </a:pPr>
            <a:r>
              <a:rPr lang="en-US" u="sng" dirty="0" smtClean="0"/>
              <a:t>December 31, 2019</a:t>
            </a:r>
            <a:endParaRPr lang="en-US" u="sng" dirty="0"/>
          </a:p>
          <a:p>
            <a:pPr marL="457189" lvl="1" indent="0">
              <a:spcBef>
                <a:spcPts val="0"/>
              </a:spcBef>
              <a:buNone/>
            </a:pPr>
            <a:r>
              <a:rPr lang="en-US" dirty="0" smtClean="0"/>
              <a:t>Request for single zone</a:t>
            </a:r>
            <a:endParaRPr lang="en-US" dirty="0"/>
          </a:p>
          <a:p>
            <a:pPr>
              <a:spcAft>
                <a:spcPts val="0"/>
              </a:spcAft>
            </a:pPr>
            <a:r>
              <a:rPr lang="en-US" u="sng" dirty="0" smtClean="0"/>
              <a:t>December 31, 2020</a:t>
            </a:r>
            <a:endParaRPr lang="en-US" u="sng" dirty="0"/>
          </a:p>
          <a:p>
            <a:pPr marL="457189" lvl="1" indent="0">
              <a:spcBef>
                <a:spcPts val="0"/>
              </a:spcBef>
              <a:buNone/>
            </a:pPr>
            <a:r>
              <a:rPr lang="en-US" dirty="0" smtClean="0"/>
              <a:t>Request to host LDP</a:t>
            </a:r>
          </a:p>
        </p:txBody>
      </p:sp>
      <p:sp>
        <p:nvSpPr>
          <p:cNvPr id="4" name="Content Placeholder 3"/>
          <p:cNvSpPr>
            <a:spLocks noGrp="1"/>
          </p:cNvSpPr>
          <p:nvPr>
            <p:ph sz="half" idx="2"/>
          </p:nvPr>
        </p:nvSpPr>
        <p:spPr>
          <a:xfrm>
            <a:off x="6193536" y="4197247"/>
            <a:ext cx="3845814" cy="1979720"/>
          </a:xfrm>
        </p:spPr>
        <p:txBody>
          <a:bodyPr>
            <a:normAutofit/>
          </a:bodyPr>
          <a:lstStyle/>
          <a:p>
            <a:pPr marL="457200" indent="-457200">
              <a:spcBef>
                <a:spcPts val="0"/>
              </a:spcBef>
              <a:spcAft>
                <a:spcPts val="600"/>
              </a:spcAft>
              <a:buFont typeface="+mj-lt"/>
              <a:buAutoNum type="arabicPeriod"/>
            </a:pPr>
            <a:r>
              <a:rPr lang="en-US" sz="2000" dirty="0"/>
              <a:t>MnDOT is developing new zones</a:t>
            </a:r>
          </a:p>
          <a:p>
            <a:pPr marL="457200" indent="-457200">
              <a:spcBef>
                <a:spcPts val="0"/>
              </a:spcBef>
              <a:spcAft>
                <a:spcPts val="600"/>
              </a:spcAft>
              <a:buFont typeface="+mj-lt"/>
              <a:buAutoNum type="arabicPeriod"/>
            </a:pPr>
            <a:r>
              <a:rPr lang="en-US" sz="2000" dirty="0"/>
              <a:t>Will need to solicit support from stakeholders</a:t>
            </a:r>
          </a:p>
          <a:p>
            <a:pPr marL="457200" indent="-457200">
              <a:spcBef>
                <a:spcPts val="0"/>
              </a:spcBef>
              <a:spcAft>
                <a:spcPts val="600"/>
              </a:spcAft>
              <a:buFont typeface="+mj-lt"/>
              <a:buAutoNum type="arabicPeriod"/>
            </a:pPr>
            <a:r>
              <a:rPr lang="en-US" sz="2000" dirty="0"/>
              <a:t>Submit to NGS</a:t>
            </a:r>
          </a:p>
        </p:txBody>
      </p:sp>
    </p:spTree>
    <p:extLst>
      <p:ext uri="{BB962C8B-B14F-4D97-AF65-F5344CB8AC3E}">
        <p14:creationId xmlns:p14="http://schemas.microsoft.com/office/powerpoint/2010/main" val="3330559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500"/>
                                        <p:tgtEl>
                                          <p:spTgt spid="4">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500"/>
                                        <p:tgtEl>
                                          <p:spTgt spid="4">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Effect transition="in" filter="fade">
                                      <p:cBhvr>
                                        <p:cTn id="16"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Action Items</a:t>
            </a:r>
            <a:endParaRPr lang="en-US" dirty="0"/>
          </a:p>
        </p:txBody>
      </p:sp>
      <p:sp>
        <p:nvSpPr>
          <p:cNvPr id="3" name="Content Placeholder 2"/>
          <p:cNvSpPr>
            <a:spLocks noGrp="1"/>
          </p:cNvSpPr>
          <p:nvPr>
            <p:ph idx="1"/>
          </p:nvPr>
        </p:nvSpPr>
        <p:spPr/>
        <p:txBody>
          <a:bodyPr/>
          <a:lstStyle/>
          <a:p>
            <a:pPr marL="0" indent="0">
              <a:buNone/>
            </a:pPr>
            <a:r>
              <a:rPr lang="en-US" dirty="0" smtClean="0"/>
              <a:t>MnDOT requests that the Geospatial Advisory Council:</a:t>
            </a:r>
          </a:p>
          <a:p>
            <a:pPr marL="457200" indent="-457200">
              <a:buFont typeface="+mj-lt"/>
              <a:buAutoNum type="arabicPeriod"/>
            </a:pPr>
            <a:r>
              <a:rPr lang="en-US" dirty="0" smtClean="0"/>
              <a:t>Review the Federal Register notice</a:t>
            </a:r>
          </a:p>
          <a:p>
            <a:pPr marL="457200" indent="-457200">
              <a:buFont typeface="+mj-lt"/>
              <a:buAutoNum type="arabicPeriod"/>
            </a:pPr>
            <a:r>
              <a:rPr lang="en-US" dirty="0" smtClean="0"/>
              <a:t>Direct concerns and questions about a single zone State Plane Coordinate System proposal to Geoff Bitner, MnDOT</a:t>
            </a:r>
            <a:endParaRPr lang="en-US" dirty="0"/>
          </a:p>
          <a:p>
            <a:pPr marL="457200" indent="-457200">
              <a:buFont typeface="+mj-lt"/>
              <a:buAutoNum type="arabicPeriod"/>
            </a:pPr>
            <a:r>
              <a:rPr lang="en-US" dirty="0" smtClean="0"/>
              <a:t>If the Council agrees with the proposal, prepare to support MnDOT as discussed</a:t>
            </a:r>
          </a:p>
        </p:txBody>
      </p:sp>
    </p:spTree>
    <p:extLst>
      <p:ext uri="{BB962C8B-B14F-4D97-AF65-F5344CB8AC3E}">
        <p14:creationId xmlns:p14="http://schemas.microsoft.com/office/powerpoint/2010/main" val="191066530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Links to Federal Register &amp;</a:t>
            </a:r>
            <a:br>
              <a:rPr lang="en-US" dirty="0" smtClean="0"/>
            </a:br>
            <a:r>
              <a:rPr lang="en-US" dirty="0" smtClean="0"/>
              <a:t>NGS Policy, Procedure, and SPCS website</a:t>
            </a:r>
            <a:endParaRPr lang="en-US" dirty="0"/>
          </a:p>
        </p:txBody>
      </p:sp>
      <p:sp>
        <p:nvSpPr>
          <p:cNvPr id="3" name="Content Placeholder 2"/>
          <p:cNvSpPr>
            <a:spLocks noGrp="1"/>
          </p:cNvSpPr>
          <p:nvPr>
            <p:ph idx="1"/>
          </p:nvPr>
        </p:nvSpPr>
        <p:spPr/>
        <p:txBody>
          <a:bodyPr/>
          <a:lstStyle/>
          <a:p>
            <a:r>
              <a:rPr lang="en-US" dirty="0" smtClean="0"/>
              <a:t>Federal Register - </a:t>
            </a:r>
            <a:r>
              <a:rPr lang="en-US" sz="1800" u="sng" dirty="0">
                <a:hlinkClick r:id="rId2"/>
              </a:rPr>
              <a:t>https://www.federalregister.gov/documents/2018/04/18/2018-08141/policy-and-procedures-documents-for-the-state-plane-coordinate-system-of-2022</a:t>
            </a:r>
            <a:endParaRPr lang="en-US" sz="1800" u="sng" dirty="0"/>
          </a:p>
          <a:p>
            <a:r>
              <a:rPr lang="en-US" dirty="0"/>
              <a:t>NGS Draft Policy - </a:t>
            </a:r>
            <a:r>
              <a:rPr lang="en-US" sz="1800" dirty="0">
                <a:hlinkClick r:id="rId3"/>
              </a:rPr>
              <a:t>https://geodesy.noaa.gov/INFO/Policy/files/DRAFT_SPCS2022_Policy.pdf</a:t>
            </a:r>
            <a:endParaRPr lang="en-US" sz="1800" dirty="0"/>
          </a:p>
          <a:p>
            <a:r>
              <a:rPr lang="en-US" dirty="0" smtClean="0"/>
              <a:t>NGS Draft Procedure </a:t>
            </a:r>
            <a:r>
              <a:rPr lang="en-US" dirty="0"/>
              <a:t>- </a:t>
            </a:r>
            <a:r>
              <a:rPr lang="en-US" sz="1800" dirty="0">
                <a:hlinkClick r:id="rId4"/>
              </a:rPr>
              <a:t>https://geodesy.noaa.gov/INFO/Policy/files/DRAFT_SPCS2022_Procedures.pdf</a:t>
            </a:r>
            <a:r>
              <a:rPr lang="en-US" sz="1800" dirty="0"/>
              <a:t> </a:t>
            </a:r>
          </a:p>
          <a:p>
            <a:r>
              <a:rPr lang="en-US" dirty="0"/>
              <a:t>NGS </a:t>
            </a:r>
            <a:r>
              <a:rPr lang="en-US" dirty="0" smtClean="0"/>
              <a:t>State Plane Coordinate </a:t>
            </a:r>
            <a:r>
              <a:rPr lang="en-US" dirty="0"/>
              <a:t>System website - </a:t>
            </a:r>
            <a:r>
              <a:rPr lang="en-US" sz="1800" dirty="0">
                <a:hlinkClick r:id="rId5"/>
              </a:rPr>
              <a:t>https://www.ngs.noaa.gov/SPCS/index.shtml</a:t>
            </a:r>
            <a:r>
              <a:rPr lang="en-US" sz="1800" dirty="0"/>
              <a:t> </a:t>
            </a:r>
            <a:endParaRPr lang="en-US" dirty="0"/>
          </a:p>
        </p:txBody>
      </p:sp>
    </p:spTree>
    <p:extLst>
      <p:ext uri="{BB962C8B-B14F-4D97-AF65-F5344CB8AC3E}">
        <p14:creationId xmlns:p14="http://schemas.microsoft.com/office/powerpoint/2010/main" val="67205662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6"/>
          <p:cNvSpPr>
            <a:spLocks noGrp="1"/>
          </p:cNvSpPr>
          <p:nvPr>
            <p:ph type="title"/>
          </p:nvPr>
        </p:nvSpPr>
        <p:spPr>
          <a:xfrm>
            <a:off x="1524000" y="1651382"/>
            <a:ext cx="9144000" cy="1733267"/>
          </a:xfrm>
        </p:spPr>
        <p:txBody>
          <a:bodyPr/>
          <a:lstStyle/>
          <a:p>
            <a:r>
              <a:rPr lang="en-US" sz="6000" dirty="0"/>
              <a:t>Questions?</a:t>
            </a:r>
          </a:p>
        </p:txBody>
      </p:sp>
      <p:sp>
        <p:nvSpPr>
          <p:cNvPr id="12" name="Text Placeholder 7"/>
          <p:cNvSpPr>
            <a:spLocks noGrp="1"/>
          </p:cNvSpPr>
          <p:nvPr>
            <p:ph type="body" sz="quarter" idx="13"/>
          </p:nvPr>
        </p:nvSpPr>
        <p:spPr>
          <a:xfrm>
            <a:off x="838200" y="3521125"/>
            <a:ext cx="10515600" cy="2681375"/>
          </a:xfrm>
        </p:spPr>
        <p:txBody>
          <a:bodyPr/>
          <a:lstStyle/>
          <a:p>
            <a:r>
              <a:rPr lang="en-US" sz="2700" b="1" dirty="0"/>
              <a:t>Geoff Bitner, LS</a:t>
            </a:r>
          </a:p>
          <a:p>
            <a:r>
              <a:rPr lang="en-US" sz="2200" i="1" dirty="0"/>
              <a:t>geoffrey.bitner@state.mn.us</a:t>
            </a:r>
          </a:p>
          <a:p>
            <a:r>
              <a:rPr lang="en-US" sz="2200" dirty="0"/>
              <a:t>651-366-3490</a:t>
            </a:r>
          </a:p>
        </p:txBody>
      </p:sp>
    </p:spTree>
    <p:extLst>
      <p:ext uri="{BB962C8B-B14F-4D97-AF65-F5344CB8AC3E}">
        <p14:creationId xmlns:p14="http://schemas.microsoft.com/office/powerpoint/2010/main" val="153736653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8</a:t>
            </a:r>
          </a:p>
        </p:txBody>
      </p:sp>
      <p:sp>
        <p:nvSpPr>
          <p:cNvPr id="2" name="Text Placeholder 1"/>
          <p:cNvSpPr>
            <a:spLocks noGrp="1"/>
          </p:cNvSpPr>
          <p:nvPr>
            <p:ph idx="1"/>
          </p:nvPr>
        </p:nvSpPr>
        <p:spPr/>
        <p:txBody>
          <a:bodyPr>
            <a:normAutofit/>
          </a:bodyPr>
          <a:lstStyle/>
          <a:p>
            <a:pPr marL="0" indent="0">
              <a:buNone/>
            </a:pPr>
            <a:r>
              <a:rPr lang="en-US" b="1" dirty="0" smtClean="0"/>
              <a:t>The Value of Accurate Section Corners</a:t>
            </a:r>
            <a:endParaRPr lang="en-US" dirty="0" smtClean="0"/>
          </a:p>
          <a:p>
            <a:pPr marL="0" indent="0">
              <a:buNone/>
            </a:pPr>
            <a:r>
              <a:rPr lang="en-US" dirty="0" smtClean="0"/>
              <a:t>Chris Mavis</a:t>
            </a:r>
            <a:endParaRPr lang="en-US" dirty="0"/>
          </a:p>
        </p:txBody>
      </p:sp>
    </p:spTree>
    <p:extLst>
      <p:ext uri="{BB962C8B-B14F-4D97-AF65-F5344CB8AC3E}">
        <p14:creationId xmlns:p14="http://schemas.microsoft.com/office/powerpoint/2010/main" val="11767989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2</a:t>
            </a:r>
          </a:p>
        </p:txBody>
      </p:sp>
      <p:sp>
        <p:nvSpPr>
          <p:cNvPr id="2" name="Text Placeholder 1"/>
          <p:cNvSpPr>
            <a:spLocks noGrp="1"/>
          </p:cNvSpPr>
          <p:nvPr>
            <p:ph idx="1"/>
          </p:nvPr>
        </p:nvSpPr>
        <p:spPr/>
        <p:txBody>
          <a:bodyPr>
            <a:normAutofit/>
          </a:bodyPr>
          <a:lstStyle/>
          <a:p>
            <a:pPr marL="0" indent="0">
              <a:buNone/>
            </a:pPr>
            <a:r>
              <a:rPr lang="en-US" b="1" dirty="0" smtClean="0"/>
              <a:t>Review and accept committee summaries</a:t>
            </a:r>
            <a:endParaRPr lang="en-US" b="1" dirty="0"/>
          </a:p>
        </p:txBody>
      </p:sp>
    </p:spTree>
    <p:extLst>
      <p:ext uri="{BB962C8B-B14F-4D97-AF65-F5344CB8AC3E}">
        <p14:creationId xmlns:p14="http://schemas.microsoft.com/office/powerpoint/2010/main" val="248725678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a:xfrm>
            <a:off x="2209800" y="685801"/>
            <a:ext cx="7772400" cy="1470025"/>
          </a:xfrm>
        </p:spPr>
        <p:txBody>
          <a:bodyPr/>
          <a:lstStyle/>
          <a:p>
            <a:pPr eaLnBrk="1" hangingPunct="1"/>
            <a:r>
              <a:rPr lang="en-US" altLang="en-US" dirty="0"/>
              <a:t>The Value of Accurate PLSS Corners</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8601" y="2146726"/>
            <a:ext cx="4366937" cy="4059888"/>
          </a:xfrm>
          <a:prstGeom prst="rect">
            <a:avLst/>
          </a:prstGeom>
        </p:spPr>
      </p:pic>
    </p:spTree>
    <p:extLst>
      <p:ext uri="{BB962C8B-B14F-4D97-AF65-F5344CB8AC3E}">
        <p14:creationId xmlns:p14="http://schemas.microsoft.com/office/powerpoint/2010/main" val="253207851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EA41A83-A540-4FA7-8697-DACB138A1595}"/>
              </a:ext>
            </a:extLst>
          </p:cNvPr>
          <p:cNvSpPr>
            <a:spLocks noGrp="1"/>
          </p:cNvSpPr>
          <p:nvPr>
            <p:ph type="title"/>
          </p:nvPr>
        </p:nvSpPr>
        <p:spPr/>
        <p:txBody>
          <a:bodyPr/>
          <a:lstStyle/>
          <a:p>
            <a:r>
              <a:rPr lang="en-US" dirty="0"/>
              <a:t>Why corners matter</a:t>
            </a:r>
          </a:p>
        </p:txBody>
      </p:sp>
      <p:sp>
        <p:nvSpPr>
          <p:cNvPr id="4" name="TextBox 3">
            <a:extLst>
              <a:ext uri="{FF2B5EF4-FFF2-40B4-BE49-F238E27FC236}">
                <a16:creationId xmlns="" xmlns:a16="http://schemas.microsoft.com/office/drawing/2014/main" id="{FD20F5CC-77C5-4374-9D90-DE4BCDA7D023}"/>
              </a:ext>
            </a:extLst>
          </p:cNvPr>
          <p:cNvSpPr txBox="1"/>
          <p:nvPr/>
        </p:nvSpPr>
        <p:spPr>
          <a:xfrm>
            <a:off x="1905000" y="4724401"/>
            <a:ext cx="8305800" cy="1200329"/>
          </a:xfrm>
          <a:prstGeom prst="rect">
            <a:avLst/>
          </a:prstGeom>
          <a:noFill/>
          <a:ln w="28575">
            <a:noFill/>
          </a:ln>
        </p:spPr>
        <p:txBody>
          <a:bodyPr wrap="square" rtlCol="0">
            <a:spAutoFit/>
          </a:bodyPr>
          <a:lstStyle/>
          <a:p>
            <a:pPr marL="342900" indent="-342900" eaLnBrk="0" fontAlgn="base" hangingPunct="0">
              <a:spcBef>
                <a:spcPct val="0"/>
              </a:spcBef>
              <a:spcAft>
                <a:spcPct val="0"/>
              </a:spcAft>
              <a:buFont typeface="Arial" panose="020B0604020202020204" pitchFamily="34" charset="0"/>
              <a:buChar char="•"/>
            </a:pPr>
            <a:r>
              <a:rPr lang="en-US" sz="2400" b="1" dirty="0">
                <a:solidFill>
                  <a:prstClr val="black"/>
                </a:solidFill>
              </a:rPr>
              <a:t>Define the boundaries of nearly every property in Minnesota</a:t>
            </a:r>
          </a:p>
          <a:p>
            <a:pPr marL="342900" indent="-342900" eaLnBrk="0" fontAlgn="base" hangingPunct="0">
              <a:spcBef>
                <a:spcPct val="0"/>
              </a:spcBef>
              <a:spcAft>
                <a:spcPct val="0"/>
              </a:spcAft>
              <a:buFont typeface="Arial" panose="020B0604020202020204" pitchFamily="34" charset="0"/>
              <a:buChar char="•"/>
            </a:pPr>
            <a:r>
              <a:rPr lang="en-US" sz="2400" b="1" dirty="0">
                <a:solidFill>
                  <a:prstClr val="black"/>
                </a:solidFill>
              </a:rPr>
              <a:t>Land Surveyors </a:t>
            </a:r>
            <a:r>
              <a:rPr lang="en-US" sz="2400" b="1" u="sng" dirty="0">
                <a:solidFill>
                  <a:prstClr val="black"/>
                </a:solidFill>
              </a:rPr>
              <a:t>still</a:t>
            </a:r>
            <a:r>
              <a:rPr lang="en-US" sz="2400" b="1" dirty="0">
                <a:solidFill>
                  <a:prstClr val="black"/>
                </a:solidFill>
              </a:rPr>
              <a:t> use PLSS corners to define boundaries</a:t>
            </a:r>
          </a:p>
          <a:p>
            <a:pPr marL="342900" indent="-342900" eaLnBrk="0" fontAlgn="base" hangingPunct="0">
              <a:spcBef>
                <a:spcPct val="0"/>
              </a:spcBef>
              <a:spcAft>
                <a:spcPct val="0"/>
              </a:spcAft>
              <a:buFont typeface="Arial" panose="020B0604020202020204" pitchFamily="34" charset="0"/>
              <a:buChar char="•"/>
            </a:pPr>
            <a:r>
              <a:rPr lang="en-US" sz="2400" b="1" dirty="0">
                <a:solidFill>
                  <a:prstClr val="black"/>
                </a:solidFill>
              </a:rPr>
              <a:t>The PLSS is the framework for a lot of digital data</a:t>
            </a:r>
          </a:p>
        </p:txBody>
      </p:sp>
      <p:pic>
        <p:nvPicPr>
          <p:cNvPr id="6" name="Content Placeholder 4" descr="survey-marker-inuse.jpg">
            <a:extLst>
              <a:ext uri="{FF2B5EF4-FFF2-40B4-BE49-F238E27FC236}">
                <a16:creationId xmlns="" xmlns:a16="http://schemas.microsoft.com/office/drawing/2014/main" id="{DDD65D0D-89FE-49EE-ADB8-593B4C0ED8D5}"/>
              </a:ext>
            </a:extLst>
          </p:cNvPr>
          <p:cNvPicPr>
            <a:picLocks noChangeAspect="1"/>
          </p:cNvPicPr>
          <p:nvPr/>
        </p:nvPicPr>
        <p:blipFill>
          <a:blip r:embed="rId2" cstate="print"/>
          <a:srcRect/>
          <a:stretch>
            <a:fillRect/>
          </a:stretch>
        </p:blipFill>
        <p:spPr bwMode="auto">
          <a:xfrm>
            <a:off x="2514601" y="1268878"/>
            <a:ext cx="2085711" cy="3072427"/>
          </a:xfrm>
          <a:prstGeom prst="rect">
            <a:avLst/>
          </a:prstGeom>
          <a:noFill/>
          <a:ln w="9525">
            <a:noFill/>
            <a:miter lim="800000"/>
            <a:headEnd/>
            <a:tailEnd/>
          </a:ln>
        </p:spPr>
      </p:pic>
      <p:pic>
        <p:nvPicPr>
          <p:cNvPr id="7" name="Picture 2">
            <a:extLst>
              <a:ext uri="{FF2B5EF4-FFF2-40B4-BE49-F238E27FC236}">
                <a16:creationId xmlns="" xmlns:a16="http://schemas.microsoft.com/office/drawing/2014/main" id="{1DDED962-48CF-48D3-81EE-F2C6504995EE}"/>
              </a:ext>
            </a:extLst>
          </p:cNvPr>
          <p:cNvPicPr>
            <a:picLocks noChangeAspect="1" noChangeArrowheads="1"/>
          </p:cNvPicPr>
          <p:nvPr/>
        </p:nvPicPr>
        <p:blipFill>
          <a:blip r:embed="rId3" cstate="print"/>
          <a:srcRect/>
          <a:stretch>
            <a:fillRect/>
          </a:stretch>
        </p:blipFill>
        <p:spPr bwMode="auto">
          <a:xfrm>
            <a:off x="5791201" y="1219200"/>
            <a:ext cx="4121394" cy="3093998"/>
          </a:xfrm>
          <a:prstGeom prst="rect">
            <a:avLst/>
          </a:prstGeom>
          <a:noFill/>
          <a:ln w="28575">
            <a:solidFill>
              <a:srgbClr val="00B050"/>
            </a:solidFill>
            <a:miter lim="800000"/>
            <a:headEnd/>
            <a:tailEnd/>
          </a:ln>
        </p:spPr>
      </p:pic>
    </p:spTree>
    <p:extLst>
      <p:ext uri="{BB962C8B-B14F-4D97-AF65-F5344CB8AC3E}">
        <p14:creationId xmlns:p14="http://schemas.microsoft.com/office/powerpoint/2010/main" val="277071525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962400" y="1066800"/>
            <a:ext cx="5029200" cy="5714672"/>
          </a:xfrm>
          <a:prstGeom prst="rect">
            <a:avLst/>
          </a:prstGeom>
        </p:spPr>
      </p:pic>
      <p:sp>
        <p:nvSpPr>
          <p:cNvPr id="2" name="Title 1"/>
          <p:cNvSpPr>
            <a:spLocks noGrp="1"/>
          </p:cNvSpPr>
          <p:nvPr>
            <p:ph type="title"/>
          </p:nvPr>
        </p:nvSpPr>
        <p:spPr/>
        <p:txBody>
          <a:bodyPr/>
          <a:lstStyle/>
          <a:p>
            <a:r>
              <a:rPr lang="en-US" dirty="0"/>
              <a:t>PLSS Corners by the numbers</a:t>
            </a:r>
          </a:p>
        </p:txBody>
      </p:sp>
    </p:spTree>
    <p:extLst>
      <p:ext uri="{BB962C8B-B14F-4D97-AF65-F5344CB8AC3E}">
        <p14:creationId xmlns:p14="http://schemas.microsoft.com/office/powerpoint/2010/main" val="139078878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Corners drive economics</a:t>
            </a:r>
          </a:p>
        </p:txBody>
      </p:sp>
      <p:pic>
        <p:nvPicPr>
          <p:cNvPr id="4" name="Content Placeholder 3" descr="File:&lt;strong&gt;Atlas&lt;/strong&gt; Schloss Linderhof.JPG - Wikimedia Commons"/>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676400" y="1249338"/>
            <a:ext cx="3977897" cy="5303862"/>
          </a:xfrm>
        </p:spPr>
      </p:pic>
      <p:pic>
        <p:nvPicPr>
          <p:cNvPr id="5" name="Picture 4" descr="&lt;strong&gt;Minneapolis&lt;/strong&gt;, Minnesota | &lt;strong&gt;Minneapolis&lt;/strong&gt;, Minnesota | Flick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63897" y="2271824"/>
            <a:ext cx="4014758" cy="2924971"/>
          </a:xfrm>
          <a:prstGeom prst="rect">
            <a:avLst/>
          </a:prstGeom>
        </p:spPr>
      </p:pic>
      <p:pic>
        <p:nvPicPr>
          <p:cNvPr id="6" name="Picture 5" descr="&lt;strong&gt;Farm&lt;/strong&gt; &lt;strong&gt;Fields&lt;/strong&gt; &amp; Equipment | My shadow while taking the photo ..."/>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04861" y="2271823"/>
            <a:ext cx="4229278" cy="2837416"/>
          </a:xfrm>
          <a:prstGeom prst="rect">
            <a:avLst/>
          </a:prstGeom>
        </p:spPr>
      </p:pic>
      <p:pic>
        <p:nvPicPr>
          <p:cNvPr id="7" name="Picture 6" descr="Free photo: &lt;strong&gt;Forestry&lt;/strong&gt;, Nature Conservation - Free Image on ..."/>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31442" y="2286000"/>
            <a:ext cx="4188294" cy="2787834"/>
          </a:xfrm>
          <a:prstGeom prst="rect">
            <a:avLst/>
          </a:prstGeom>
        </p:spPr>
      </p:pic>
      <p:pic>
        <p:nvPicPr>
          <p:cNvPr id="9" name="Picture 8"/>
          <p:cNvPicPr>
            <a:picLocks noChangeAspect="1"/>
          </p:cNvPicPr>
          <p:nvPr/>
        </p:nvPicPr>
        <p:blipFill>
          <a:blip r:embed="rId7"/>
          <a:stretch>
            <a:fillRect/>
          </a:stretch>
        </p:blipFill>
        <p:spPr>
          <a:xfrm>
            <a:off x="6263898" y="1676400"/>
            <a:ext cx="3875607" cy="3752498"/>
          </a:xfrm>
          <a:prstGeom prst="rect">
            <a:avLst/>
          </a:prstGeom>
        </p:spPr>
      </p:pic>
      <p:pic>
        <p:nvPicPr>
          <p:cNvPr id="10" name="Picture 9"/>
          <p:cNvPicPr>
            <a:picLocks noChangeAspect="1"/>
          </p:cNvPicPr>
          <p:nvPr/>
        </p:nvPicPr>
        <p:blipFill>
          <a:blip r:embed="rId8"/>
          <a:stretch>
            <a:fillRect/>
          </a:stretch>
        </p:blipFill>
        <p:spPr>
          <a:xfrm>
            <a:off x="6285982" y="1700664"/>
            <a:ext cx="3831437" cy="3728234"/>
          </a:xfrm>
          <a:prstGeom prst="rect">
            <a:avLst/>
          </a:prstGeom>
        </p:spPr>
      </p:pic>
    </p:spTree>
    <p:extLst>
      <p:ext uri="{BB962C8B-B14F-4D97-AF65-F5344CB8AC3E}">
        <p14:creationId xmlns:p14="http://schemas.microsoft.com/office/powerpoint/2010/main" val="1921900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Value in dollars</a:t>
            </a:r>
          </a:p>
        </p:txBody>
      </p:sp>
      <p:pic>
        <p:nvPicPr>
          <p:cNvPr id="3" name="Picture 2"/>
          <p:cNvPicPr>
            <a:picLocks noChangeAspect="1"/>
          </p:cNvPicPr>
          <p:nvPr/>
        </p:nvPicPr>
        <p:blipFill>
          <a:blip r:embed="rId3"/>
          <a:stretch>
            <a:fillRect/>
          </a:stretch>
        </p:blipFill>
        <p:spPr>
          <a:xfrm>
            <a:off x="3505200" y="1102302"/>
            <a:ext cx="5257800" cy="5755698"/>
          </a:xfrm>
          <a:prstGeom prst="rect">
            <a:avLst/>
          </a:prstGeom>
        </p:spPr>
      </p:pic>
    </p:spTree>
    <p:extLst>
      <p:ext uri="{BB962C8B-B14F-4D97-AF65-F5344CB8AC3E}">
        <p14:creationId xmlns:p14="http://schemas.microsoft.com/office/powerpoint/2010/main" val="290030358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Accurate corners insure location</a:t>
            </a:r>
          </a:p>
        </p:txBody>
      </p:sp>
      <p:pic>
        <p:nvPicPr>
          <p:cNvPr id="4" name="Picture 3"/>
          <p:cNvPicPr>
            <a:picLocks noChangeAspect="1"/>
          </p:cNvPicPr>
          <p:nvPr/>
        </p:nvPicPr>
        <p:blipFill>
          <a:blip r:embed="rId3"/>
          <a:stretch>
            <a:fillRect/>
          </a:stretch>
        </p:blipFill>
        <p:spPr>
          <a:xfrm>
            <a:off x="1676401" y="1998406"/>
            <a:ext cx="8607427" cy="219207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42619" y="1417638"/>
            <a:ext cx="8047074" cy="5240688"/>
          </a:xfrm>
          <a:prstGeom prst="rect">
            <a:avLst/>
          </a:prstGeom>
        </p:spPr>
      </p:pic>
      <p:pic>
        <p:nvPicPr>
          <p:cNvPr id="7" name="Picture 6" descr="&lt;strong&gt;Stream&lt;/strong&gt; Through Countryside Free Stock Photo - Public ..."/>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09296" y="1615096"/>
            <a:ext cx="6832332" cy="4554888"/>
          </a:xfrm>
          <a:prstGeom prst="rect">
            <a:avLst/>
          </a:prstGeom>
        </p:spPr>
      </p:pic>
      <p:pic>
        <p:nvPicPr>
          <p:cNvPr id="8" name="Picture 7">
            <a:extLst>
              <a:ext uri="{FF2B5EF4-FFF2-40B4-BE49-F238E27FC236}">
                <a16:creationId xmlns="" xmlns:a16="http://schemas.microsoft.com/office/drawing/2014/main" id="{97CEE87D-879C-4336-9A18-B8B3968D9BF3}"/>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xmlns="" r:id="rId7"/>
              </a:ext>
            </a:extLst>
          </a:blip>
          <a:stretch>
            <a:fillRect/>
          </a:stretch>
        </p:blipFill>
        <p:spPr>
          <a:xfrm>
            <a:off x="2481330" y="1566397"/>
            <a:ext cx="6997566" cy="5248175"/>
          </a:xfrm>
          <a:prstGeom prst="rect">
            <a:avLst/>
          </a:prstGeom>
        </p:spPr>
      </p:pic>
      <p:sp>
        <p:nvSpPr>
          <p:cNvPr id="9" name="TextBox 8">
            <a:extLst>
              <a:ext uri="{FF2B5EF4-FFF2-40B4-BE49-F238E27FC236}">
                <a16:creationId xmlns="" xmlns:a16="http://schemas.microsoft.com/office/drawing/2014/main" id="{CA7390A1-EB1D-41F3-BF04-20E7683CAAFD}"/>
              </a:ext>
            </a:extLst>
          </p:cNvPr>
          <p:cNvSpPr txBox="1"/>
          <p:nvPr/>
        </p:nvSpPr>
        <p:spPr>
          <a:xfrm>
            <a:off x="2514600" y="6855784"/>
            <a:ext cx="6997566" cy="230832"/>
          </a:xfrm>
          <a:prstGeom prst="rect">
            <a:avLst/>
          </a:prstGeom>
          <a:noFill/>
        </p:spPr>
        <p:txBody>
          <a:bodyPr wrap="square" rtlCol="0">
            <a:spAutoFit/>
          </a:bodyPr>
          <a:lstStyle/>
          <a:p>
            <a:pPr eaLnBrk="0" fontAlgn="base" hangingPunct="0">
              <a:spcBef>
                <a:spcPct val="0"/>
              </a:spcBef>
              <a:spcAft>
                <a:spcPct val="0"/>
              </a:spcAft>
            </a:pPr>
            <a:r>
              <a:rPr lang="en-US" sz="900">
                <a:solidFill>
                  <a:prstClr val="black"/>
                </a:solidFill>
                <a:hlinkClick r:id="rId7" tooltip="http://commons.wikimedia.org/wiki/File:FEMA_-_40264_-_Workers_raising_a_dike_with_construction_equipment_in_North_Dakota.jpg"/>
              </a:rPr>
              <a:t>This Photo</a:t>
            </a:r>
            <a:r>
              <a:rPr lang="en-US" sz="900">
                <a:solidFill>
                  <a:prstClr val="black"/>
                </a:solidFill>
              </a:rPr>
              <a:t> by Unknown Author is licensed under </a:t>
            </a:r>
            <a:r>
              <a:rPr lang="en-US" sz="900">
                <a:solidFill>
                  <a:prstClr val="black"/>
                </a:solidFill>
                <a:hlinkClick r:id="rId8" tooltip="https://creativecommons.org/licenses/by-sa/3.0/"/>
              </a:rPr>
              <a:t>CC BY-SA</a:t>
            </a:r>
            <a:endParaRPr lang="en-US" sz="900">
              <a:solidFill>
                <a:prstClr val="black"/>
              </a:solidFill>
            </a:endParaRPr>
          </a:p>
        </p:txBody>
      </p:sp>
      <p:pic>
        <p:nvPicPr>
          <p:cNvPr id="10" name="Picture 9">
            <a:extLst>
              <a:ext uri="{FF2B5EF4-FFF2-40B4-BE49-F238E27FC236}">
                <a16:creationId xmlns="" xmlns:a16="http://schemas.microsoft.com/office/drawing/2014/main" id="{EB77253E-B94A-419C-8E09-D10C50BA33E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61929" y="1475807"/>
            <a:ext cx="6236368" cy="52812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52141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short story</a:t>
            </a:r>
          </a:p>
        </p:txBody>
      </p:sp>
      <p:pic>
        <p:nvPicPr>
          <p:cNvPr id="5" name="Picture 4">
            <a:extLst>
              <a:ext uri="{FF2B5EF4-FFF2-40B4-BE49-F238E27FC236}">
                <a16:creationId xmlns="" xmlns:a16="http://schemas.microsoft.com/office/drawing/2014/main" id="{D4EC4795-9F87-47E8-8C4E-5F03D4E2DF2A}"/>
              </a:ext>
            </a:extLst>
          </p:cNvPr>
          <p:cNvPicPr>
            <a:picLocks noChangeAspect="1"/>
          </p:cNvPicPr>
          <p:nvPr/>
        </p:nvPicPr>
        <p:blipFill>
          <a:blip r:embed="rId3"/>
          <a:stretch>
            <a:fillRect/>
          </a:stretch>
        </p:blipFill>
        <p:spPr>
          <a:xfrm>
            <a:off x="4267201" y="3641948"/>
            <a:ext cx="6400801" cy="2987453"/>
          </a:xfrm>
          <a:prstGeom prst="rect">
            <a:avLst/>
          </a:prstGeom>
        </p:spPr>
      </p:pic>
      <p:pic>
        <p:nvPicPr>
          <p:cNvPr id="6" name="Picture 5">
            <a:extLst>
              <a:ext uri="{FF2B5EF4-FFF2-40B4-BE49-F238E27FC236}">
                <a16:creationId xmlns="" xmlns:a16="http://schemas.microsoft.com/office/drawing/2014/main" id="{F7EA461A-C6D2-4CEE-BD85-83EA51B92B38}"/>
              </a:ext>
            </a:extLst>
          </p:cNvPr>
          <p:cNvPicPr>
            <a:picLocks noChangeAspect="1"/>
          </p:cNvPicPr>
          <p:nvPr/>
        </p:nvPicPr>
        <p:blipFill>
          <a:blip r:embed="rId4"/>
          <a:stretch>
            <a:fillRect/>
          </a:stretch>
        </p:blipFill>
        <p:spPr>
          <a:xfrm>
            <a:off x="1676400" y="1388069"/>
            <a:ext cx="4741594" cy="2719159"/>
          </a:xfrm>
          <a:prstGeom prst="rect">
            <a:avLst/>
          </a:prstGeom>
        </p:spPr>
      </p:pic>
    </p:spTree>
    <p:extLst>
      <p:ext uri="{BB962C8B-B14F-4D97-AF65-F5344CB8AC3E}">
        <p14:creationId xmlns:p14="http://schemas.microsoft.com/office/powerpoint/2010/main" val="27031650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Before</a:t>
            </a:r>
          </a:p>
        </p:txBody>
      </p:sp>
      <p:pic>
        <p:nvPicPr>
          <p:cNvPr id="4" name="Picture 3"/>
          <p:cNvPicPr>
            <a:picLocks noChangeAspect="1"/>
          </p:cNvPicPr>
          <p:nvPr/>
        </p:nvPicPr>
        <p:blipFill>
          <a:blip r:embed="rId3"/>
          <a:stretch>
            <a:fillRect/>
          </a:stretch>
        </p:blipFill>
        <p:spPr>
          <a:xfrm>
            <a:off x="2119314" y="1442659"/>
            <a:ext cx="8091487" cy="4944346"/>
          </a:xfrm>
          <a:prstGeom prst="rect">
            <a:avLst/>
          </a:prstGeom>
        </p:spPr>
      </p:pic>
    </p:spTree>
    <p:extLst>
      <p:ext uri="{BB962C8B-B14F-4D97-AF65-F5344CB8AC3E}">
        <p14:creationId xmlns:p14="http://schemas.microsoft.com/office/powerpoint/2010/main" val="20135259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dirty="0"/>
              <a:t>Minneapolis </a:t>
            </a:r>
            <a:r>
              <a:rPr lang="en-US" dirty="0" err="1"/>
              <a:t>remonumentation</a:t>
            </a:r>
            <a:endParaRPr lang="en-US" dirty="0"/>
          </a:p>
        </p:txBody>
      </p:sp>
      <p:pic>
        <p:nvPicPr>
          <p:cNvPr id="6" name="Picture 5"/>
          <p:cNvPicPr>
            <a:picLocks noChangeAspect="1"/>
          </p:cNvPicPr>
          <p:nvPr/>
        </p:nvPicPr>
        <p:blipFill>
          <a:blip r:embed="rId3"/>
          <a:stretch>
            <a:fillRect/>
          </a:stretch>
        </p:blipFill>
        <p:spPr>
          <a:xfrm rot="5400000">
            <a:off x="6555955" y="2450345"/>
            <a:ext cx="5299039" cy="2866148"/>
          </a:xfrm>
          <a:prstGeom prst="rect">
            <a:avLst/>
          </a:prstGeom>
        </p:spPr>
      </p:pic>
      <p:pic>
        <p:nvPicPr>
          <p:cNvPr id="8" name="Picture 7"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2601" y="1676400"/>
            <a:ext cx="5347899" cy="2590800"/>
          </a:xfrm>
          <a:prstGeom prst="rect">
            <a:avLst/>
          </a:prstGeom>
        </p:spPr>
      </p:pic>
    </p:spTree>
    <p:extLst>
      <p:ext uri="{BB962C8B-B14F-4D97-AF65-F5344CB8AC3E}">
        <p14:creationId xmlns:p14="http://schemas.microsoft.com/office/powerpoint/2010/main" val="10303160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4764" y="235198"/>
            <a:ext cx="7598569" cy="1092200"/>
          </a:xfrm>
        </p:spPr>
        <p:txBody>
          <a:bodyPr/>
          <a:lstStyle/>
          <a:p>
            <a:r>
              <a:rPr lang="en-US" dirty="0"/>
              <a:t>Corners for analysis</a:t>
            </a:r>
          </a:p>
        </p:txBody>
      </p:sp>
      <p:pic>
        <p:nvPicPr>
          <p:cNvPr id="4" name="Picture 3"/>
          <p:cNvPicPr>
            <a:picLocks noChangeAspect="1"/>
          </p:cNvPicPr>
          <p:nvPr/>
        </p:nvPicPr>
        <p:blipFill>
          <a:blip r:embed="rId2"/>
          <a:stretch>
            <a:fillRect/>
          </a:stretch>
        </p:blipFill>
        <p:spPr>
          <a:xfrm>
            <a:off x="5305820" y="4114801"/>
            <a:ext cx="5224287" cy="2692411"/>
          </a:xfrm>
          <a:prstGeom prst="rect">
            <a:avLst/>
          </a:prstGeom>
        </p:spPr>
      </p:pic>
      <p:pic>
        <p:nvPicPr>
          <p:cNvPr id="5" name="Picture 4">
            <a:extLst>
              <a:ext uri="{FF2B5EF4-FFF2-40B4-BE49-F238E27FC236}">
                <a16:creationId xmlns="" xmlns:a16="http://schemas.microsoft.com/office/drawing/2014/main" id="{BF166BA6-3CC5-429B-BCCA-AF0EE42217A9}"/>
              </a:ext>
            </a:extLst>
          </p:cNvPr>
          <p:cNvPicPr>
            <a:picLocks noChangeAspect="1"/>
          </p:cNvPicPr>
          <p:nvPr/>
        </p:nvPicPr>
        <p:blipFill>
          <a:blip r:embed="rId3"/>
          <a:stretch>
            <a:fillRect/>
          </a:stretch>
        </p:blipFill>
        <p:spPr>
          <a:xfrm>
            <a:off x="1752601" y="1143000"/>
            <a:ext cx="6248252" cy="2971800"/>
          </a:xfrm>
          <a:prstGeom prst="rect">
            <a:avLst/>
          </a:prstGeom>
        </p:spPr>
      </p:pic>
    </p:spTree>
    <p:extLst>
      <p:ext uri="{BB962C8B-B14F-4D97-AF65-F5344CB8AC3E}">
        <p14:creationId xmlns:p14="http://schemas.microsoft.com/office/powerpoint/2010/main" val="401372461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3</a:t>
            </a:r>
          </a:p>
        </p:txBody>
      </p:sp>
      <p:sp>
        <p:nvSpPr>
          <p:cNvPr id="2" name="Text Placeholder 1"/>
          <p:cNvSpPr>
            <a:spLocks noGrp="1"/>
          </p:cNvSpPr>
          <p:nvPr>
            <p:ph idx="1"/>
          </p:nvPr>
        </p:nvSpPr>
        <p:spPr/>
        <p:txBody>
          <a:bodyPr>
            <a:normAutofit/>
          </a:bodyPr>
          <a:lstStyle/>
          <a:p>
            <a:pPr marL="0" indent="0">
              <a:buNone/>
            </a:pPr>
            <a:r>
              <a:rPr lang="en-US" b="1" dirty="0" smtClean="0"/>
              <a:t>Thank you letters to members and supervisors</a:t>
            </a:r>
          </a:p>
          <a:p>
            <a:pPr marL="0" indent="0">
              <a:buNone/>
            </a:pPr>
            <a:r>
              <a:rPr lang="en-US" dirty="0"/>
              <a:t>Mark Kotz</a:t>
            </a:r>
          </a:p>
          <a:p>
            <a:pPr marL="0" indent="0">
              <a:buNone/>
            </a:pPr>
            <a:endParaRPr lang="en-US" b="1" dirty="0"/>
          </a:p>
        </p:txBody>
      </p:sp>
    </p:spTree>
    <p:extLst>
      <p:ext uri="{BB962C8B-B14F-4D97-AF65-F5344CB8AC3E}">
        <p14:creationId xmlns:p14="http://schemas.microsoft.com/office/powerpoint/2010/main" val="8628596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Confidence in results</a:t>
            </a:r>
          </a:p>
        </p:txBody>
      </p:sp>
      <p:pic>
        <p:nvPicPr>
          <p:cNvPr id="6" name="Content Placeholder 3">
            <a:extLst>
              <a:ext uri="{FF2B5EF4-FFF2-40B4-BE49-F238E27FC236}">
                <a16:creationId xmlns="" xmlns:a16="http://schemas.microsoft.com/office/drawing/2014/main" id="{CBDEE378-D351-492E-B699-7ABE50E4EF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2389789" y="1383641"/>
            <a:ext cx="7412422" cy="5232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42387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Trust in location</a:t>
            </a:r>
          </a:p>
        </p:txBody>
      </p:sp>
      <p:graphicFrame>
        <p:nvGraphicFramePr>
          <p:cNvPr id="4" name="Table 3"/>
          <p:cNvGraphicFramePr>
            <a:graphicFrameLocks noGrp="1"/>
          </p:cNvGraphicFramePr>
          <p:nvPr>
            <p:extLst/>
          </p:nvPr>
        </p:nvGraphicFramePr>
        <p:xfrm>
          <a:off x="6730366" y="6096000"/>
          <a:ext cx="3449727" cy="508000"/>
        </p:xfrm>
        <a:graphic>
          <a:graphicData uri="http://schemas.openxmlformats.org/drawingml/2006/table">
            <a:tbl>
              <a:tblPr/>
              <a:tblGrid>
                <a:gridCol w="1725747">
                  <a:extLst>
                    <a:ext uri="{9D8B030D-6E8A-4147-A177-3AD203B41FA5}">
                      <a16:colId xmlns="" xmlns:a16="http://schemas.microsoft.com/office/drawing/2014/main" val="2699229055"/>
                    </a:ext>
                  </a:extLst>
                </a:gridCol>
                <a:gridCol w="1723980">
                  <a:extLst>
                    <a:ext uri="{9D8B030D-6E8A-4147-A177-3AD203B41FA5}">
                      <a16:colId xmlns="" xmlns:a16="http://schemas.microsoft.com/office/drawing/2014/main" val="3025702833"/>
                    </a:ext>
                  </a:extLst>
                </a:gridCol>
              </a:tblGrid>
              <a:tr h="508000">
                <a:tc>
                  <a: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rgbClr val="FF0000"/>
                          </a:solidFill>
                          <a:effectLst/>
                          <a:latin typeface="Calibri" panose="020F0502020204030204" pitchFamily="34" charset="0"/>
                        </a:rPr>
                        <a:t>2.27294941947</a:t>
                      </a: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Calibri" panose="020F0502020204030204" pitchFamily="34" charset="0"/>
                        </a:rPr>
                        <a:t>95% Confidence</a:t>
                      </a: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 xmlns:a16="http://schemas.microsoft.com/office/drawing/2014/main" val="1745783064"/>
                  </a:ext>
                </a:extLst>
              </a:tr>
            </a:tbl>
          </a:graphicData>
        </a:graphic>
      </p:graphicFrame>
      <p:graphicFrame>
        <p:nvGraphicFramePr>
          <p:cNvPr id="6" name="Chart 5"/>
          <p:cNvGraphicFramePr>
            <a:graphicFrameLocks/>
          </p:cNvGraphicFramePr>
          <p:nvPr>
            <p:extLst/>
          </p:nvPr>
        </p:nvGraphicFramePr>
        <p:xfrm>
          <a:off x="5943601" y="2947129"/>
          <a:ext cx="4495799" cy="2956719"/>
        </p:xfrm>
        <a:graphic>
          <a:graphicData uri="http://schemas.openxmlformats.org/drawingml/2006/chart">
            <c:chart xmlns:c="http://schemas.openxmlformats.org/drawingml/2006/chart" xmlns:r="http://schemas.openxmlformats.org/officeDocument/2006/relationships" r:id="rId3"/>
          </a:graphicData>
        </a:graphic>
      </p:graphicFrame>
      <p:pic>
        <p:nvPicPr>
          <p:cNvPr id="7" name="Picture 6">
            <a:extLst>
              <a:ext uri="{FF2B5EF4-FFF2-40B4-BE49-F238E27FC236}">
                <a16:creationId xmlns="" xmlns:a16="http://schemas.microsoft.com/office/drawing/2014/main" id="{60BC65B6-9547-49EA-921A-E7890D0D1E75}"/>
              </a:ext>
            </a:extLst>
          </p:cNvPr>
          <p:cNvPicPr>
            <a:picLocks noChangeAspect="1"/>
          </p:cNvPicPr>
          <p:nvPr/>
        </p:nvPicPr>
        <p:blipFill>
          <a:blip r:embed="rId4"/>
          <a:stretch>
            <a:fillRect/>
          </a:stretch>
        </p:blipFill>
        <p:spPr>
          <a:xfrm>
            <a:off x="1981201" y="1143000"/>
            <a:ext cx="4177665" cy="5461000"/>
          </a:xfrm>
          <a:prstGeom prst="rect">
            <a:avLst/>
          </a:prstGeom>
        </p:spPr>
      </p:pic>
      <p:pic>
        <p:nvPicPr>
          <p:cNvPr id="8" name="Picture 7">
            <a:extLst>
              <a:ext uri="{FF2B5EF4-FFF2-40B4-BE49-F238E27FC236}">
                <a16:creationId xmlns="" xmlns:a16="http://schemas.microsoft.com/office/drawing/2014/main" id="{2A972517-696E-4E56-8752-9803010C65F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14531" y="1108375"/>
            <a:ext cx="3733800" cy="17426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849552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It starts with the corners</a:t>
            </a:r>
          </a:p>
        </p:txBody>
      </p:sp>
      <p:sp>
        <p:nvSpPr>
          <p:cNvPr id="3" name="Content Placeholder 2"/>
          <p:cNvSpPr>
            <a:spLocks noGrp="1"/>
          </p:cNvSpPr>
          <p:nvPr>
            <p:ph idx="1"/>
          </p:nvPr>
        </p:nvSpPr>
        <p:spPr/>
        <p:txBody>
          <a:bodyPr/>
          <a:lstStyle/>
          <a:p>
            <a:r>
              <a:rPr lang="en-US" dirty="0"/>
              <a:t>Certainty in spatial locations</a:t>
            </a:r>
          </a:p>
          <a:p>
            <a:r>
              <a:rPr lang="en-US" dirty="0"/>
              <a:t>Business enablement</a:t>
            </a:r>
          </a:p>
          <a:p>
            <a:r>
              <a:rPr lang="en-US" dirty="0"/>
              <a:t>Benefits future generations</a:t>
            </a:r>
          </a:p>
        </p:txBody>
      </p:sp>
      <p:pic>
        <p:nvPicPr>
          <p:cNvPr id="4" name="Picture 3">
            <a:extLst>
              <a:ext uri="{FF2B5EF4-FFF2-40B4-BE49-F238E27FC236}">
                <a16:creationId xmlns="" xmlns:a16="http://schemas.microsoft.com/office/drawing/2014/main" id="{4F7852C3-E64A-4D48-8D64-01BC330BC5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3219004"/>
            <a:ext cx="3866866" cy="3638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a:extLst>
              <a:ext uri="{FF2B5EF4-FFF2-40B4-BE49-F238E27FC236}">
                <a16:creationId xmlns="" xmlns:a16="http://schemas.microsoft.com/office/drawing/2014/main" id="{418B78DE-8178-48EA-A432-71EC0E94690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95600" y="3505201"/>
            <a:ext cx="2419394" cy="3209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341579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have all the corners gone?</a:t>
            </a:r>
          </a:p>
        </p:txBody>
      </p:sp>
      <p:pic>
        <p:nvPicPr>
          <p:cNvPr id="4" name="Picture 3"/>
          <p:cNvPicPr>
            <a:picLocks noChangeAspect="1"/>
          </p:cNvPicPr>
          <p:nvPr/>
        </p:nvPicPr>
        <p:blipFill>
          <a:blip r:embed="rId3"/>
          <a:stretch>
            <a:fillRect/>
          </a:stretch>
        </p:blipFill>
        <p:spPr>
          <a:xfrm>
            <a:off x="1752601" y="1066801"/>
            <a:ext cx="4792709" cy="5509183"/>
          </a:xfrm>
          <a:prstGeom prst="rect">
            <a:avLst/>
          </a:prstGeom>
        </p:spPr>
      </p:pic>
      <p:pic>
        <p:nvPicPr>
          <p:cNvPr id="5" name="Picture 4"/>
          <p:cNvPicPr>
            <a:picLocks noChangeAspect="1"/>
          </p:cNvPicPr>
          <p:nvPr/>
        </p:nvPicPr>
        <p:blipFill>
          <a:blip r:embed="rId4"/>
          <a:stretch>
            <a:fillRect/>
          </a:stretch>
        </p:blipFill>
        <p:spPr>
          <a:xfrm>
            <a:off x="5084333" y="4114801"/>
            <a:ext cx="5151244" cy="985841"/>
          </a:xfrm>
          <a:prstGeom prst="rect">
            <a:avLst/>
          </a:prstGeom>
        </p:spPr>
      </p:pic>
    </p:spTree>
    <p:extLst>
      <p:ext uri="{BB962C8B-B14F-4D97-AF65-F5344CB8AC3E}">
        <p14:creationId xmlns:p14="http://schemas.microsoft.com/office/powerpoint/2010/main" val="26220605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F7B6D4C4-E933-48CE-ACAF-41AC0DC846EF}"/>
              </a:ext>
            </a:extLst>
          </p:cNvPr>
          <p:cNvPicPr>
            <a:picLocks noChangeAspect="1"/>
          </p:cNvPicPr>
          <p:nvPr/>
        </p:nvPicPr>
        <p:blipFill>
          <a:blip r:embed="rId3"/>
          <a:stretch>
            <a:fillRect/>
          </a:stretch>
        </p:blipFill>
        <p:spPr>
          <a:xfrm>
            <a:off x="3276601" y="0"/>
            <a:ext cx="5519487" cy="6858000"/>
          </a:xfrm>
          <a:prstGeom prst="rect">
            <a:avLst/>
          </a:prstGeom>
        </p:spPr>
      </p:pic>
    </p:spTree>
    <p:extLst>
      <p:ext uri="{BB962C8B-B14F-4D97-AF65-F5344CB8AC3E}">
        <p14:creationId xmlns:p14="http://schemas.microsoft.com/office/powerpoint/2010/main" val="27392138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9</a:t>
            </a:r>
          </a:p>
        </p:txBody>
      </p:sp>
      <p:sp>
        <p:nvSpPr>
          <p:cNvPr id="2" name="Text Placeholder 1"/>
          <p:cNvSpPr>
            <a:spLocks noGrp="1"/>
          </p:cNvSpPr>
          <p:nvPr>
            <p:ph idx="1"/>
          </p:nvPr>
        </p:nvSpPr>
        <p:spPr/>
        <p:txBody>
          <a:bodyPr>
            <a:normAutofit/>
          </a:bodyPr>
          <a:lstStyle/>
          <a:p>
            <a:pPr marL="0" indent="0">
              <a:buNone/>
            </a:pPr>
            <a:r>
              <a:rPr lang="en-US" b="1" dirty="0" smtClean="0"/>
              <a:t>Modernizing Land Record System</a:t>
            </a:r>
            <a:endParaRPr lang="en-US" b="1" dirty="0"/>
          </a:p>
          <a:p>
            <a:pPr marL="0" indent="0">
              <a:buNone/>
            </a:pPr>
            <a:r>
              <a:rPr lang="en-US" dirty="0" smtClean="0"/>
              <a:t>Susan </a:t>
            </a:r>
            <a:r>
              <a:rPr lang="en-US" dirty="0" err="1" smtClean="0"/>
              <a:t>Ledray</a:t>
            </a:r>
            <a:r>
              <a:rPr lang="en-US" dirty="0" smtClean="0"/>
              <a:t>, Hennepin County Examiner of Titles</a:t>
            </a:r>
          </a:p>
        </p:txBody>
      </p:sp>
    </p:spTree>
    <p:extLst>
      <p:ext uri="{BB962C8B-B14F-4D97-AF65-F5344CB8AC3E}">
        <p14:creationId xmlns:p14="http://schemas.microsoft.com/office/powerpoint/2010/main" val="183053166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a:t>
            </a:r>
            <a:r>
              <a:rPr lang="en-US" dirty="0" smtClean="0"/>
              <a:t>10</a:t>
            </a:r>
            <a:endParaRPr lang="en-US" dirty="0"/>
          </a:p>
        </p:txBody>
      </p:sp>
      <p:sp>
        <p:nvSpPr>
          <p:cNvPr id="2" name="Text Placeholder 1"/>
          <p:cNvSpPr>
            <a:spLocks noGrp="1"/>
          </p:cNvSpPr>
          <p:nvPr>
            <p:ph idx="1"/>
          </p:nvPr>
        </p:nvSpPr>
        <p:spPr/>
        <p:txBody>
          <a:bodyPr>
            <a:normAutofit/>
          </a:bodyPr>
          <a:lstStyle/>
          <a:p>
            <a:pPr marL="0" indent="0">
              <a:buNone/>
            </a:pPr>
            <a:r>
              <a:rPr lang="en-US" b="1" dirty="0"/>
              <a:t>Sector </a:t>
            </a:r>
            <a:r>
              <a:rPr lang="en-US" b="1" dirty="0" smtClean="0"/>
              <a:t>report:  Federal Government</a:t>
            </a:r>
          </a:p>
          <a:p>
            <a:pPr marL="0" indent="0">
              <a:buNone/>
            </a:pPr>
            <a:r>
              <a:rPr lang="en-US" dirty="0" smtClean="0"/>
              <a:t>Jeff Bloomquist, USDA</a:t>
            </a:r>
          </a:p>
        </p:txBody>
      </p:sp>
    </p:spTree>
    <p:extLst>
      <p:ext uri="{BB962C8B-B14F-4D97-AF65-F5344CB8AC3E}">
        <p14:creationId xmlns:p14="http://schemas.microsoft.com/office/powerpoint/2010/main" val="66294189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a:bodyPr>
          <a:lstStyle/>
          <a:p>
            <a:r>
              <a:rPr lang="en-US" sz="1800" dirty="0"/>
              <a:t>Jeffrey Bloomquist</a:t>
            </a:r>
            <a:br>
              <a:rPr lang="en-US" sz="1800" dirty="0"/>
            </a:br>
            <a:endParaRPr lang="en-US" sz="1800" dirty="0"/>
          </a:p>
        </p:txBody>
      </p:sp>
      <p:sp>
        <p:nvSpPr>
          <p:cNvPr id="2" name="Title 1"/>
          <p:cNvSpPr>
            <a:spLocks noGrp="1"/>
          </p:cNvSpPr>
          <p:nvPr>
            <p:ph type="ctrTitle"/>
          </p:nvPr>
        </p:nvSpPr>
        <p:spPr/>
        <p:txBody>
          <a:bodyPr/>
          <a:lstStyle/>
          <a:p>
            <a:r>
              <a:rPr lang="en-US" dirty="0" smtClean="0"/>
              <a:t>Geospatial Federal GIS Update</a:t>
            </a:r>
            <a:endParaRPr lang="en-US" dirty="0"/>
          </a:p>
        </p:txBody>
      </p:sp>
    </p:spTree>
    <p:extLst>
      <p:ext uri="{BB962C8B-B14F-4D97-AF65-F5344CB8AC3E}">
        <p14:creationId xmlns:p14="http://schemas.microsoft.com/office/powerpoint/2010/main" val="2766675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Federal GIS Contacts:</a:t>
            </a:r>
            <a:endParaRPr lang="en-US" dirty="0"/>
          </a:p>
        </p:txBody>
      </p:sp>
      <p:sp>
        <p:nvSpPr>
          <p:cNvPr id="10" name="Text Placeholder 9"/>
          <p:cNvSpPr>
            <a:spLocks noGrp="1"/>
          </p:cNvSpPr>
          <p:nvPr>
            <p:ph type="body" idx="15"/>
          </p:nvPr>
        </p:nvSpPr>
        <p:spPr>
          <a:xfrm>
            <a:off x="2437450" y="1676400"/>
            <a:ext cx="5411151" cy="4724400"/>
          </a:xfrm>
        </p:spPr>
        <p:txBody>
          <a:bodyPr>
            <a:normAutofit lnSpcReduction="10000"/>
          </a:bodyPr>
          <a:lstStyle/>
          <a:p>
            <a:r>
              <a:rPr lang="en-US" dirty="0" err="1" smtClean="0"/>
              <a:t>Usda</a:t>
            </a:r>
            <a:r>
              <a:rPr lang="en-US" dirty="0" smtClean="0"/>
              <a:t> Risk Management Agency:</a:t>
            </a:r>
          </a:p>
          <a:p>
            <a:r>
              <a:rPr lang="en-US" dirty="0" smtClean="0">
                <a:solidFill>
                  <a:schemeClr val="tx1">
                    <a:lumMod val="85000"/>
                    <a:lumOff val="15000"/>
                  </a:schemeClr>
                </a:solidFill>
              </a:rPr>
              <a:t>Jeff Bloomquist</a:t>
            </a:r>
          </a:p>
          <a:p>
            <a:r>
              <a:rPr lang="en-US" dirty="0" smtClean="0"/>
              <a:t>USDA Natural Resource Conservation Services</a:t>
            </a:r>
          </a:p>
          <a:p>
            <a:r>
              <a:rPr lang="en-US" dirty="0" smtClean="0">
                <a:solidFill>
                  <a:schemeClr val="tx1">
                    <a:lumMod val="85000"/>
                    <a:lumOff val="15000"/>
                  </a:schemeClr>
                </a:solidFill>
              </a:rPr>
              <a:t>Matt </a:t>
            </a:r>
            <a:r>
              <a:rPr lang="en-US" dirty="0" err="1" smtClean="0">
                <a:solidFill>
                  <a:schemeClr val="tx1">
                    <a:lumMod val="85000"/>
                    <a:lumOff val="15000"/>
                  </a:schemeClr>
                </a:solidFill>
              </a:rPr>
              <a:t>Baltes</a:t>
            </a:r>
            <a:endParaRPr lang="en-US" dirty="0" smtClean="0">
              <a:solidFill>
                <a:schemeClr val="tx1">
                  <a:lumMod val="85000"/>
                  <a:lumOff val="15000"/>
                </a:schemeClr>
              </a:solidFill>
            </a:endParaRPr>
          </a:p>
          <a:p>
            <a:r>
              <a:rPr lang="en-US" dirty="0" smtClean="0"/>
              <a:t>USDA Farm Service Agency</a:t>
            </a:r>
          </a:p>
          <a:p>
            <a:r>
              <a:rPr lang="en-US" dirty="0" smtClean="0">
                <a:solidFill>
                  <a:schemeClr val="tx1">
                    <a:lumMod val="85000"/>
                    <a:lumOff val="15000"/>
                  </a:schemeClr>
                </a:solidFill>
              </a:rPr>
              <a:t>Dan Root</a:t>
            </a:r>
          </a:p>
          <a:p>
            <a:r>
              <a:rPr lang="en-US" dirty="0" smtClean="0"/>
              <a:t>US Forest Service</a:t>
            </a:r>
          </a:p>
          <a:p>
            <a:r>
              <a:rPr lang="en-US" dirty="0" smtClean="0">
                <a:solidFill>
                  <a:schemeClr val="tx1">
                    <a:lumMod val="85000"/>
                    <a:lumOff val="15000"/>
                  </a:schemeClr>
                </a:solidFill>
              </a:rPr>
              <a:t>Eric Gdula</a:t>
            </a:r>
          </a:p>
          <a:p>
            <a:r>
              <a:rPr lang="en-US" dirty="0" smtClean="0"/>
              <a:t>US FISH &amp; Wildlife</a:t>
            </a:r>
          </a:p>
          <a:p>
            <a:r>
              <a:rPr lang="en-US" dirty="0" smtClean="0">
                <a:solidFill>
                  <a:schemeClr val="tx1">
                    <a:lumMod val="85000"/>
                    <a:lumOff val="15000"/>
                  </a:schemeClr>
                </a:solidFill>
              </a:rPr>
              <a:t>Brian Huberty</a:t>
            </a:r>
          </a:p>
          <a:p>
            <a:r>
              <a:rPr lang="en-US" dirty="0" smtClean="0"/>
              <a:t>US Census </a:t>
            </a:r>
          </a:p>
          <a:p>
            <a:r>
              <a:rPr lang="en-US" dirty="0" smtClean="0">
                <a:solidFill>
                  <a:schemeClr val="tx1">
                    <a:lumMod val="85000"/>
                    <a:lumOff val="15000"/>
                  </a:schemeClr>
                </a:solidFill>
              </a:rPr>
              <a:t>Duane Best</a:t>
            </a:r>
          </a:p>
          <a:p>
            <a:r>
              <a:rPr lang="en-US" dirty="0" smtClean="0"/>
              <a:t>NOAA </a:t>
            </a:r>
          </a:p>
          <a:p>
            <a:r>
              <a:rPr lang="en-US" dirty="0" smtClean="0">
                <a:solidFill>
                  <a:schemeClr val="tx1">
                    <a:lumMod val="85000"/>
                    <a:lumOff val="15000"/>
                  </a:schemeClr>
                </a:solidFill>
              </a:rPr>
              <a:t>Brandon Krumwiede</a:t>
            </a:r>
            <a:endParaRPr lang="en-US" dirty="0">
              <a:solidFill>
                <a:schemeClr val="tx1">
                  <a:lumMod val="85000"/>
                  <a:lumOff val="15000"/>
                </a:schemeClr>
              </a:solidFill>
            </a:endParaRPr>
          </a:p>
          <a:p>
            <a:r>
              <a:rPr lang="en-US" dirty="0" smtClean="0"/>
              <a:t>USGS </a:t>
            </a:r>
          </a:p>
          <a:p>
            <a:r>
              <a:rPr lang="en-US" dirty="0" smtClean="0">
                <a:solidFill>
                  <a:schemeClr val="tx1">
                    <a:lumMod val="85000"/>
                    <a:lumOff val="15000"/>
                  </a:schemeClr>
                </a:solidFill>
              </a:rPr>
              <a:t>Chris Sanocki</a:t>
            </a:r>
          </a:p>
          <a:p>
            <a:r>
              <a:rPr lang="en-US" dirty="0" smtClean="0"/>
              <a:t>National Parks</a:t>
            </a:r>
          </a:p>
          <a:p>
            <a:r>
              <a:rPr lang="en-US" dirty="0" smtClean="0">
                <a:solidFill>
                  <a:schemeClr val="tx1">
                    <a:lumMod val="85000"/>
                    <a:lumOff val="15000"/>
                  </a:schemeClr>
                </a:solidFill>
              </a:rPr>
              <a:t>Stephen Marian</a:t>
            </a:r>
          </a:p>
          <a:p>
            <a:r>
              <a:rPr lang="en-US" dirty="0" smtClean="0"/>
              <a:t>Army Corp </a:t>
            </a:r>
          </a:p>
          <a:p>
            <a:r>
              <a:rPr lang="en-US" dirty="0" smtClean="0">
                <a:solidFill>
                  <a:schemeClr val="tx1">
                    <a:lumMod val="85000"/>
                    <a:lumOff val="15000"/>
                  </a:schemeClr>
                </a:solidFill>
              </a:rPr>
              <a:t>Keith </a:t>
            </a:r>
            <a:r>
              <a:rPr lang="en-US" dirty="0" err="1" smtClean="0">
                <a:solidFill>
                  <a:schemeClr val="tx1">
                    <a:lumMod val="85000"/>
                    <a:lumOff val="15000"/>
                  </a:schemeClr>
                </a:solidFill>
              </a:rPr>
              <a:t>LEClaire</a:t>
            </a:r>
            <a:endParaRPr lang="en-US" dirty="0" smtClean="0">
              <a:solidFill>
                <a:schemeClr val="tx1">
                  <a:lumMod val="85000"/>
                  <a:lumOff val="15000"/>
                </a:schemeClr>
              </a:solidFill>
            </a:endParaRPr>
          </a:p>
          <a:p>
            <a:r>
              <a:rPr lang="en-US" dirty="0" smtClean="0"/>
              <a:t>Bureau of Land Management </a:t>
            </a:r>
          </a:p>
          <a:p>
            <a:r>
              <a:rPr lang="en-US" dirty="0" smtClean="0">
                <a:solidFill>
                  <a:schemeClr val="tx1">
                    <a:lumMod val="85000"/>
                    <a:lumOff val="15000"/>
                  </a:schemeClr>
                </a:solidFill>
              </a:rPr>
              <a:t>Robert </a:t>
            </a:r>
            <a:r>
              <a:rPr lang="en-US" dirty="0" err="1" smtClean="0">
                <a:solidFill>
                  <a:schemeClr val="tx1">
                    <a:lumMod val="85000"/>
                    <a:lumOff val="15000"/>
                  </a:schemeClr>
                </a:solidFill>
              </a:rPr>
              <a:t>Mandzi</a:t>
            </a:r>
            <a:endParaRPr lang="en-US" dirty="0" smtClean="0">
              <a:solidFill>
                <a:schemeClr val="tx1">
                  <a:lumMod val="85000"/>
                  <a:lumOff val="15000"/>
                </a:schemeClr>
              </a:solidFill>
            </a:endParaRPr>
          </a:p>
          <a:p>
            <a:endParaRPr lang="en-US" dirty="0"/>
          </a:p>
        </p:txBody>
      </p:sp>
    </p:spTree>
    <p:extLst>
      <p:ext uri="{BB962C8B-B14F-4D97-AF65-F5344CB8AC3E}">
        <p14:creationId xmlns:p14="http://schemas.microsoft.com/office/powerpoint/2010/main" val="2095403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Lightning Update </a:t>
            </a:r>
            <a:endParaRPr lang="en-US" dirty="0"/>
          </a:p>
        </p:txBody>
      </p:sp>
      <p:sp>
        <p:nvSpPr>
          <p:cNvPr id="3" name="Rectangle 2"/>
          <p:cNvSpPr/>
          <p:nvPr/>
        </p:nvSpPr>
        <p:spPr>
          <a:xfrm>
            <a:off x="2437449" y="1752600"/>
            <a:ext cx="7490320" cy="1754326"/>
          </a:xfrm>
          <a:prstGeom prst="rect">
            <a:avLst/>
          </a:prstGeom>
        </p:spPr>
        <p:txBody>
          <a:bodyPr wrap="none">
            <a:spAutoFit/>
          </a:bodyPr>
          <a:lstStyle/>
          <a:p>
            <a:r>
              <a:rPr lang="en-US" dirty="0">
                <a:solidFill>
                  <a:srgbClr val="ED7D31"/>
                </a:solidFill>
              </a:rPr>
              <a:t>US Census</a:t>
            </a:r>
          </a:p>
          <a:p>
            <a:r>
              <a:rPr lang="en-US" dirty="0">
                <a:solidFill>
                  <a:prstClr val="black"/>
                </a:solidFill>
              </a:rPr>
              <a:t>The Census Bureau is currently identifying Regional Agencies and County </a:t>
            </a:r>
          </a:p>
          <a:p>
            <a:r>
              <a:rPr lang="en-US" dirty="0">
                <a:solidFill>
                  <a:prstClr val="black"/>
                </a:solidFill>
              </a:rPr>
              <a:t>governments to review and adjust the Census Statistical Areas (census tracts, </a:t>
            </a:r>
          </a:p>
          <a:p>
            <a:r>
              <a:rPr lang="en-US" dirty="0">
                <a:solidFill>
                  <a:prstClr val="black"/>
                </a:solidFill>
              </a:rPr>
              <a:t>census block groups, and census designated places).  The review program will </a:t>
            </a:r>
          </a:p>
          <a:p>
            <a:r>
              <a:rPr lang="en-US" dirty="0">
                <a:solidFill>
                  <a:prstClr val="black"/>
                </a:solidFill>
              </a:rPr>
              <a:t>begin in early 2019.</a:t>
            </a:r>
          </a:p>
          <a:p>
            <a:r>
              <a:rPr lang="en-US" dirty="0">
                <a:solidFill>
                  <a:prstClr val="black"/>
                </a:solidFill>
              </a:rPr>
              <a:t> </a:t>
            </a:r>
          </a:p>
        </p:txBody>
      </p:sp>
      <p:sp>
        <p:nvSpPr>
          <p:cNvPr id="6" name="Rectangle 5"/>
          <p:cNvSpPr/>
          <p:nvPr/>
        </p:nvSpPr>
        <p:spPr>
          <a:xfrm>
            <a:off x="2437450" y="3352800"/>
            <a:ext cx="6103659" cy="923330"/>
          </a:xfrm>
          <a:prstGeom prst="rect">
            <a:avLst/>
          </a:prstGeom>
        </p:spPr>
        <p:txBody>
          <a:bodyPr wrap="none">
            <a:spAutoFit/>
          </a:bodyPr>
          <a:lstStyle/>
          <a:p>
            <a:r>
              <a:rPr lang="en-US" dirty="0">
                <a:solidFill>
                  <a:srgbClr val="ED7D31"/>
                </a:solidFill>
              </a:rPr>
              <a:t>USDA</a:t>
            </a:r>
          </a:p>
          <a:p>
            <a:r>
              <a:rPr lang="en-US" dirty="0">
                <a:solidFill>
                  <a:prstClr val="black"/>
                </a:solidFill>
              </a:rPr>
              <a:t>NAIP is in flux current farm bill proposal is $23 million per year.</a:t>
            </a:r>
          </a:p>
          <a:p>
            <a:r>
              <a:rPr lang="en-US" dirty="0">
                <a:solidFill>
                  <a:prstClr val="black"/>
                </a:solidFill>
              </a:rPr>
              <a:t> </a:t>
            </a:r>
          </a:p>
        </p:txBody>
      </p:sp>
      <p:sp>
        <p:nvSpPr>
          <p:cNvPr id="7" name="Rectangle 6"/>
          <p:cNvSpPr/>
          <p:nvPr/>
        </p:nvSpPr>
        <p:spPr>
          <a:xfrm>
            <a:off x="2437449" y="4495800"/>
            <a:ext cx="5706114" cy="923330"/>
          </a:xfrm>
          <a:prstGeom prst="rect">
            <a:avLst/>
          </a:prstGeom>
        </p:spPr>
        <p:txBody>
          <a:bodyPr wrap="none">
            <a:spAutoFit/>
          </a:bodyPr>
          <a:lstStyle/>
          <a:p>
            <a:r>
              <a:rPr lang="en-US" dirty="0">
                <a:solidFill>
                  <a:srgbClr val="ED7D31"/>
                </a:solidFill>
              </a:rPr>
              <a:t>US Fish &amp; Wildlife</a:t>
            </a:r>
          </a:p>
          <a:p>
            <a:r>
              <a:rPr lang="en-US" dirty="0">
                <a:solidFill>
                  <a:prstClr val="black"/>
                </a:solidFill>
              </a:rPr>
              <a:t>Satellite Needs work group Survey is going on this summer.</a:t>
            </a:r>
          </a:p>
          <a:p>
            <a:r>
              <a:rPr lang="en-US" dirty="0">
                <a:solidFill>
                  <a:prstClr val="black"/>
                </a:solidFill>
              </a:rPr>
              <a:t>NWI is finishing up in Minnesota this fall</a:t>
            </a:r>
          </a:p>
        </p:txBody>
      </p:sp>
    </p:spTree>
    <p:extLst>
      <p:ext uri="{BB962C8B-B14F-4D97-AF65-F5344CB8AC3E}">
        <p14:creationId xmlns:p14="http://schemas.microsoft.com/office/powerpoint/2010/main" val="1018592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4EF0834-FB1E-47C3-AE65-0A8A1BAA76A6}"/>
              </a:ext>
            </a:extLst>
          </p:cNvPr>
          <p:cNvSpPr>
            <a:spLocks noGrp="1"/>
          </p:cNvSpPr>
          <p:nvPr>
            <p:ph type="title"/>
          </p:nvPr>
        </p:nvSpPr>
        <p:spPr/>
        <p:txBody>
          <a:bodyPr/>
          <a:lstStyle/>
          <a:p>
            <a:r>
              <a:rPr lang="en-US" dirty="0"/>
              <a:t>Agenda Item 3</a:t>
            </a:r>
          </a:p>
        </p:txBody>
      </p:sp>
      <p:sp>
        <p:nvSpPr>
          <p:cNvPr id="3" name="Content Placeholder 2">
            <a:extLst>
              <a:ext uri="{FF2B5EF4-FFF2-40B4-BE49-F238E27FC236}">
                <a16:creationId xmlns="" xmlns:a16="http://schemas.microsoft.com/office/drawing/2014/main" id="{71BB85E8-EFAD-4EEC-A0C8-DFC10A982D8F}"/>
              </a:ext>
            </a:extLst>
          </p:cNvPr>
          <p:cNvSpPr>
            <a:spLocks noGrp="1"/>
          </p:cNvSpPr>
          <p:nvPr>
            <p:ph idx="1"/>
          </p:nvPr>
        </p:nvSpPr>
        <p:spPr/>
        <p:txBody>
          <a:bodyPr/>
          <a:lstStyle/>
          <a:p>
            <a:r>
              <a:rPr lang="en-US" dirty="0"/>
              <a:t>Thanks member</a:t>
            </a:r>
          </a:p>
          <a:p>
            <a:r>
              <a:rPr lang="en-US" dirty="0"/>
              <a:t>Educates supervisor about GAC and value of participation (helps justify participation)</a:t>
            </a:r>
          </a:p>
          <a:p>
            <a:r>
              <a:rPr lang="en-US" dirty="0"/>
              <a:t>Will need list of supervisors’ emails</a:t>
            </a:r>
          </a:p>
          <a:p>
            <a:pPr lvl="1"/>
            <a:endParaRPr lang="en-US" dirty="0"/>
          </a:p>
        </p:txBody>
      </p:sp>
    </p:spTree>
    <p:extLst>
      <p:ext uri="{BB962C8B-B14F-4D97-AF65-F5344CB8AC3E}">
        <p14:creationId xmlns:p14="http://schemas.microsoft.com/office/powerpoint/2010/main" val="93995705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a:t>
            </a:r>
            <a:r>
              <a:rPr lang="en-US" dirty="0" smtClean="0"/>
              <a:t>11</a:t>
            </a:r>
            <a:endParaRPr lang="en-US" dirty="0"/>
          </a:p>
        </p:txBody>
      </p:sp>
      <p:sp>
        <p:nvSpPr>
          <p:cNvPr id="2" name="Text Placeholder 1"/>
          <p:cNvSpPr>
            <a:spLocks noGrp="1"/>
          </p:cNvSpPr>
          <p:nvPr>
            <p:ph idx="1"/>
          </p:nvPr>
        </p:nvSpPr>
        <p:spPr/>
        <p:txBody>
          <a:bodyPr>
            <a:normAutofit/>
          </a:bodyPr>
          <a:lstStyle/>
          <a:p>
            <a:pPr marL="0" indent="0">
              <a:buNone/>
            </a:pPr>
            <a:r>
              <a:rPr lang="en-US" b="1" dirty="0" smtClean="0"/>
              <a:t>Legislative update</a:t>
            </a:r>
            <a:endParaRPr lang="en-US" b="1" dirty="0"/>
          </a:p>
          <a:p>
            <a:pPr marL="0" indent="0">
              <a:buNone/>
            </a:pPr>
            <a:r>
              <a:rPr lang="en-US" dirty="0" smtClean="0"/>
              <a:t>Dan Ross and Mike Dolbow</a:t>
            </a:r>
            <a:endParaRPr lang="en-US" dirty="0"/>
          </a:p>
        </p:txBody>
      </p:sp>
    </p:spTree>
    <p:extLst>
      <p:ext uri="{BB962C8B-B14F-4D97-AF65-F5344CB8AC3E}">
        <p14:creationId xmlns:p14="http://schemas.microsoft.com/office/powerpoint/2010/main" val="224816738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3" name="Shape 73"/>
          <p:cNvSpPr txBox="1">
            <a:spLocks noGrp="1"/>
          </p:cNvSpPr>
          <p:nvPr>
            <p:ph type="title"/>
          </p:nvPr>
        </p:nvSpPr>
        <p:spPr>
          <a:prstGeom prst="rect">
            <a:avLst/>
          </a:prstGeom>
        </p:spPr>
        <p:txBody>
          <a:bodyPr spcFirstLastPara="1" vert="horz" wrap="square" lIns="121900" tIns="121900" rIns="121900" bIns="121900" rtlCol="0" anchor="t" anchorCtr="0">
            <a:noAutofit/>
          </a:bodyPr>
          <a:lstStyle/>
          <a:p>
            <a:pPr algn="ctr"/>
            <a:r>
              <a:rPr lang="en-US" sz="4267" b="1" dirty="0">
                <a:solidFill>
                  <a:srgbClr val="FFFFFF"/>
                </a:solidFill>
              </a:rPr>
              <a:t>Geospatial Data Act</a:t>
            </a:r>
            <a:endParaRPr sz="4267" b="1" dirty="0">
              <a:solidFill>
                <a:srgbClr val="FFFFFF"/>
              </a:solidFill>
            </a:endParaRPr>
          </a:p>
        </p:txBody>
      </p:sp>
      <p:sp>
        <p:nvSpPr>
          <p:cNvPr id="74" name="Shape 74"/>
          <p:cNvSpPr txBox="1">
            <a:spLocks noGrp="1"/>
          </p:cNvSpPr>
          <p:nvPr>
            <p:ph type="body" idx="4294967295"/>
          </p:nvPr>
        </p:nvSpPr>
        <p:spPr>
          <a:xfrm>
            <a:off x="574675" y="1374411"/>
            <a:ext cx="11617325" cy="5287645"/>
          </a:xfrm>
          <a:prstGeom prst="rect">
            <a:avLst/>
          </a:prstGeom>
        </p:spPr>
        <p:txBody>
          <a:bodyPr spcFirstLastPara="1" vert="horz" wrap="square" lIns="121900" tIns="121900" rIns="121900" bIns="121900" rtlCol="0" anchor="t" anchorCtr="0">
            <a:noAutofit/>
          </a:bodyPr>
          <a:lstStyle/>
          <a:p>
            <a:pPr>
              <a:lnSpc>
                <a:spcPct val="150000"/>
              </a:lnSpc>
              <a:spcBef>
                <a:spcPts val="0"/>
              </a:spcBef>
              <a:spcAft>
                <a:spcPts val="600"/>
              </a:spcAft>
              <a:buClrTx/>
            </a:pPr>
            <a:r>
              <a:rPr lang="en-US" sz="3200" b="1" dirty="0">
                <a:solidFill>
                  <a:schemeClr val="tx1">
                    <a:lumMod val="90000"/>
                    <a:lumOff val="10000"/>
                  </a:schemeClr>
                </a:solidFill>
              </a:rPr>
              <a:t>Direct work of Federal Geographic Data Committee (FDGC)</a:t>
            </a:r>
          </a:p>
          <a:p>
            <a:pPr>
              <a:spcBef>
                <a:spcPts val="0"/>
              </a:spcBef>
              <a:spcAft>
                <a:spcPts val="600"/>
              </a:spcAft>
              <a:buClrTx/>
            </a:pPr>
            <a:r>
              <a:rPr lang="en-US" sz="3200" b="1" dirty="0">
                <a:solidFill>
                  <a:schemeClr val="tx1">
                    <a:lumMod val="90000"/>
                    <a:lumOff val="10000"/>
                  </a:schemeClr>
                </a:solidFill>
              </a:rPr>
              <a:t>Provide greater clout to FGDC’s National Geospatial Advisory Committee (NGAC)</a:t>
            </a:r>
          </a:p>
          <a:p>
            <a:pPr>
              <a:lnSpc>
                <a:spcPct val="150000"/>
              </a:lnSpc>
              <a:spcBef>
                <a:spcPts val="0"/>
              </a:spcBef>
              <a:spcAft>
                <a:spcPts val="600"/>
              </a:spcAft>
              <a:buClrTx/>
            </a:pPr>
            <a:r>
              <a:rPr lang="en-US" sz="3200" b="1" dirty="0">
                <a:solidFill>
                  <a:schemeClr val="tx1">
                    <a:lumMod val="90000"/>
                    <a:lumOff val="10000"/>
                  </a:schemeClr>
                </a:solidFill>
              </a:rPr>
              <a:t>Provide Congressional oversight over geospatial activities </a:t>
            </a:r>
          </a:p>
          <a:p>
            <a:pPr>
              <a:spcBef>
                <a:spcPts val="0"/>
              </a:spcBef>
              <a:spcAft>
                <a:spcPts val="600"/>
              </a:spcAft>
              <a:buClrTx/>
            </a:pPr>
            <a:r>
              <a:rPr lang="en-US" sz="3200" b="1" dirty="0">
                <a:solidFill>
                  <a:schemeClr val="tx1">
                    <a:lumMod val="90000"/>
                    <a:lumOff val="10000"/>
                  </a:schemeClr>
                </a:solidFill>
              </a:rPr>
              <a:t>Require federal agencies to coordinate and partner with other federal agencies, state, tribal and local governments, academia and private sector</a:t>
            </a:r>
          </a:p>
          <a:p>
            <a:pPr>
              <a:lnSpc>
                <a:spcPct val="150000"/>
              </a:lnSpc>
              <a:buClr>
                <a:srgbClr val="FFFFFF"/>
              </a:buClr>
            </a:pPr>
            <a:endParaRPr sz="2667" dirty="0">
              <a:solidFill>
                <a:srgbClr val="FFFFFF"/>
              </a:solidFill>
            </a:endParaRPr>
          </a:p>
        </p:txBody>
      </p:sp>
    </p:spTree>
    <p:extLst>
      <p:ext uri="{BB962C8B-B14F-4D97-AF65-F5344CB8AC3E}">
        <p14:creationId xmlns:p14="http://schemas.microsoft.com/office/powerpoint/2010/main" val="241606066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3" name="Shape 103"/>
          <p:cNvSpPr txBox="1">
            <a:spLocks noGrp="1"/>
          </p:cNvSpPr>
          <p:nvPr>
            <p:ph type="title"/>
          </p:nvPr>
        </p:nvSpPr>
        <p:spPr>
          <a:prstGeom prst="rect">
            <a:avLst/>
          </a:prstGeom>
        </p:spPr>
        <p:txBody>
          <a:bodyPr spcFirstLastPara="1" vert="horz" wrap="square" lIns="121900" tIns="121900" rIns="121900" bIns="121900" rtlCol="0" anchor="t" anchorCtr="0">
            <a:noAutofit/>
          </a:bodyPr>
          <a:lstStyle/>
          <a:p>
            <a:pPr algn="ctr"/>
            <a:r>
              <a:rPr lang="en" b="1" dirty="0">
                <a:solidFill>
                  <a:srgbClr val="FFFFFF"/>
                </a:solidFill>
              </a:rPr>
              <a:t>Geospatial Data Act</a:t>
            </a:r>
            <a:endParaRPr b="1" dirty="0">
              <a:solidFill>
                <a:srgbClr val="FFFFFF"/>
              </a:solidFill>
            </a:endParaRPr>
          </a:p>
        </p:txBody>
      </p:sp>
      <p:sp>
        <p:nvSpPr>
          <p:cNvPr id="104" name="Shape 104"/>
          <p:cNvSpPr txBox="1">
            <a:spLocks noGrp="1"/>
          </p:cNvSpPr>
          <p:nvPr>
            <p:ph sz="quarter" idx="4294967295"/>
          </p:nvPr>
        </p:nvSpPr>
        <p:spPr>
          <a:xfrm>
            <a:off x="248194" y="1797912"/>
            <a:ext cx="10149840" cy="4787900"/>
          </a:xfrm>
          <a:prstGeom prst="rect">
            <a:avLst/>
          </a:prstGeom>
        </p:spPr>
        <p:txBody>
          <a:bodyPr spcFirstLastPara="1" vert="horz" wrap="square" lIns="121900" tIns="121900" rIns="121900" bIns="121900" rtlCol="0" anchor="t" anchorCtr="0">
            <a:noAutofit/>
          </a:bodyPr>
          <a:lstStyle/>
          <a:p>
            <a:pPr marL="609585" indent="-423323">
              <a:spcBef>
                <a:spcPts val="0"/>
              </a:spcBef>
              <a:spcAft>
                <a:spcPts val="0"/>
              </a:spcAft>
              <a:buClrTx/>
              <a:buSzPts val="1400"/>
              <a:buFont typeface="Arial"/>
              <a:buChar char="●"/>
            </a:pPr>
            <a:r>
              <a:rPr lang="en" sz="3200" b="1" dirty="0">
                <a:solidFill>
                  <a:schemeClr val="tx1">
                    <a:lumMod val="90000"/>
                    <a:lumOff val="10000"/>
                  </a:schemeClr>
                </a:solidFill>
              </a:rPr>
              <a:t>Senate - working with intelligence committees to potentially get final redline language this week; will take language from OMB and intel to </a:t>
            </a:r>
            <a:r>
              <a:rPr lang="en" sz="3200" b="1" dirty="0">
                <a:solidFill>
                  <a:schemeClr val="tx1">
                    <a:lumMod val="90000"/>
                    <a:lumOff val="10000"/>
                  </a:schemeClr>
                </a:solidFill>
              </a:rPr>
              <a:t>C</a:t>
            </a:r>
            <a:r>
              <a:rPr lang="en" sz="3200" b="1" dirty="0" smtClean="0">
                <a:solidFill>
                  <a:schemeClr val="tx1">
                    <a:lumMod val="90000"/>
                    <a:lumOff val="10000"/>
                  </a:schemeClr>
                </a:solidFill>
              </a:rPr>
              <a:t>ommerce Committee </a:t>
            </a:r>
            <a:r>
              <a:rPr lang="en" sz="3200" b="1" dirty="0">
                <a:solidFill>
                  <a:schemeClr val="tx1">
                    <a:lumMod val="90000"/>
                    <a:lumOff val="10000"/>
                  </a:schemeClr>
                </a:solidFill>
              </a:rPr>
              <a:t>and request markup</a:t>
            </a:r>
            <a:endParaRPr sz="3200" b="1" dirty="0">
              <a:solidFill>
                <a:schemeClr val="tx1">
                  <a:lumMod val="90000"/>
                  <a:lumOff val="10000"/>
                </a:schemeClr>
              </a:solidFill>
            </a:endParaRPr>
          </a:p>
          <a:p>
            <a:pPr marL="609585" indent="-457189">
              <a:lnSpc>
                <a:spcPct val="150000"/>
              </a:lnSpc>
              <a:spcBef>
                <a:spcPts val="0"/>
              </a:spcBef>
              <a:spcAft>
                <a:spcPts val="0"/>
              </a:spcAft>
              <a:buClrTx/>
              <a:buSzPts val="1800"/>
              <a:buChar char="●"/>
            </a:pPr>
            <a:r>
              <a:rPr lang="en" sz="3200" b="1" dirty="0">
                <a:solidFill>
                  <a:schemeClr val="tx1">
                    <a:lumMod val="90000"/>
                    <a:lumOff val="10000"/>
                  </a:schemeClr>
                </a:solidFill>
              </a:rPr>
              <a:t>House - no further movement</a:t>
            </a:r>
          </a:p>
          <a:p>
            <a:pPr marL="609585" indent="-457189">
              <a:lnSpc>
                <a:spcPct val="150000"/>
              </a:lnSpc>
              <a:spcBef>
                <a:spcPts val="0"/>
              </a:spcBef>
              <a:spcAft>
                <a:spcPts val="0"/>
              </a:spcAft>
              <a:buClrTx/>
              <a:buSzPts val="1800"/>
              <a:buChar char="●"/>
            </a:pPr>
            <a:r>
              <a:rPr lang="en" sz="3200" b="1" dirty="0">
                <a:solidFill>
                  <a:schemeClr val="tx1">
                    <a:lumMod val="90000"/>
                    <a:lumOff val="10000"/>
                  </a:schemeClr>
                </a:solidFill>
              </a:rPr>
              <a:t>Looking for additional </a:t>
            </a:r>
            <a:r>
              <a:rPr lang="en" sz="3200" b="1" dirty="0">
                <a:solidFill>
                  <a:schemeClr val="tx1">
                    <a:lumMod val="90000"/>
                    <a:lumOff val="10000"/>
                  </a:schemeClr>
                </a:solidFill>
              </a:rPr>
              <a:t>c</a:t>
            </a:r>
            <a:r>
              <a:rPr lang="en" sz="3200" b="1" dirty="0" smtClean="0">
                <a:solidFill>
                  <a:schemeClr val="tx1">
                    <a:lumMod val="90000"/>
                    <a:lumOff val="10000"/>
                  </a:schemeClr>
                </a:solidFill>
              </a:rPr>
              <a:t>o-sponsors</a:t>
            </a:r>
            <a:endParaRPr sz="3200" b="1" dirty="0">
              <a:solidFill>
                <a:schemeClr val="tx1">
                  <a:lumMod val="90000"/>
                  <a:lumOff val="10000"/>
                </a:schemeClr>
              </a:solidFill>
            </a:endParaRPr>
          </a:p>
        </p:txBody>
      </p:sp>
      <p:pic>
        <p:nvPicPr>
          <p:cNvPr id="105" name="Shape 105"/>
          <p:cNvPicPr preferRelativeResize="0"/>
          <p:nvPr/>
        </p:nvPicPr>
        <p:blipFill>
          <a:blip r:embed="rId3">
            <a:alphaModFix/>
          </a:blip>
          <a:stretch>
            <a:fillRect/>
          </a:stretch>
        </p:blipFill>
        <p:spPr>
          <a:xfrm>
            <a:off x="8079328" y="3712835"/>
            <a:ext cx="2456600" cy="2456600"/>
          </a:xfrm>
          <a:prstGeom prst="rect">
            <a:avLst/>
          </a:prstGeom>
          <a:noFill/>
          <a:ln>
            <a:noFill/>
          </a:ln>
        </p:spPr>
      </p:pic>
    </p:spTree>
    <p:extLst>
      <p:ext uri="{BB962C8B-B14F-4D97-AF65-F5344CB8AC3E}">
        <p14:creationId xmlns:p14="http://schemas.microsoft.com/office/powerpoint/2010/main" val="244262381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3" name="Shape 73"/>
          <p:cNvSpPr txBox="1">
            <a:spLocks noGrp="1"/>
          </p:cNvSpPr>
          <p:nvPr>
            <p:ph type="title"/>
          </p:nvPr>
        </p:nvSpPr>
        <p:spPr>
          <a:prstGeom prst="rect">
            <a:avLst/>
          </a:prstGeom>
        </p:spPr>
        <p:txBody>
          <a:bodyPr spcFirstLastPara="1" vert="horz" wrap="square" lIns="121900" tIns="121900" rIns="121900" bIns="121900" rtlCol="0" anchor="t" anchorCtr="0">
            <a:noAutofit/>
          </a:bodyPr>
          <a:lstStyle/>
          <a:p>
            <a:pPr algn="ctr"/>
            <a:r>
              <a:rPr lang="en-US" sz="4267" b="1" dirty="0">
                <a:solidFill>
                  <a:srgbClr val="FFFFFF"/>
                </a:solidFill>
              </a:rPr>
              <a:t>Other Legislative Priorities</a:t>
            </a:r>
            <a:endParaRPr sz="4267" b="1" dirty="0">
              <a:solidFill>
                <a:srgbClr val="FFFFFF"/>
              </a:solidFill>
            </a:endParaRPr>
          </a:p>
        </p:txBody>
      </p:sp>
      <p:sp>
        <p:nvSpPr>
          <p:cNvPr id="74" name="Shape 74"/>
          <p:cNvSpPr txBox="1">
            <a:spLocks noGrp="1"/>
          </p:cNvSpPr>
          <p:nvPr>
            <p:ph idx="4294967295"/>
          </p:nvPr>
        </p:nvSpPr>
        <p:spPr>
          <a:xfrm>
            <a:off x="613954" y="1681933"/>
            <a:ext cx="10515600" cy="4940935"/>
          </a:xfrm>
          <a:prstGeom prst="rect">
            <a:avLst/>
          </a:prstGeom>
        </p:spPr>
        <p:txBody>
          <a:bodyPr spcFirstLastPara="1" vert="horz" wrap="square" lIns="121900" tIns="121900" rIns="121900" bIns="121900" rtlCol="0" anchor="t" anchorCtr="0">
            <a:noAutofit/>
          </a:bodyPr>
          <a:lstStyle/>
          <a:p>
            <a:pPr marL="186262" indent="0">
              <a:lnSpc>
                <a:spcPct val="150000"/>
              </a:lnSpc>
              <a:spcBef>
                <a:spcPts val="0"/>
              </a:spcBef>
              <a:spcAft>
                <a:spcPts val="0"/>
              </a:spcAft>
              <a:buClrTx/>
              <a:buSzPts val="1400"/>
              <a:buNone/>
            </a:pPr>
            <a:r>
              <a:rPr lang="en-US" sz="3200" b="1" dirty="0">
                <a:solidFill>
                  <a:schemeClr val="tx1">
                    <a:lumMod val="90000"/>
                    <a:lumOff val="10000"/>
                  </a:schemeClr>
                </a:solidFill>
              </a:rPr>
              <a:t>Digital Coast Act</a:t>
            </a:r>
          </a:p>
          <a:p>
            <a:pPr lvl="1">
              <a:spcBef>
                <a:spcPts val="0"/>
              </a:spcBef>
              <a:buClrTx/>
            </a:pPr>
            <a:r>
              <a:rPr lang="en-US" sz="3200" dirty="0">
                <a:solidFill>
                  <a:schemeClr val="tx1">
                    <a:lumMod val="90000"/>
                    <a:lumOff val="10000"/>
                  </a:schemeClr>
                </a:solidFill>
              </a:rPr>
              <a:t>Funds NOAA’s Digital Coast </a:t>
            </a:r>
          </a:p>
          <a:p>
            <a:pPr marL="0" indent="0">
              <a:lnSpc>
                <a:spcPct val="150000"/>
              </a:lnSpc>
              <a:spcBef>
                <a:spcPts val="0"/>
              </a:spcBef>
              <a:buClrTx/>
              <a:buNone/>
            </a:pPr>
            <a:r>
              <a:rPr lang="en-US" sz="3600" b="1" dirty="0" smtClean="0">
                <a:solidFill>
                  <a:schemeClr val="tx1">
                    <a:lumMod val="90000"/>
                    <a:lumOff val="10000"/>
                  </a:schemeClr>
                </a:solidFill>
              </a:rPr>
              <a:t>NG911 Act</a:t>
            </a:r>
          </a:p>
          <a:p>
            <a:pPr lvl="1">
              <a:spcBef>
                <a:spcPts val="0"/>
              </a:spcBef>
              <a:buClrTx/>
            </a:pPr>
            <a:r>
              <a:rPr lang="en-US" sz="3200" dirty="0">
                <a:solidFill>
                  <a:schemeClr val="tx1">
                    <a:lumMod val="90000"/>
                    <a:lumOff val="10000"/>
                  </a:schemeClr>
                </a:solidFill>
              </a:rPr>
              <a:t>Program (ROI of 250%)</a:t>
            </a:r>
          </a:p>
          <a:p>
            <a:pPr lvl="1">
              <a:spcBef>
                <a:spcPts val="0"/>
              </a:spcBef>
              <a:buClrTx/>
            </a:pPr>
            <a:r>
              <a:rPr lang="en-US" sz="3200" dirty="0">
                <a:solidFill>
                  <a:schemeClr val="tx1">
                    <a:lumMod val="90000"/>
                    <a:lumOff val="10000"/>
                  </a:schemeClr>
                </a:solidFill>
              </a:rPr>
              <a:t>Endorse nationwide deployment of NG911 over 10 years</a:t>
            </a:r>
          </a:p>
          <a:p>
            <a:pPr lvl="1">
              <a:spcBef>
                <a:spcPts val="0"/>
              </a:spcBef>
              <a:buClrTx/>
            </a:pPr>
            <a:r>
              <a:rPr lang="en-US" sz="3200" dirty="0">
                <a:solidFill>
                  <a:schemeClr val="tx1">
                    <a:lumMod val="90000"/>
                    <a:lumOff val="10000"/>
                  </a:schemeClr>
                </a:solidFill>
              </a:rPr>
              <a:t>Provisions related to federal funding (but no specific amounts)</a:t>
            </a:r>
          </a:p>
          <a:p>
            <a:pPr>
              <a:lnSpc>
                <a:spcPct val="150000"/>
              </a:lnSpc>
              <a:buClrTx/>
            </a:pPr>
            <a:endParaRPr sz="2667" dirty="0">
              <a:solidFill>
                <a:srgbClr val="FFFFFF"/>
              </a:solidFill>
            </a:endParaRPr>
          </a:p>
        </p:txBody>
      </p:sp>
    </p:spTree>
    <p:extLst>
      <p:ext uri="{BB962C8B-B14F-4D97-AF65-F5344CB8AC3E}">
        <p14:creationId xmlns:p14="http://schemas.microsoft.com/office/powerpoint/2010/main" val="375034613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9" name="Shape 119"/>
          <p:cNvSpPr txBox="1">
            <a:spLocks noGrp="1"/>
          </p:cNvSpPr>
          <p:nvPr>
            <p:ph type="title"/>
          </p:nvPr>
        </p:nvSpPr>
        <p:spPr>
          <a:prstGeom prst="rect">
            <a:avLst/>
          </a:prstGeom>
        </p:spPr>
        <p:txBody>
          <a:bodyPr spcFirstLastPara="1" vert="horz" wrap="square" lIns="121900" tIns="121900" rIns="121900" bIns="121900" rtlCol="0" anchor="t" anchorCtr="0">
            <a:noAutofit/>
          </a:bodyPr>
          <a:lstStyle/>
          <a:p>
            <a:pPr algn="ctr"/>
            <a:r>
              <a:rPr lang="en" b="1" dirty="0">
                <a:solidFill>
                  <a:srgbClr val="FFFFFF"/>
                </a:solidFill>
              </a:rPr>
              <a:t>Digital </a:t>
            </a:r>
            <a:r>
              <a:rPr lang="en" b="1" dirty="0" smtClean="0">
                <a:solidFill>
                  <a:srgbClr val="FFFFFF"/>
                </a:solidFill>
              </a:rPr>
              <a:t>Coast Act </a:t>
            </a:r>
            <a:endParaRPr b="1" dirty="0">
              <a:solidFill>
                <a:srgbClr val="FFFFFF"/>
              </a:solidFill>
            </a:endParaRPr>
          </a:p>
        </p:txBody>
      </p:sp>
      <p:sp>
        <p:nvSpPr>
          <p:cNvPr id="120" name="Shape 120"/>
          <p:cNvSpPr txBox="1">
            <a:spLocks noGrp="1"/>
          </p:cNvSpPr>
          <p:nvPr>
            <p:ph idx="1"/>
          </p:nvPr>
        </p:nvSpPr>
        <p:spPr>
          <a:xfrm>
            <a:off x="838200" y="1303111"/>
            <a:ext cx="9742714" cy="4351338"/>
          </a:xfrm>
          <a:prstGeom prst="rect">
            <a:avLst/>
          </a:prstGeom>
        </p:spPr>
        <p:txBody>
          <a:bodyPr spcFirstLastPara="1" vert="horz" wrap="square" lIns="121900" tIns="121900" rIns="121900" bIns="121900" rtlCol="0" anchor="t" anchorCtr="0">
            <a:noAutofit/>
          </a:bodyPr>
          <a:lstStyle/>
          <a:p>
            <a:pPr marL="609596" indent="-457200">
              <a:lnSpc>
                <a:spcPct val="150000"/>
              </a:lnSpc>
              <a:spcBef>
                <a:spcPts val="0"/>
              </a:spcBef>
              <a:spcAft>
                <a:spcPts val="0"/>
              </a:spcAft>
              <a:buClrTx/>
              <a:buSzPct val="100000"/>
            </a:pPr>
            <a:r>
              <a:rPr lang="en" sz="2800" b="1" dirty="0">
                <a:solidFill>
                  <a:schemeClr val="tx1">
                    <a:lumMod val="90000"/>
                    <a:lumOff val="10000"/>
                  </a:schemeClr>
                </a:solidFill>
              </a:rPr>
              <a:t>Digital Coast Partnership meeting held in DC week of May </a:t>
            </a:r>
            <a:r>
              <a:rPr lang="en" sz="2800" b="1" dirty="0" smtClean="0">
                <a:solidFill>
                  <a:schemeClr val="tx1">
                    <a:lumMod val="90000"/>
                    <a:lumOff val="10000"/>
                  </a:schemeClr>
                </a:solidFill>
              </a:rPr>
              <a:t>7</a:t>
            </a:r>
          </a:p>
          <a:p>
            <a:pPr marL="609596" indent="-457200">
              <a:lnSpc>
                <a:spcPct val="150000"/>
              </a:lnSpc>
              <a:spcBef>
                <a:spcPts val="0"/>
              </a:spcBef>
              <a:spcAft>
                <a:spcPts val="0"/>
              </a:spcAft>
              <a:buClrTx/>
              <a:buSzPct val="100000"/>
            </a:pPr>
            <a:endParaRPr sz="1400" b="1" dirty="0">
              <a:solidFill>
                <a:schemeClr val="tx1">
                  <a:lumMod val="90000"/>
                  <a:lumOff val="10000"/>
                </a:schemeClr>
              </a:solidFill>
            </a:endParaRPr>
          </a:p>
          <a:p>
            <a:pPr marL="609596" indent="-457200">
              <a:lnSpc>
                <a:spcPct val="150000"/>
              </a:lnSpc>
              <a:spcBef>
                <a:spcPts val="0"/>
              </a:spcBef>
              <a:spcAft>
                <a:spcPts val="0"/>
              </a:spcAft>
              <a:buClrTx/>
              <a:buSzPct val="100000"/>
            </a:pPr>
            <a:r>
              <a:rPr lang="en" sz="2800" b="1" dirty="0">
                <a:solidFill>
                  <a:schemeClr val="tx1">
                    <a:lumMod val="90000"/>
                    <a:lumOff val="10000"/>
                  </a:schemeClr>
                </a:solidFill>
              </a:rPr>
              <a:t>Hill briefing with NOAA that </a:t>
            </a:r>
            <a:r>
              <a:rPr lang="en" sz="2800" b="1" dirty="0" smtClean="0">
                <a:solidFill>
                  <a:schemeClr val="tx1">
                    <a:lumMod val="90000"/>
                    <a:lumOff val="10000"/>
                  </a:schemeClr>
                </a:solidFill>
              </a:rPr>
              <a:t>week</a:t>
            </a:r>
          </a:p>
          <a:p>
            <a:pPr marL="609596" indent="-457200">
              <a:lnSpc>
                <a:spcPct val="150000"/>
              </a:lnSpc>
              <a:spcBef>
                <a:spcPts val="0"/>
              </a:spcBef>
              <a:spcAft>
                <a:spcPts val="0"/>
              </a:spcAft>
              <a:buClrTx/>
              <a:buSzPct val="100000"/>
            </a:pPr>
            <a:endParaRPr sz="800" b="1" dirty="0">
              <a:solidFill>
                <a:schemeClr val="tx1">
                  <a:lumMod val="90000"/>
                  <a:lumOff val="10000"/>
                </a:schemeClr>
              </a:solidFill>
            </a:endParaRPr>
          </a:p>
          <a:p>
            <a:pPr marL="609596" indent="-457200">
              <a:spcBef>
                <a:spcPts val="0"/>
              </a:spcBef>
              <a:spcAft>
                <a:spcPts val="0"/>
              </a:spcAft>
              <a:buClrTx/>
              <a:buSzPct val="100000"/>
            </a:pPr>
            <a:endParaRPr lang="en" sz="1400" b="1" dirty="0" smtClean="0">
              <a:solidFill>
                <a:schemeClr val="tx1">
                  <a:lumMod val="90000"/>
                  <a:lumOff val="10000"/>
                </a:schemeClr>
              </a:solidFill>
            </a:endParaRPr>
          </a:p>
          <a:p>
            <a:pPr marL="609596" indent="-457200">
              <a:spcBef>
                <a:spcPts val="0"/>
              </a:spcBef>
              <a:spcAft>
                <a:spcPts val="0"/>
              </a:spcAft>
              <a:buClrTx/>
              <a:buSzPct val="100000"/>
            </a:pPr>
            <a:r>
              <a:rPr lang="en" sz="2800" b="1" dirty="0" smtClean="0">
                <a:solidFill>
                  <a:schemeClr val="tx1">
                    <a:lumMod val="90000"/>
                    <a:lumOff val="10000"/>
                  </a:schemeClr>
                </a:solidFill>
              </a:rPr>
              <a:t>Need </a:t>
            </a:r>
            <a:r>
              <a:rPr lang="en" sz="2800" b="1" dirty="0">
                <a:solidFill>
                  <a:schemeClr val="tx1">
                    <a:lumMod val="90000"/>
                    <a:lumOff val="10000"/>
                  </a:schemeClr>
                </a:solidFill>
              </a:rPr>
              <a:t>more Republicans to sign on to Digital Coast Act in House - currently 5 Republicans and 13 </a:t>
            </a:r>
            <a:r>
              <a:rPr lang="en" sz="2800" b="1" dirty="0" smtClean="0">
                <a:solidFill>
                  <a:schemeClr val="tx1">
                    <a:lumMod val="90000"/>
                    <a:lumOff val="10000"/>
                  </a:schemeClr>
                </a:solidFill>
              </a:rPr>
              <a:t>Democrats</a:t>
            </a:r>
          </a:p>
          <a:p>
            <a:pPr marL="609596" indent="-457200">
              <a:spcBef>
                <a:spcPts val="0"/>
              </a:spcBef>
              <a:spcAft>
                <a:spcPts val="0"/>
              </a:spcAft>
              <a:buClrTx/>
              <a:buSzPct val="100000"/>
            </a:pPr>
            <a:endParaRPr lang="en" sz="1400" b="1" dirty="0" smtClean="0">
              <a:solidFill>
                <a:schemeClr val="tx1">
                  <a:lumMod val="90000"/>
                  <a:lumOff val="10000"/>
                </a:schemeClr>
              </a:solidFill>
            </a:endParaRPr>
          </a:p>
          <a:p>
            <a:pPr marL="609596" indent="-457200">
              <a:spcBef>
                <a:spcPts val="0"/>
              </a:spcBef>
              <a:spcAft>
                <a:spcPts val="0"/>
              </a:spcAft>
              <a:buClrTx/>
              <a:buSzPct val="100000"/>
            </a:pPr>
            <a:endParaRPr sz="800" b="1" dirty="0">
              <a:solidFill>
                <a:schemeClr val="tx1">
                  <a:lumMod val="90000"/>
                  <a:lumOff val="10000"/>
                </a:schemeClr>
              </a:solidFill>
            </a:endParaRPr>
          </a:p>
          <a:p>
            <a:pPr marL="609596" indent="-457200">
              <a:spcBef>
                <a:spcPts val="0"/>
              </a:spcBef>
              <a:spcAft>
                <a:spcPts val="0"/>
              </a:spcAft>
              <a:buClrTx/>
              <a:buSzPct val="100000"/>
            </a:pPr>
            <a:r>
              <a:rPr lang="en" sz="2800" b="1" dirty="0">
                <a:solidFill>
                  <a:schemeClr val="tx1">
                    <a:lumMod val="90000"/>
                    <a:lumOff val="10000"/>
                  </a:schemeClr>
                </a:solidFill>
              </a:rPr>
              <a:t>Currently in Natural Resources Committee / Subcommittee on Water, Power &amp; Oceans</a:t>
            </a:r>
            <a:endParaRPr sz="2800" b="1" dirty="0">
              <a:solidFill>
                <a:schemeClr val="tx1">
                  <a:lumMod val="90000"/>
                  <a:lumOff val="10000"/>
                </a:schemeClr>
              </a:solidFill>
            </a:endParaRPr>
          </a:p>
        </p:txBody>
      </p:sp>
      <p:pic>
        <p:nvPicPr>
          <p:cNvPr id="121" name="Shape 121"/>
          <p:cNvPicPr preferRelativeResize="0"/>
          <p:nvPr/>
        </p:nvPicPr>
        <p:blipFill>
          <a:blip r:embed="rId3">
            <a:alphaModFix/>
          </a:blip>
          <a:stretch>
            <a:fillRect/>
          </a:stretch>
        </p:blipFill>
        <p:spPr>
          <a:xfrm>
            <a:off x="9927772" y="4870846"/>
            <a:ext cx="2055223" cy="1854591"/>
          </a:xfrm>
          <a:prstGeom prst="rect">
            <a:avLst/>
          </a:prstGeom>
          <a:noFill/>
          <a:ln>
            <a:noFill/>
          </a:ln>
        </p:spPr>
      </p:pic>
    </p:spTree>
    <p:extLst>
      <p:ext uri="{BB962C8B-B14F-4D97-AF65-F5344CB8AC3E}">
        <p14:creationId xmlns:p14="http://schemas.microsoft.com/office/powerpoint/2010/main" val="341790597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1" name="Shape 111"/>
          <p:cNvSpPr txBox="1">
            <a:spLocks noGrp="1"/>
          </p:cNvSpPr>
          <p:nvPr>
            <p:ph type="title"/>
          </p:nvPr>
        </p:nvSpPr>
        <p:spPr>
          <a:prstGeom prst="rect">
            <a:avLst/>
          </a:prstGeom>
        </p:spPr>
        <p:txBody>
          <a:bodyPr spcFirstLastPara="1" vert="horz" wrap="square" lIns="121900" tIns="121900" rIns="121900" bIns="121900" rtlCol="0" anchor="t" anchorCtr="0">
            <a:noAutofit/>
          </a:bodyPr>
          <a:lstStyle/>
          <a:p>
            <a:pPr algn="ctr"/>
            <a:r>
              <a:rPr lang="en" b="1">
                <a:solidFill>
                  <a:srgbClr val="FFFFFF"/>
                </a:solidFill>
              </a:rPr>
              <a:t>Next Generation 9-1-1 Act </a:t>
            </a:r>
            <a:endParaRPr b="1">
              <a:solidFill>
                <a:srgbClr val="FFFFFF"/>
              </a:solidFill>
            </a:endParaRPr>
          </a:p>
        </p:txBody>
      </p:sp>
      <p:sp>
        <p:nvSpPr>
          <p:cNvPr id="112" name="Shape 112"/>
          <p:cNvSpPr txBox="1">
            <a:spLocks noGrp="1"/>
          </p:cNvSpPr>
          <p:nvPr>
            <p:ph idx="1"/>
          </p:nvPr>
        </p:nvSpPr>
        <p:spPr>
          <a:xfrm>
            <a:off x="590005" y="1507187"/>
            <a:ext cx="10515600" cy="4945864"/>
          </a:xfrm>
          <a:prstGeom prst="rect">
            <a:avLst/>
          </a:prstGeom>
        </p:spPr>
        <p:txBody>
          <a:bodyPr spcFirstLastPara="1" vert="horz" wrap="square" lIns="121900" tIns="121900" rIns="121900" bIns="121900" rtlCol="0" anchor="t" anchorCtr="0">
            <a:noAutofit/>
          </a:bodyPr>
          <a:lstStyle/>
          <a:p>
            <a:pPr marL="609585" indent="-457189">
              <a:lnSpc>
                <a:spcPct val="150000"/>
              </a:lnSpc>
              <a:spcBef>
                <a:spcPts val="0"/>
              </a:spcBef>
              <a:spcAft>
                <a:spcPts val="0"/>
              </a:spcAft>
              <a:buClrTx/>
              <a:buSzPts val="1800"/>
              <a:buChar char="●"/>
            </a:pPr>
            <a:r>
              <a:rPr lang="en" b="1" dirty="0" smtClean="0">
                <a:solidFill>
                  <a:schemeClr val="tx1">
                    <a:lumMod val="90000"/>
                    <a:lumOff val="10000"/>
                  </a:schemeClr>
                </a:solidFill>
              </a:rPr>
              <a:t>Furthers the deployment </a:t>
            </a:r>
            <a:r>
              <a:rPr lang="en" b="1" dirty="0">
                <a:solidFill>
                  <a:schemeClr val="tx1">
                    <a:lumMod val="90000"/>
                    <a:lumOff val="10000"/>
                  </a:schemeClr>
                </a:solidFill>
              </a:rPr>
              <a:t>of NG9-1-1 services to enhance and upgrade nation’s 9-1-1 systems</a:t>
            </a:r>
            <a:endParaRPr b="1" dirty="0">
              <a:solidFill>
                <a:schemeClr val="tx1">
                  <a:lumMod val="90000"/>
                  <a:lumOff val="10000"/>
                </a:schemeClr>
              </a:solidFill>
            </a:endParaRPr>
          </a:p>
          <a:p>
            <a:pPr marL="609585" indent="-457189">
              <a:lnSpc>
                <a:spcPct val="150000"/>
              </a:lnSpc>
              <a:spcBef>
                <a:spcPts val="0"/>
              </a:spcBef>
              <a:spcAft>
                <a:spcPts val="0"/>
              </a:spcAft>
              <a:buClrTx/>
              <a:buSzPts val="1800"/>
              <a:buChar char="●"/>
            </a:pPr>
            <a:r>
              <a:rPr lang="en" b="1" dirty="0">
                <a:solidFill>
                  <a:schemeClr val="tx1">
                    <a:lumMod val="90000"/>
                    <a:lumOff val="10000"/>
                  </a:schemeClr>
                </a:solidFill>
              </a:rPr>
              <a:t>Identical bills introduced in Nov. 2017</a:t>
            </a:r>
            <a:endParaRPr b="1" dirty="0">
              <a:solidFill>
                <a:schemeClr val="tx1">
                  <a:lumMod val="90000"/>
                  <a:lumOff val="10000"/>
                </a:schemeClr>
              </a:solidFill>
            </a:endParaRPr>
          </a:p>
          <a:p>
            <a:pPr marL="609585" indent="-457189">
              <a:lnSpc>
                <a:spcPct val="150000"/>
              </a:lnSpc>
              <a:spcBef>
                <a:spcPts val="0"/>
              </a:spcBef>
              <a:spcAft>
                <a:spcPts val="0"/>
              </a:spcAft>
              <a:buClrTx/>
              <a:buSzPts val="1800"/>
              <a:buChar char="●"/>
            </a:pPr>
            <a:r>
              <a:rPr lang="en" b="1" dirty="0">
                <a:solidFill>
                  <a:schemeClr val="tx1">
                    <a:lumMod val="90000"/>
                    <a:lumOff val="10000"/>
                  </a:schemeClr>
                </a:solidFill>
              </a:rPr>
              <a:t>Hold-ups</a:t>
            </a:r>
            <a:endParaRPr b="1" dirty="0">
              <a:solidFill>
                <a:schemeClr val="tx1">
                  <a:lumMod val="90000"/>
                  <a:lumOff val="10000"/>
                </a:schemeClr>
              </a:solidFill>
            </a:endParaRPr>
          </a:p>
          <a:p>
            <a:pPr marL="1219170" lvl="1" indent="-423323">
              <a:lnSpc>
                <a:spcPct val="150000"/>
              </a:lnSpc>
              <a:spcBef>
                <a:spcPts val="0"/>
              </a:spcBef>
              <a:spcAft>
                <a:spcPts val="0"/>
              </a:spcAft>
              <a:buClrTx/>
              <a:buSzPts val="1400"/>
              <a:buChar char="○"/>
            </a:pPr>
            <a:r>
              <a:rPr lang="en" b="1" dirty="0">
                <a:solidFill>
                  <a:schemeClr val="tx1">
                    <a:lumMod val="90000"/>
                    <a:lumOff val="10000"/>
                  </a:schemeClr>
                </a:solidFill>
              </a:rPr>
              <a:t>Not bipartisan (need Republicans to sign on)</a:t>
            </a:r>
            <a:endParaRPr b="1" dirty="0">
              <a:solidFill>
                <a:schemeClr val="tx1">
                  <a:lumMod val="90000"/>
                  <a:lumOff val="10000"/>
                </a:schemeClr>
              </a:solidFill>
            </a:endParaRPr>
          </a:p>
          <a:p>
            <a:pPr marL="1219170" lvl="1" indent="-423323">
              <a:lnSpc>
                <a:spcPct val="150000"/>
              </a:lnSpc>
              <a:spcBef>
                <a:spcPts val="0"/>
              </a:spcBef>
              <a:spcAft>
                <a:spcPts val="0"/>
              </a:spcAft>
              <a:buClrTx/>
              <a:buSzPts val="1400"/>
              <a:buChar char="○"/>
            </a:pPr>
            <a:r>
              <a:rPr lang="en" b="1" dirty="0">
                <a:solidFill>
                  <a:schemeClr val="tx1">
                    <a:lumMod val="90000"/>
                    <a:lumOff val="10000"/>
                  </a:schemeClr>
                </a:solidFill>
              </a:rPr>
              <a:t>Increases responsibility of National 911 Office, but no funding level included - not sure what it would cost and cost study held up in OMB</a:t>
            </a:r>
            <a:endParaRPr b="1" dirty="0">
              <a:solidFill>
                <a:schemeClr val="tx1">
                  <a:lumMod val="90000"/>
                  <a:lumOff val="10000"/>
                </a:schemeClr>
              </a:solidFill>
            </a:endParaRPr>
          </a:p>
          <a:p>
            <a:pPr marL="1219170" lvl="1" indent="-423323">
              <a:lnSpc>
                <a:spcPct val="150000"/>
              </a:lnSpc>
              <a:spcBef>
                <a:spcPts val="0"/>
              </a:spcBef>
              <a:spcAft>
                <a:spcPts val="0"/>
              </a:spcAft>
              <a:buClrTx/>
              <a:buSzPts val="1400"/>
              <a:buChar char="○"/>
            </a:pPr>
            <a:r>
              <a:rPr lang="en" b="1" dirty="0">
                <a:solidFill>
                  <a:schemeClr val="tx1">
                    <a:lumMod val="90000"/>
                    <a:lumOff val="10000"/>
                  </a:schemeClr>
                </a:solidFill>
              </a:rPr>
              <a:t>Concerns about states raiding 911 funds</a:t>
            </a:r>
            <a:endParaRPr b="1" dirty="0">
              <a:solidFill>
                <a:schemeClr val="tx1">
                  <a:lumMod val="90000"/>
                  <a:lumOff val="10000"/>
                </a:schemeClr>
              </a:solidFill>
            </a:endParaRPr>
          </a:p>
          <a:p>
            <a:pPr marL="1219170" lvl="1" indent="-423323">
              <a:lnSpc>
                <a:spcPct val="150000"/>
              </a:lnSpc>
              <a:spcBef>
                <a:spcPts val="0"/>
              </a:spcBef>
              <a:spcAft>
                <a:spcPts val="0"/>
              </a:spcAft>
              <a:buClr>
                <a:srgbClr val="FFFFFF"/>
              </a:buClr>
              <a:buSzPts val="1400"/>
              <a:buChar char="○"/>
            </a:pPr>
            <a:r>
              <a:rPr lang="en" dirty="0">
                <a:solidFill>
                  <a:srgbClr val="FFFFFF"/>
                </a:solidFill>
              </a:rPr>
              <a:t>NG9-1-1 might be included in broader national infrastructure</a:t>
            </a:r>
            <a:endParaRPr dirty="0">
              <a:solidFill>
                <a:srgbClr val="FFFFFF"/>
              </a:solidFill>
            </a:endParaRPr>
          </a:p>
        </p:txBody>
      </p:sp>
      <p:pic>
        <p:nvPicPr>
          <p:cNvPr id="113" name="Shape 113"/>
          <p:cNvPicPr preferRelativeResize="0"/>
          <p:nvPr/>
        </p:nvPicPr>
        <p:blipFill>
          <a:blip r:embed="rId3">
            <a:alphaModFix/>
          </a:blip>
          <a:stretch>
            <a:fillRect/>
          </a:stretch>
        </p:blipFill>
        <p:spPr>
          <a:xfrm>
            <a:off x="9980023" y="5016138"/>
            <a:ext cx="1881986" cy="1684774"/>
          </a:xfrm>
          <a:prstGeom prst="rect">
            <a:avLst/>
          </a:prstGeom>
          <a:noFill/>
          <a:ln>
            <a:noFill/>
          </a:ln>
        </p:spPr>
      </p:pic>
    </p:spTree>
    <p:extLst>
      <p:ext uri="{BB962C8B-B14F-4D97-AF65-F5344CB8AC3E}">
        <p14:creationId xmlns:p14="http://schemas.microsoft.com/office/powerpoint/2010/main" val="191762978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a:t>
            </a:r>
            <a:r>
              <a:rPr lang="en-US" dirty="0" smtClean="0"/>
              <a:t>12</a:t>
            </a:r>
            <a:endParaRPr lang="en-US" dirty="0"/>
          </a:p>
        </p:txBody>
      </p:sp>
      <p:sp>
        <p:nvSpPr>
          <p:cNvPr id="2" name="Text Placeholder 1"/>
          <p:cNvSpPr>
            <a:spLocks noGrp="1"/>
          </p:cNvSpPr>
          <p:nvPr>
            <p:ph idx="1"/>
          </p:nvPr>
        </p:nvSpPr>
        <p:spPr/>
        <p:txBody>
          <a:bodyPr>
            <a:normAutofit/>
          </a:bodyPr>
          <a:lstStyle/>
          <a:p>
            <a:pPr marL="0" indent="0">
              <a:buNone/>
            </a:pPr>
            <a:r>
              <a:rPr lang="en-US" b="1" dirty="0"/>
              <a:t>Announcements or other business</a:t>
            </a:r>
          </a:p>
        </p:txBody>
      </p:sp>
    </p:spTree>
    <p:extLst>
      <p:ext uri="{BB962C8B-B14F-4D97-AF65-F5344CB8AC3E}">
        <p14:creationId xmlns:p14="http://schemas.microsoft.com/office/powerpoint/2010/main" val="400798267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Adjourn</a:t>
            </a:r>
            <a:endParaRPr lang="en-US" dirty="0"/>
          </a:p>
        </p:txBody>
      </p:sp>
      <p:sp>
        <p:nvSpPr>
          <p:cNvPr id="9" name="Content Placeholder 8"/>
          <p:cNvSpPr>
            <a:spLocks noGrp="1"/>
          </p:cNvSpPr>
          <p:nvPr>
            <p:ph idx="1"/>
          </p:nvPr>
        </p:nvSpPr>
        <p:spPr/>
        <p:txBody>
          <a:bodyPr/>
          <a:lstStyle/>
          <a:p>
            <a:pPr marL="0" indent="0" algn="ctr">
              <a:buNone/>
            </a:pPr>
            <a:r>
              <a:rPr lang="en-US" sz="4000" b="1" dirty="0" smtClean="0"/>
              <a:t>Thank you!</a:t>
            </a:r>
          </a:p>
          <a:p>
            <a:pPr marL="0" indent="0">
              <a:buNone/>
            </a:pPr>
            <a:endParaRPr lang="en-US" sz="2400" b="1" dirty="0"/>
          </a:p>
          <a:p>
            <a:pPr marL="0" indent="0" algn="ctr">
              <a:buNone/>
            </a:pPr>
            <a:r>
              <a:rPr lang="en-US" sz="2400" b="1" dirty="0" smtClean="0"/>
              <a:t>Next </a:t>
            </a:r>
            <a:r>
              <a:rPr lang="en-US" sz="2400" b="1" dirty="0"/>
              <a:t>meeting </a:t>
            </a:r>
            <a:r>
              <a:rPr lang="en-US" sz="2400" b="1" dirty="0" smtClean="0"/>
              <a:t>is Wednesday, September 5, 2018</a:t>
            </a:r>
            <a:endParaRPr lang="en-US" sz="2400" b="1" dirty="0"/>
          </a:p>
        </p:txBody>
      </p:sp>
    </p:spTree>
    <p:extLst>
      <p:ext uri="{BB962C8B-B14F-4D97-AF65-F5344CB8AC3E}">
        <p14:creationId xmlns:p14="http://schemas.microsoft.com/office/powerpoint/2010/main" val="16571799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4</a:t>
            </a:r>
          </a:p>
        </p:txBody>
      </p:sp>
      <p:sp>
        <p:nvSpPr>
          <p:cNvPr id="2" name="Text Placeholder 1"/>
          <p:cNvSpPr>
            <a:spLocks noGrp="1"/>
          </p:cNvSpPr>
          <p:nvPr>
            <p:ph idx="1"/>
          </p:nvPr>
        </p:nvSpPr>
        <p:spPr/>
        <p:txBody>
          <a:bodyPr>
            <a:normAutofit/>
          </a:bodyPr>
          <a:lstStyle/>
          <a:p>
            <a:pPr marL="0" indent="0">
              <a:buNone/>
            </a:pPr>
            <a:r>
              <a:rPr lang="en-US" b="1" dirty="0" smtClean="0"/>
              <a:t>Updates on GAC priority projects and initiatives</a:t>
            </a:r>
            <a:endParaRPr lang="en-US" b="1" dirty="0"/>
          </a:p>
          <a:p>
            <a:pPr marL="0" indent="0">
              <a:buNone/>
            </a:pPr>
            <a:r>
              <a:rPr lang="en-US" dirty="0" smtClean="0"/>
              <a:t>Mark Kotz</a:t>
            </a:r>
            <a:endParaRPr lang="en-US" dirty="0"/>
          </a:p>
        </p:txBody>
      </p:sp>
    </p:spTree>
    <p:extLst>
      <p:ext uri="{BB962C8B-B14F-4D97-AF65-F5344CB8AC3E}">
        <p14:creationId xmlns:p14="http://schemas.microsoft.com/office/powerpoint/2010/main" val="1527178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Agenda Item 4</a:t>
            </a:r>
          </a:p>
        </p:txBody>
      </p:sp>
      <p:graphicFrame>
        <p:nvGraphicFramePr>
          <p:cNvPr id="2" name="Table 1"/>
          <p:cNvGraphicFramePr>
            <a:graphicFrameLocks noGrp="1"/>
          </p:cNvGraphicFramePr>
          <p:nvPr>
            <p:extLst/>
          </p:nvPr>
        </p:nvGraphicFramePr>
        <p:xfrm>
          <a:off x="736431" y="1411487"/>
          <a:ext cx="10609593" cy="5353211"/>
        </p:xfrm>
        <a:graphic>
          <a:graphicData uri="http://schemas.openxmlformats.org/drawingml/2006/table">
            <a:tbl>
              <a:tblPr>
                <a:tableStyleId>{5C22544A-7EE6-4342-B048-85BDC9FD1C3A}</a:tableStyleId>
              </a:tblPr>
              <a:tblGrid>
                <a:gridCol w="848338">
                  <a:extLst>
                    <a:ext uri="{9D8B030D-6E8A-4147-A177-3AD203B41FA5}">
                      <a16:colId xmlns="" xmlns:a16="http://schemas.microsoft.com/office/drawing/2014/main" val="1837296339"/>
                    </a:ext>
                  </a:extLst>
                </a:gridCol>
                <a:gridCol w="4603868">
                  <a:extLst>
                    <a:ext uri="{9D8B030D-6E8A-4147-A177-3AD203B41FA5}">
                      <a16:colId xmlns="" xmlns:a16="http://schemas.microsoft.com/office/drawing/2014/main" val="1836324951"/>
                    </a:ext>
                  </a:extLst>
                </a:gridCol>
                <a:gridCol w="1340923">
                  <a:extLst>
                    <a:ext uri="{9D8B030D-6E8A-4147-A177-3AD203B41FA5}">
                      <a16:colId xmlns="" xmlns:a16="http://schemas.microsoft.com/office/drawing/2014/main" val="2608705875"/>
                    </a:ext>
                  </a:extLst>
                </a:gridCol>
                <a:gridCol w="2398211">
                  <a:extLst>
                    <a:ext uri="{9D8B030D-6E8A-4147-A177-3AD203B41FA5}">
                      <a16:colId xmlns="" xmlns:a16="http://schemas.microsoft.com/office/drawing/2014/main" val="887950405"/>
                    </a:ext>
                  </a:extLst>
                </a:gridCol>
                <a:gridCol w="1418253">
                  <a:extLst>
                    <a:ext uri="{9D8B030D-6E8A-4147-A177-3AD203B41FA5}">
                      <a16:colId xmlns="" xmlns:a16="http://schemas.microsoft.com/office/drawing/2014/main" val="3554509381"/>
                    </a:ext>
                  </a:extLst>
                </a:gridCol>
              </a:tblGrid>
              <a:tr h="707440">
                <a:tc>
                  <a:txBody>
                    <a:bodyPr/>
                    <a:lstStyle/>
                    <a:p>
                      <a:pPr algn="ctr" fontAlgn="b"/>
                      <a:r>
                        <a:rPr lang="en-US" sz="2000" b="1" u="none" strike="noStrike" dirty="0">
                          <a:effectLst/>
                        </a:rPr>
                        <a:t>GAC Rank</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000" b="1" u="none" strike="noStrike" dirty="0">
                          <a:effectLst/>
                        </a:rPr>
                        <a:t>Project or Initiative Description</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000" b="1" u="none" strike="noStrike" dirty="0">
                          <a:effectLst/>
                        </a:rPr>
                        <a:t>Status</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000" b="1" u="none" strike="noStrike" dirty="0">
                          <a:effectLst/>
                        </a:rPr>
                        <a:t>Project Owner</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000" b="1" u="none" strike="noStrike" dirty="0">
                          <a:effectLst/>
                        </a:rPr>
                        <a:t>Champion</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 xmlns:a16="http://schemas.microsoft.com/office/drawing/2014/main" val="1933252473"/>
                  </a:ext>
                </a:extLst>
              </a:tr>
              <a:tr h="357367">
                <a:tc>
                  <a:txBody>
                    <a:bodyPr/>
                    <a:lstStyle/>
                    <a:p>
                      <a:pPr algn="ctr" fontAlgn="b"/>
                      <a:r>
                        <a:rPr lang="en-US" sz="2000" u="none" strike="noStrike">
                          <a:effectLst/>
                        </a:rPr>
                        <a:t>1</a:t>
                      </a:r>
                      <a:endParaRPr lang="en-US" sz="2000" b="1"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000" u="none" strike="noStrike" dirty="0">
                          <a:effectLst/>
                        </a:rPr>
                        <a:t>All Data Free and Open</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000" u="none" strike="noStrike" dirty="0">
                          <a:effectLst/>
                        </a:rPr>
                        <a:t>Active</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000" u="none" strike="noStrike" dirty="0">
                          <a:effectLst/>
                        </a:rPr>
                        <a:t>Len Kne</a:t>
                      </a:r>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000" u="none" strike="noStrike" dirty="0" smtClean="0">
                          <a:effectLst/>
                        </a:rPr>
                        <a:t>Dan Ross</a:t>
                      </a:r>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 xmlns:a16="http://schemas.microsoft.com/office/drawing/2014/main" val="2652842675"/>
                  </a:ext>
                </a:extLst>
              </a:tr>
              <a:tr h="357367">
                <a:tc>
                  <a:txBody>
                    <a:bodyPr/>
                    <a:lstStyle/>
                    <a:p>
                      <a:pPr algn="ctr" fontAlgn="b"/>
                      <a:r>
                        <a:rPr lang="en-US" sz="2000" u="none" strike="noStrike">
                          <a:effectLst/>
                        </a:rPr>
                        <a:t>2</a:t>
                      </a:r>
                      <a:endParaRPr lang="en-US" sz="2000" b="1"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000" u="none" strike="noStrike" dirty="0">
                          <a:effectLst/>
                        </a:rPr>
                        <a:t>Image Service - Sustain</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000" u="none" strike="noStrike">
                          <a:effectLst/>
                        </a:rPr>
                        <a:t>Active</a:t>
                      </a:r>
                      <a:endParaRPr lang="en-US" sz="2000" b="1"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000" u="none" strike="noStrike" dirty="0">
                          <a:effectLst/>
                        </a:rPr>
                        <a:t>Mike Dolbow</a:t>
                      </a:r>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000" u="none" strike="noStrike" dirty="0" smtClean="0">
                          <a:effectLst/>
                        </a:rPr>
                        <a:t>Dan Ross</a:t>
                      </a:r>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 xmlns:a16="http://schemas.microsoft.com/office/drawing/2014/main" val="2973844051"/>
                  </a:ext>
                </a:extLst>
              </a:tr>
              <a:tr h="357367">
                <a:tc>
                  <a:txBody>
                    <a:bodyPr/>
                    <a:lstStyle/>
                    <a:p>
                      <a:pPr algn="ctr" fontAlgn="b"/>
                      <a:r>
                        <a:rPr lang="en-US" sz="2000" u="none" strike="noStrike">
                          <a:effectLst/>
                        </a:rPr>
                        <a:t>3</a:t>
                      </a:r>
                      <a:endParaRPr lang="en-US" sz="2000" b="1"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000" u="none" strike="noStrike" dirty="0" smtClean="0">
                          <a:effectLst/>
                        </a:rPr>
                        <a:t>Address Points Data</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000" u="none" strike="noStrike" dirty="0" smtClean="0">
                          <a:effectLst/>
                        </a:rPr>
                        <a:t>Active</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000" u="none" strike="noStrike" dirty="0" smtClean="0">
                          <a:effectLst/>
                        </a:rPr>
                        <a:t>Dan Ross</a:t>
                      </a:r>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 xmlns:a16="http://schemas.microsoft.com/office/drawing/2014/main" val="3267190993"/>
                  </a:ext>
                </a:extLst>
              </a:tr>
              <a:tr h="357367">
                <a:tc>
                  <a:txBody>
                    <a:bodyPr/>
                    <a:lstStyle/>
                    <a:p>
                      <a:pPr algn="ctr" fontAlgn="b"/>
                      <a:r>
                        <a:rPr lang="en-US" sz="2000" u="none" strike="noStrike">
                          <a:effectLst/>
                        </a:rPr>
                        <a:t>4</a:t>
                      </a:r>
                      <a:endParaRPr lang="en-US" sz="2000" b="1"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000" u="none" strike="noStrike" dirty="0" smtClean="0">
                          <a:effectLst/>
                        </a:rPr>
                        <a:t>Street Centerline Data</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000" u="none" strike="noStrike" dirty="0">
                          <a:effectLst/>
                        </a:rPr>
                        <a:t>Active</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000" u="none" strike="noStrike" dirty="0" smtClean="0">
                          <a:effectLst/>
                        </a:rPr>
                        <a:t>Dan Ross</a:t>
                      </a:r>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 xmlns:a16="http://schemas.microsoft.com/office/drawing/2014/main" val="637472554"/>
                  </a:ext>
                </a:extLst>
              </a:tr>
              <a:tr h="357367">
                <a:tc>
                  <a:txBody>
                    <a:bodyPr/>
                    <a:lstStyle/>
                    <a:p>
                      <a:pPr algn="ctr" fontAlgn="b"/>
                      <a:r>
                        <a:rPr lang="en-US" sz="2000" u="none" strike="noStrike">
                          <a:effectLst/>
                        </a:rPr>
                        <a:t>5</a:t>
                      </a:r>
                      <a:endParaRPr lang="en-US" sz="2000" b="1"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000" u="none" strike="noStrike" dirty="0" smtClean="0">
                          <a:effectLst/>
                        </a:rPr>
                        <a:t>Image Service Enhancements</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000" u="none" strike="noStrike" dirty="0">
                          <a:effectLst/>
                        </a:rPr>
                        <a:t>Active</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000" u="none" strike="noStrike" dirty="0" smtClean="0">
                          <a:effectLst/>
                        </a:rPr>
                        <a:t>Mike Dolbow</a:t>
                      </a:r>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000" u="none" strike="noStrike" dirty="0" smtClean="0">
                          <a:effectLst/>
                        </a:rPr>
                        <a:t>Dan Ross</a:t>
                      </a:r>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 xmlns:a16="http://schemas.microsoft.com/office/drawing/2014/main" val="3238369850"/>
                  </a:ext>
                </a:extLst>
              </a:tr>
              <a:tr h="357367">
                <a:tc>
                  <a:txBody>
                    <a:bodyPr/>
                    <a:lstStyle/>
                    <a:p>
                      <a:pPr algn="ctr" fontAlgn="b"/>
                      <a:r>
                        <a:rPr lang="en-US" sz="2000" u="none" strike="noStrike">
                          <a:effectLst/>
                        </a:rPr>
                        <a:t>6</a:t>
                      </a:r>
                      <a:endParaRPr lang="en-US" sz="2000" b="1"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000" u="none" strike="noStrike" dirty="0" smtClean="0">
                          <a:effectLst/>
                        </a:rPr>
                        <a:t>Archiving</a:t>
                      </a:r>
                      <a:r>
                        <a:rPr lang="en-US" sz="2000" u="none" strike="noStrike" baseline="0" dirty="0" smtClean="0">
                          <a:effectLst/>
                        </a:rPr>
                        <a:t> Policy/Procedure</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000" u="none" strike="noStrike" dirty="0" smtClean="0">
                          <a:effectLst/>
                        </a:rPr>
                        <a:t>Proposed</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000" u="none" strike="noStrike" dirty="0" smtClean="0">
                          <a:effectLst/>
                        </a:rPr>
                        <a:t>Ryan Mattke</a:t>
                      </a:r>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000" u="none" strike="noStrike" dirty="0" smtClean="0">
                          <a:effectLst/>
                        </a:rPr>
                        <a:t>many</a:t>
                      </a:r>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 xmlns:a16="http://schemas.microsoft.com/office/drawing/2014/main" val="1288398579"/>
                  </a:ext>
                </a:extLst>
              </a:tr>
              <a:tr h="357367">
                <a:tc>
                  <a:txBody>
                    <a:bodyPr/>
                    <a:lstStyle/>
                    <a:p>
                      <a:pPr algn="ctr" fontAlgn="b"/>
                      <a:r>
                        <a:rPr lang="en-US" sz="2000" u="none" strike="noStrike">
                          <a:effectLst/>
                        </a:rPr>
                        <a:t>7</a:t>
                      </a:r>
                      <a:endParaRPr lang="en-US" sz="2000" b="1"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000" u="none" strike="noStrike" dirty="0" smtClean="0">
                          <a:effectLst/>
                        </a:rPr>
                        <a:t>Parcel Data</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000" u="none" strike="noStrike">
                          <a:effectLst/>
                        </a:rPr>
                        <a:t>Active</a:t>
                      </a:r>
                      <a:endParaRPr lang="en-US" sz="2000" b="1"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000" b="0" i="0" u="none" strike="noStrike" dirty="0" smtClean="0">
                          <a:solidFill>
                            <a:schemeClr val="dk1"/>
                          </a:solidFill>
                          <a:effectLst/>
                          <a:latin typeface="+mn-lt"/>
                        </a:rPr>
                        <a:t>George</a:t>
                      </a:r>
                      <a:r>
                        <a:rPr lang="en-US" sz="2000" b="0" i="0" u="none" strike="noStrike" baseline="0" dirty="0" smtClean="0">
                          <a:solidFill>
                            <a:schemeClr val="dk1"/>
                          </a:solidFill>
                          <a:effectLst/>
                          <a:latin typeface="+mn-lt"/>
                        </a:rPr>
                        <a:t> Meyer</a:t>
                      </a:r>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 xmlns:a16="http://schemas.microsoft.com/office/drawing/2014/main" val="974934633"/>
                  </a:ext>
                </a:extLst>
              </a:tr>
              <a:tr h="357367">
                <a:tc>
                  <a:txBody>
                    <a:bodyPr/>
                    <a:lstStyle/>
                    <a:p>
                      <a:pPr algn="ctr" fontAlgn="b"/>
                      <a:r>
                        <a:rPr lang="en-US" sz="2000" u="none" strike="noStrike">
                          <a:effectLst/>
                        </a:rPr>
                        <a:t>8</a:t>
                      </a:r>
                      <a:endParaRPr lang="en-US" sz="2000" b="1"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pt-BR" sz="2000" b="0" i="0" u="none" strike="noStrike" dirty="0" smtClean="0">
                          <a:solidFill>
                            <a:srgbClr val="003865"/>
                          </a:solidFill>
                          <a:effectLst/>
                          <a:latin typeface="Calibri" panose="020F0502020204030204" pitchFamily="34" charset="0"/>
                        </a:rPr>
                        <a:t>Updated &amp; Aligned Boundary Data</a:t>
                      </a:r>
                      <a:endParaRPr lang="pt-BR" sz="2000" b="0" i="0" u="none" strike="noStrike" dirty="0">
                        <a:solidFill>
                          <a:srgbClr val="003865"/>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000" b="0" i="0" u="none" strike="noStrike" dirty="0" smtClean="0">
                          <a:solidFill>
                            <a:schemeClr val="dk1"/>
                          </a:solidFill>
                          <a:effectLst/>
                          <a:latin typeface="+mn-lt"/>
                        </a:rPr>
                        <a:t>Proposed</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000" u="none" strike="noStrike" dirty="0" smtClean="0">
                          <a:effectLst/>
                        </a:rPr>
                        <a:t>Preston Dowell</a:t>
                      </a:r>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 xmlns:a16="http://schemas.microsoft.com/office/drawing/2014/main" val="3265454513"/>
                  </a:ext>
                </a:extLst>
              </a:tr>
              <a:tr h="357367">
                <a:tc>
                  <a:txBody>
                    <a:bodyPr/>
                    <a:lstStyle/>
                    <a:p>
                      <a:pPr algn="ctr" fontAlgn="b"/>
                      <a:r>
                        <a:rPr lang="en-US" sz="2000" u="none" strike="noStrike">
                          <a:effectLst/>
                        </a:rPr>
                        <a:t>9</a:t>
                      </a:r>
                      <a:endParaRPr lang="en-US" sz="2000" b="1"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000" u="none" strike="noStrike" dirty="0" smtClean="0">
                          <a:effectLst/>
                        </a:rPr>
                        <a:t>Image Service</a:t>
                      </a:r>
                      <a:r>
                        <a:rPr lang="en-US" sz="2000" u="none" strike="noStrike" baseline="0" dirty="0" smtClean="0">
                          <a:effectLst/>
                        </a:rPr>
                        <a:t> – Dozens of Years</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000" u="none" strike="noStrike">
                          <a:effectLst/>
                        </a:rPr>
                        <a:t>Active</a:t>
                      </a:r>
                      <a:endParaRPr lang="en-US" sz="2000" b="1"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000" u="none" strike="noStrike" dirty="0" smtClean="0">
                          <a:effectLst/>
                        </a:rPr>
                        <a:t>Mike Dolbow</a:t>
                      </a:r>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000" u="none" strike="noStrike" dirty="0" smtClean="0">
                          <a:effectLst/>
                        </a:rPr>
                        <a:t>Dan Ross</a:t>
                      </a:r>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 xmlns:a16="http://schemas.microsoft.com/office/drawing/2014/main" val="3869586922"/>
                  </a:ext>
                </a:extLst>
              </a:tr>
              <a:tr h="357367">
                <a:tc>
                  <a:txBody>
                    <a:bodyPr/>
                    <a:lstStyle/>
                    <a:p>
                      <a:pPr algn="ctr" fontAlgn="b"/>
                      <a:r>
                        <a:rPr lang="en-US" sz="2000" u="none" strike="noStrike">
                          <a:effectLst/>
                        </a:rPr>
                        <a:t>10</a:t>
                      </a:r>
                      <a:endParaRPr lang="en-US" sz="2000" b="1"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pt-BR" sz="2000" b="0" i="0" u="none" strike="noStrike" kern="1200" cap="none" spc="0" normalizeH="0" baseline="0" noProof="0" dirty="0" smtClean="0">
                          <a:ln>
                            <a:noFill/>
                          </a:ln>
                          <a:solidFill>
                            <a:srgbClr val="003865"/>
                          </a:solidFill>
                          <a:effectLst/>
                          <a:uLnTx/>
                          <a:uFillTx/>
                          <a:latin typeface="+mn-lt"/>
                          <a:ea typeface="+mn-ea"/>
                          <a:cs typeface="+mn-cs"/>
                        </a:rPr>
                        <a:t>EM Damage Assess Data Standard</a:t>
                      </a:r>
                      <a:endParaRPr kumimoji="0" lang="pt-BR" sz="2000" b="1"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endParaRPr>
                    </a:p>
                  </a:txBody>
                  <a:tcPr marL="7620" marR="7620" marT="7620" marB="0" anchor="b">
                    <a:solidFill>
                      <a:schemeClr val="accent2">
                        <a:lumMod val="40000"/>
                        <a:lumOff val="60000"/>
                      </a:schemeClr>
                    </a:solidFill>
                  </a:tcPr>
                </a:tc>
                <a:tc>
                  <a:txBody>
                    <a:bodyPr/>
                    <a:lstStyle/>
                    <a:p>
                      <a:pPr algn="ctr" fontAlgn="b"/>
                      <a:r>
                        <a:rPr lang="en-US" sz="2000" u="none" strike="noStrike" dirty="0">
                          <a:effectLst/>
                        </a:rPr>
                        <a:t>Active</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1600" u="none" strike="noStrike" dirty="0" smtClean="0">
                          <a:effectLst/>
                        </a:rPr>
                        <a:t>Brad Anderson, Cory Richter</a:t>
                      </a:r>
                      <a:endParaRPr lang="en-US" sz="16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 xmlns:a16="http://schemas.microsoft.com/office/drawing/2014/main" val="301172505"/>
                  </a:ext>
                </a:extLst>
              </a:tr>
              <a:tr h="357367">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003865"/>
                          </a:solidFill>
                          <a:effectLst/>
                          <a:uLnTx/>
                          <a:uFillTx/>
                          <a:latin typeface="+mn-lt"/>
                          <a:ea typeface="+mn-ea"/>
                          <a:cs typeface="+mn-cs"/>
                        </a:rPr>
                        <a:t>11</a:t>
                      </a:r>
                      <a:endParaRPr kumimoji="0" lang="en-US" sz="2000" b="1"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003865"/>
                          </a:solidFill>
                          <a:effectLst/>
                          <a:uLnTx/>
                          <a:uFillTx/>
                          <a:latin typeface="+mn-lt"/>
                          <a:ea typeface="+mn-ea"/>
                          <a:cs typeface="+mn-cs"/>
                        </a:rPr>
                        <a:t>LiDAR data and related standards</a:t>
                      </a:r>
                      <a:endParaRPr kumimoji="0" lang="en-US" sz="2000" b="1"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endParaRPr>
                    </a:p>
                  </a:txBody>
                  <a:tcPr marL="7620" marR="7620" marT="7620" marB="0" anchor="b">
                    <a:solidFill>
                      <a:schemeClr val="accent2">
                        <a:lumMod val="40000"/>
                        <a:lumOff val="60000"/>
                      </a:schemeClr>
                    </a:solidFill>
                  </a:tcPr>
                </a:tc>
                <a:tc>
                  <a:txBody>
                    <a:bodyPr/>
                    <a:lstStyle/>
                    <a:p>
                      <a:pPr algn="ctr" fontAlgn="b"/>
                      <a:r>
                        <a:rPr kumimoji="0" lang="en-US" sz="2000" b="0" i="0" u="none" strike="noStrike" kern="1200" cap="none" spc="0" normalizeH="0" baseline="0" noProof="0" dirty="0" smtClean="0">
                          <a:ln>
                            <a:noFill/>
                          </a:ln>
                          <a:solidFill>
                            <a:srgbClr val="003865"/>
                          </a:solidFill>
                          <a:effectLst/>
                          <a:uLnTx/>
                          <a:uFillTx/>
                          <a:latin typeface="+mn-lt"/>
                          <a:ea typeface="+mn-ea"/>
                          <a:cs typeface="+mn-cs"/>
                        </a:rPr>
                        <a:t>Active</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000" b="0" i="0" u="none" strike="noStrike" dirty="0" smtClean="0">
                          <a:solidFill>
                            <a:srgbClr val="003865"/>
                          </a:solidFill>
                          <a:effectLst/>
                          <a:latin typeface="Calibri" panose="020F0502020204030204" pitchFamily="34" charset="0"/>
                        </a:rPr>
                        <a:t>Gerry Sjerven</a:t>
                      </a:r>
                      <a:endParaRPr lang="en-US" sz="2000" b="0" i="0" u="none" strike="noStrike" dirty="0">
                        <a:solidFill>
                          <a:srgbClr val="003865"/>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endParaRPr>
                    </a:p>
                  </a:txBody>
                  <a:tcPr marL="7620" marR="7620" marT="7620" marB="0" anchor="b">
                    <a:solidFill>
                      <a:schemeClr val="accent2">
                        <a:lumMod val="40000"/>
                        <a:lumOff val="60000"/>
                      </a:schemeClr>
                    </a:solidFill>
                  </a:tcPr>
                </a:tc>
              </a:tr>
              <a:tr h="357367">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003865"/>
                          </a:solidFill>
                          <a:effectLst/>
                          <a:uLnTx/>
                          <a:uFillTx/>
                          <a:latin typeface="+mn-lt"/>
                          <a:ea typeface="+mn-ea"/>
                          <a:cs typeface="+mn-cs"/>
                        </a:rPr>
                        <a:t>12</a:t>
                      </a:r>
                      <a:endParaRPr kumimoji="0" lang="en-US" sz="2000" b="1"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endParaRPr>
                    </a:p>
                  </a:txBody>
                  <a:tcPr marL="7620" marR="7620" marT="7620" marB="0" anchor="b">
                    <a:solidFill>
                      <a:schemeClr val="accent2">
                        <a:lumMod val="40000"/>
                        <a:lumOff val="60000"/>
                      </a:schemeClr>
                    </a:solidFill>
                  </a:tcPr>
                </a:tc>
                <a:tc>
                  <a:txBody>
                    <a:bodyPr/>
                    <a:lstStyle/>
                    <a:p>
                      <a:pPr algn="l" fontAlgn="b"/>
                      <a:r>
                        <a:rPr lang="en-US" sz="2000" b="0" i="0" u="none" strike="noStrike" dirty="0" err="1" smtClean="0">
                          <a:solidFill>
                            <a:srgbClr val="003865"/>
                          </a:solidFill>
                          <a:effectLst/>
                          <a:latin typeface="Calibri" panose="020F0502020204030204" pitchFamily="34" charset="0"/>
                        </a:rPr>
                        <a:t>Basemap</a:t>
                      </a:r>
                      <a:r>
                        <a:rPr lang="en-US" sz="2000" b="0" i="0" u="none" strike="noStrike" dirty="0" smtClean="0">
                          <a:solidFill>
                            <a:srgbClr val="003865"/>
                          </a:solidFill>
                          <a:effectLst/>
                          <a:latin typeface="Calibri" panose="020F0502020204030204" pitchFamily="34" charset="0"/>
                        </a:rPr>
                        <a:t> Services</a:t>
                      </a:r>
                      <a:endParaRPr lang="en-US" sz="2000" b="0" i="0" u="none" strike="noStrike" dirty="0">
                        <a:solidFill>
                          <a:srgbClr val="003865"/>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kumimoji="0" lang="en-US" sz="2000" b="0" i="0" u="none" strike="noStrike" kern="1200" cap="none" spc="0" normalizeH="0" baseline="0" noProof="0" dirty="0" smtClean="0">
                          <a:ln>
                            <a:noFill/>
                          </a:ln>
                          <a:solidFill>
                            <a:srgbClr val="003865"/>
                          </a:solidFill>
                          <a:effectLst/>
                          <a:uLnTx/>
                          <a:uFillTx/>
                          <a:latin typeface="+mn-lt"/>
                          <a:ea typeface="+mn-ea"/>
                          <a:cs typeface="+mn-cs"/>
                        </a:rPr>
                        <a:t>Active</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000" b="0" i="0" u="none" strike="noStrike" dirty="0" smtClean="0">
                          <a:solidFill>
                            <a:srgbClr val="003865"/>
                          </a:solidFill>
                          <a:effectLst/>
                          <a:latin typeface="Calibri" panose="020F0502020204030204" pitchFamily="34" charset="0"/>
                        </a:rPr>
                        <a:t>Sonia Dickerson</a:t>
                      </a:r>
                      <a:endParaRPr lang="en-US" sz="2000" b="0" i="0" u="none" strike="noStrike" dirty="0">
                        <a:solidFill>
                          <a:srgbClr val="003865"/>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smtClean="0">
                          <a:effectLst/>
                        </a:rPr>
                        <a:t>Dan </a:t>
                      </a:r>
                      <a:r>
                        <a:rPr kumimoji="0" lang="en-US" sz="2000" b="0" i="0" u="none" strike="noStrike" kern="1200" cap="none" spc="0" normalizeH="0" baseline="0" noProof="0" dirty="0" smtClean="0">
                          <a:ln>
                            <a:noFill/>
                          </a:ln>
                          <a:solidFill>
                            <a:srgbClr val="003865"/>
                          </a:solidFill>
                          <a:effectLst/>
                          <a:uLnTx/>
                          <a:uFillTx/>
                          <a:latin typeface="+mn-lt"/>
                          <a:ea typeface="+mn-ea"/>
                          <a:cs typeface="+mn-cs"/>
                        </a:rPr>
                        <a:t>Ross</a:t>
                      </a:r>
                      <a:endParaRPr kumimoji="0" lang="en-US" sz="20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endParaRPr>
                    </a:p>
                  </a:txBody>
                  <a:tcPr marL="7620" marR="7620" marT="7620" marB="0" anchor="b">
                    <a:solidFill>
                      <a:schemeClr val="accent2">
                        <a:lumMod val="40000"/>
                        <a:lumOff val="60000"/>
                      </a:schemeClr>
                    </a:solidFill>
                  </a:tcPr>
                </a:tc>
              </a:tr>
              <a:tr h="357367">
                <a:tc>
                  <a:txBody>
                    <a:bodyPr/>
                    <a:lstStyle/>
                    <a:p>
                      <a:pPr algn="ctr" fontAlgn="b"/>
                      <a:r>
                        <a:rPr lang="en-US" sz="2000" u="none" strike="noStrike" dirty="0" smtClean="0">
                          <a:effectLst/>
                        </a:rPr>
                        <a:t>13</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000" u="none" strike="noStrike">
                          <a:effectLst/>
                        </a:rPr>
                        <a:t>Parks and Trails Data Standard</a:t>
                      </a:r>
                      <a:endParaRPr lang="en-US" sz="2000" b="1"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000" u="none" strike="noStrike">
                          <a:effectLst/>
                        </a:rPr>
                        <a:t>Active</a:t>
                      </a:r>
                      <a:endParaRPr lang="en-US" sz="2000" b="1"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000" u="none" strike="noStrike">
                          <a:effectLst/>
                        </a:rPr>
                        <a:t>Jim Bunning</a:t>
                      </a:r>
                      <a:endParaRPr lang="en-US" sz="2000" b="0"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000" u="none" strike="noStrike" dirty="0" smtClean="0">
                          <a:effectLst/>
                        </a:rPr>
                        <a:t>Dan Ross</a:t>
                      </a:r>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 xmlns:a16="http://schemas.microsoft.com/office/drawing/2014/main" val="1111674270"/>
                  </a:ext>
                </a:extLst>
              </a:tr>
            </a:tbl>
          </a:graphicData>
        </a:graphic>
      </p:graphicFrame>
    </p:spTree>
    <p:extLst>
      <p:ext uri="{BB962C8B-B14F-4D97-AF65-F5344CB8AC3E}">
        <p14:creationId xmlns:p14="http://schemas.microsoft.com/office/powerpoint/2010/main" val="15633992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5</a:t>
            </a:r>
          </a:p>
        </p:txBody>
      </p:sp>
      <p:sp>
        <p:nvSpPr>
          <p:cNvPr id="2" name="Text Placeholder 1"/>
          <p:cNvSpPr>
            <a:spLocks noGrp="1"/>
          </p:cNvSpPr>
          <p:nvPr>
            <p:ph idx="1"/>
          </p:nvPr>
        </p:nvSpPr>
        <p:spPr/>
        <p:txBody>
          <a:bodyPr>
            <a:normAutofit/>
          </a:bodyPr>
          <a:lstStyle/>
          <a:p>
            <a:pPr marL="0" indent="0">
              <a:buNone/>
            </a:pPr>
            <a:r>
              <a:rPr lang="en-US" b="1" dirty="0" err="1" smtClean="0"/>
              <a:t>MnGeo</a:t>
            </a:r>
            <a:r>
              <a:rPr lang="en-US" b="1" dirty="0" smtClean="0"/>
              <a:t> support for priority GAC projects</a:t>
            </a:r>
            <a:endParaRPr lang="en-US" b="1" dirty="0"/>
          </a:p>
          <a:p>
            <a:pPr marL="0" indent="0">
              <a:buNone/>
            </a:pPr>
            <a:r>
              <a:rPr lang="en-US" dirty="0" smtClean="0"/>
              <a:t>Dan Ross</a:t>
            </a:r>
            <a:endParaRPr lang="en-US" dirty="0"/>
          </a:p>
        </p:txBody>
      </p:sp>
    </p:spTree>
    <p:extLst>
      <p:ext uri="{BB962C8B-B14F-4D97-AF65-F5344CB8AC3E}">
        <p14:creationId xmlns:p14="http://schemas.microsoft.com/office/powerpoint/2010/main" val="337292216"/>
      </p:ext>
    </p:extLst>
  </p:cSld>
  <p:clrMapOvr>
    <a:masterClrMapping/>
  </p:clrMapOvr>
  <p:timing>
    <p:tnLst>
      <p:par>
        <p:cTn id="1" dur="indefinite" restart="never" nodeType="tmRoot"/>
      </p:par>
    </p:tnLst>
  </p:timing>
</p:sld>
</file>

<file path=ppt/theme/theme1.xml><?xml version="1.0" encoding="utf-8"?>
<a:theme xmlns:a="http://schemas.openxmlformats.org/drawingml/2006/main" name="MN.IT">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N.IT" id="{43004C98-5B53-4D58-92B4-D334E886AB92}" vid="{BCC84AB3-760B-4B29-9458-5FA6845EC3C2}"/>
    </a:ext>
  </a:extLst>
</a:theme>
</file>

<file path=ppt/theme/theme2.xml><?xml version="1.0" encoding="utf-8"?>
<a:theme xmlns:a="http://schemas.openxmlformats.org/drawingml/2006/main" name="1_MN.IT">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template-4x3.pptx" id="{8B3B34D9-BE42-40DD-A045-D7364E031164}" vid="{EA998505-FD38-4A03-8D44-20BB348C143B}"/>
    </a:ext>
  </a:extLst>
</a:theme>
</file>

<file path=ppt/theme/theme3.xml><?xml version="1.0" encoding="utf-8"?>
<a:theme xmlns:a="http://schemas.openxmlformats.org/drawingml/2006/main" name="State history report presentatio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1Subtle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sz="2400"/>
        </a:defPPr>
      </a:lstStyle>
      <a:style>
        <a:lnRef idx="2">
          <a:schemeClr val="dk1">
            <a:shade val="50000"/>
          </a:schemeClr>
        </a:lnRef>
        <a:fillRef idx="1">
          <a:schemeClr val="dk1"/>
        </a:fillRef>
        <a:effectRef idx="0">
          <a:schemeClr val="dk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sz="2400"/>
        </a:defPPr>
      </a:lstStyle>
    </a:txDef>
  </a:objectDefaults>
  <a:extraClrSchemeLst/>
  <a:extLst>
    <a:ext uri="{05A4C25C-085E-4340-85A3-A5531E510DB2}">
      <thm15:themeFamily xmlns:thm15="http://schemas.microsoft.com/office/thememl/2012/main" name="State history report presentation" id="{08D4E78C-E0D3-4CFA-9016-66440778EFE9}" vid="{8F138FB4-2C5F-4CC0-8028-C93575262367}"/>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3B406818001124E931DB06F528AC53C" ma:contentTypeVersion="8" ma:contentTypeDescription="Create a new document." ma:contentTypeScope="" ma:versionID="892862b8ec303518c944787b2eadeae5">
  <xsd:schema xmlns:xsd="http://www.w3.org/2001/XMLSchema" xmlns:xs="http://www.w3.org/2001/XMLSchema" xmlns:p="http://schemas.microsoft.com/office/2006/metadata/properties" xmlns:ns2="59bdf81b-3292-4aa4-98cf-655ff1e94488" targetNamespace="http://schemas.microsoft.com/office/2006/metadata/properties" ma:root="true" ma:fieldsID="c3ce4fc1e88e3dfff1ce7623afcea5ae" ns2:_="">
    <xsd:import namespace="59bdf81b-3292-4aa4-98cf-655ff1e94488"/>
    <xsd:element name="properties">
      <xsd:complexType>
        <xsd:sequence>
          <xsd:element name="documentManagement">
            <xsd:complexType>
              <xsd:all>
                <xsd:element ref="ns2:DocumentType" minOccurs="0"/>
                <xsd:element ref="ns2:DocVer" minOccurs="0"/>
                <xsd:element ref="ns2:Project" minOccurs="0"/>
                <xsd:element ref="ns2:Meeting_x0020_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9bdf81b-3292-4aa4-98cf-655ff1e94488" elementFormDefault="qualified">
    <xsd:import namespace="http://schemas.microsoft.com/office/2006/documentManagement/types"/>
    <xsd:import namespace="http://schemas.microsoft.com/office/infopath/2007/PartnerControls"/>
    <xsd:element name="DocumentType" ma:index="8" nillable="true" ma:displayName="DocumentType" ma:description="What type of document is this?" ma:format="Dropdown" ma:internalName="DocumentType">
      <xsd:simpleType>
        <xsd:restriction base="dms:Choice">
          <xsd:enumeration value="Directions"/>
          <xsd:enumeration value="Logo"/>
          <xsd:enumeration value="Meeting Notes"/>
          <xsd:enumeration value="Org Chart"/>
          <xsd:enumeration value="Portfolio"/>
          <xsd:enumeration value="Presentation"/>
          <xsd:enumeration value="Project Codes"/>
          <xsd:enumeration value="Project Initiation Request"/>
          <xsd:enumeration value="Project Summary"/>
          <xsd:enumeration value="RACI Matrix"/>
          <xsd:enumeration value="Requirements Document"/>
          <xsd:enumeration value="Security Plan"/>
          <xsd:enumeration value="Template"/>
          <xsd:enumeration value="Other"/>
        </xsd:restriction>
      </xsd:simpleType>
    </xsd:element>
    <xsd:element name="DocVer" ma:index="9" nillable="true" ma:displayName="DocVer" ma:description="What version is this document" ma:format="Dropdown" ma:internalName="DocVer">
      <xsd:simpleType>
        <xsd:restriction base="dms:Choice">
          <xsd:enumeration value="Draft - Working Copy"/>
          <xsd:enumeration value="Final Proposed"/>
          <xsd:enumeration value="Final Approved"/>
          <xsd:enumeration value="Old Version"/>
          <xsd:enumeration value="Template"/>
          <xsd:enumeration value="Other"/>
        </xsd:restriction>
      </xsd:simpleType>
    </xsd:element>
    <xsd:element name="Project" ma:index="10" nillable="true" ma:displayName="Project" ma:format="Dropdown" ma:internalName="Project">
      <xsd:simpleType>
        <xsd:restriction base="dms:Choice">
          <xsd:enumeration value="MnGeo All Staff Meeting"/>
          <xsd:enumeration value="MnGeo Operations"/>
          <xsd:enumeration value="MnGeo Outreach"/>
          <xsd:enumeration value="ESRI License Manager"/>
          <xsd:enumeration value="Geocoder"/>
          <xsd:enumeration value="ISRM Standards"/>
          <xsd:enumeration value="Metadata"/>
          <xsd:enumeration value="OSA"/>
          <xsd:enumeration value="Other"/>
          <xsd:enumeration value="Website Migration"/>
        </xsd:restriction>
      </xsd:simpleType>
    </xsd:element>
    <xsd:element name="Meeting_x0020_Date" ma:index="11" nillable="true" ma:displayName="Meeting Date" ma:format="DateOnly" ma:internalName="Meeting_x0020_Dat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roject xmlns="59bdf81b-3292-4aa4-98cf-655ff1e94488">MnGeo Operations</Project>
    <Meeting_x0020_Date xmlns="59bdf81b-3292-4aa4-98cf-655ff1e94488" xsi:nil="true"/>
    <DocVer xmlns="59bdf81b-3292-4aa4-98cf-655ff1e94488" xsi:nil="true"/>
    <DocumentType xmlns="59bdf81b-3292-4aa4-98cf-655ff1e94488">Template</DocumentType>
  </documentManagement>
</p:properties>
</file>

<file path=customXml/itemProps1.xml><?xml version="1.0" encoding="utf-8"?>
<ds:datastoreItem xmlns:ds="http://schemas.openxmlformats.org/officeDocument/2006/customXml" ds:itemID="{C407B9D5-413F-4871-8550-75E2E4CC6EB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9bdf81b-3292-4aa4-98cf-655ff1e9448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7F4349A-22F7-4A2D-8CA5-43DDCD679590}">
  <ds:schemaRefs>
    <ds:schemaRef ds:uri="http://schemas.microsoft.com/sharepoint/v3/contenttype/forms"/>
  </ds:schemaRefs>
</ds:datastoreItem>
</file>

<file path=customXml/itemProps3.xml><?xml version="1.0" encoding="utf-8"?>
<ds:datastoreItem xmlns:ds="http://schemas.openxmlformats.org/officeDocument/2006/customXml" ds:itemID="{9678B604-9059-4F1C-B8E2-C96A71A964D2}">
  <ds:schemaRefs>
    <ds:schemaRef ds:uri="http://schemas.openxmlformats.org/package/2006/metadata/core-properties"/>
    <ds:schemaRef ds:uri="http://schemas.microsoft.com/office/2006/documentManagement/types"/>
    <ds:schemaRef ds:uri="http://purl.org/dc/elements/1.1/"/>
    <ds:schemaRef ds:uri="http://purl.org/dc/terms/"/>
    <ds:schemaRef ds:uri="http://schemas.microsoft.com/office/2006/metadata/properties"/>
    <ds:schemaRef ds:uri="59bdf81b-3292-4aa4-98cf-655ff1e94488"/>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MN.IT</Template>
  <TotalTime>17220</TotalTime>
  <Words>2548</Words>
  <Application>Microsoft Office PowerPoint</Application>
  <PresentationFormat>Widescreen</PresentationFormat>
  <Paragraphs>559</Paragraphs>
  <Slides>67</Slides>
  <Notes>45</Notes>
  <HiddenSlides>0</HiddenSlides>
  <MMClips>0</MMClips>
  <ScaleCrop>false</ScaleCrop>
  <HeadingPairs>
    <vt:vector size="6" baseType="variant">
      <vt:variant>
        <vt:lpstr>Fonts Used</vt:lpstr>
      </vt:variant>
      <vt:variant>
        <vt:i4>3</vt:i4>
      </vt:variant>
      <vt:variant>
        <vt:lpstr>Theme</vt:lpstr>
      </vt:variant>
      <vt:variant>
        <vt:i4>4</vt:i4>
      </vt:variant>
      <vt:variant>
        <vt:lpstr>Slide Titles</vt:lpstr>
      </vt:variant>
      <vt:variant>
        <vt:i4>67</vt:i4>
      </vt:variant>
    </vt:vector>
  </HeadingPairs>
  <TitlesOfParts>
    <vt:vector size="74" baseType="lpstr">
      <vt:lpstr>Arial</vt:lpstr>
      <vt:lpstr>Calibri</vt:lpstr>
      <vt:lpstr>NeueHaasGroteskText Std</vt:lpstr>
      <vt:lpstr>MN.IT</vt:lpstr>
      <vt:lpstr>1_MN.IT</vt:lpstr>
      <vt:lpstr>State history report presentation</vt:lpstr>
      <vt:lpstr>Office Theme</vt:lpstr>
      <vt:lpstr>Minnesota Geospatial Advisory Council</vt:lpstr>
      <vt:lpstr>Welcome</vt:lpstr>
      <vt:lpstr>Agenda</vt:lpstr>
      <vt:lpstr>Agenda Item 2</vt:lpstr>
      <vt:lpstr>Agenda Item 3</vt:lpstr>
      <vt:lpstr>Agenda Item 3</vt:lpstr>
      <vt:lpstr>Agenda Item 4</vt:lpstr>
      <vt:lpstr>Agenda Item 4</vt:lpstr>
      <vt:lpstr>Agenda Item 5</vt:lpstr>
      <vt:lpstr>Free and Open Data Proposal</vt:lpstr>
      <vt:lpstr>Image Service Sustainability Proposal</vt:lpstr>
      <vt:lpstr>Break - Networking</vt:lpstr>
      <vt:lpstr>Agenda Item 7</vt:lpstr>
      <vt:lpstr>MnDOT’s State Plane &amp;  Low Distortion Projections Proposals</vt:lpstr>
      <vt:lpstr>MnDOT’s Proposal</vt:lpstr>
      <vt:lpstr>Purpose of Today’s Presentation</vt:lpstr>
      <vt:lpstr>Background and Justification Information</vt:lpstr>
      <vt:lpstr> Background &amp; Justification Information</vt:lpstr>
      <vt:lpstr> Background &amp; Justification Information</vt:lpstr>
      <vt:lpstr> Background &amp; Justification Information</vt:lpstr>
      <vt:lpstr> Background &amp; Justification Information</vt:lpstr>
      <vt:lpstr> Background &amp; Justification Information</vt:lpstr>
      <vt:lpstr> Background &amp; Justification Information</vt:lpstr>
      <vt:lpstr>MnDOT’s Low Distortion Projections Project</vt:lpstr>
      <vt:lpstr>Current County Coordinate System</vt:lpstr>
      <vt:lpstr>Current County Coordinate System</vt:lpstr>
      <vt:lpstr>Current County Coordinate System</vt:lpstr>
      <vt:lpstr>Current County Coordinate System</vt:lpstr>
      <vt:lpstr>Current County Coordinate System</vt:lpstr>
      <vt:lpstr>New Low Distortion Projections</vt:lpstr>
      <vt:lpstr>Summarize So Far</vt:lpstr>
      <vt:lpstr>Timeline and Next Steps</vt:lpstr>
      <vt:lpstr>Timeline and Next Steps</vt:lpstr>
      <vt:lpstr>Timeline and Next Steps</vt:lpstr>
      <vt:lpstr>Timeline and Next Steps</vt:lpstr>
      <vt:lpstr>Action Items</vt:lpstr>
      <vt:lpstr>Links to Federal Register &amp; NGS Policy, Procedure, and SPCS website</vt:lpstr>
      <vt:lpstr>Questions?</vt:lpstr>
      <vt:lpstr>Agenda Item 8</vt:lpstr>
      <vt:lpstr>The Value of Accurate PLSS Corners</vt:lpstr>
      <vt:lpstr>Why corners matter</vt:lpstr>
      <vt:lpstr>PLSS Corners by the numbers</vt:lpstr>
      <vt:lpstr>Corners drive economics</vt:lpstr>
      <vt:lpstr>Value in dollars</vt:lpstr>
      <vt:lpstr>Accurate corners insure location</vt:lpstr>
      <vt:lpstr>A short story</vt:lpstr>
      <vt:lpstr>Before</vt:lpstr>
      <vt:lpstr>Minneapolis remonumentation</vt:lpstr>
      <vt:lpstr>Corners for analysis</vt:lpstr>
      <vt:lpstr>Confidence in results</vt:lpstr>
      <vt:lpstr>Trust in location</vt:lpstr>
      <vt:lpstr>It starts with the corners</vt:lpstr>
      <vt:lpstr>Where have all the corners gone?</vt:lpstr>
      <vt:lpstr>PowerPoint Presentation</vt:lpstr>
      <vt:lpstr>Agenda Item 9</vt:lpstr>
      <vt:lpstr>Agenda Item 10</vt:lpstr>
      <vt:lpstr>Geospatial Federal GIS Update</vt:lpstr>
      <vt:lpstr>Federal GIS Contacts:</vt:lpstr>
      <vt:lpstr>Lightning Update </vt:lpstr>
      <vt:lpstr>Agenda Item 11</vt:lpstr>
      <vt:lpstr>Geospatial Data Act</vt:lpstr>
      <vt:lpstr>Geospatial Data Act</vt:lpstr>
      <vt:lpstr>Other Legislative Priorities</vt:lpstr>
      <vt:lpstr>Digital Coast Act </vt:lpstr>
      <vt:lpstr>Next Generation 9-1-1 Act </vt:lpstr>
      <vt:lpstr>Agenda Item 12</vt:lpstr>
      <vt:lpstr>Adjourn</vt:lpstr>
    </vt:vector>
  </TitlesOfParts>
  <Company>State of Minnesota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State of Minnesota Sample PowerPoint Template</dc:title>
  <dc:subject>PowerPoint Template</dc:subject>
  <dc:creator>MN.IT Services Communications</dc:creator>
  <cp:keywords>PowerPoint, Template</cp:keywords>
  <dc:description>Version 1.1, Released 8-2016</dc:description>
  <cp:lastModifiedBy>Rader, Nancy (MNIT)</cp:lastModifiedBy>
  <cp:revision>848</cp:revision>
  <dcterms:created xsi:type="dcterms:W3CDTF">2016-01-06T16:54:03Z</dcterms:created>
  <dcterms:modified xsi:type="dcterms:W3CDTF">2018-05-31T16:07:38Z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0x010100F3B406818001124E931DB06F528AC53C</vt:lpwstr>
  </property>
</Properties>
</file>