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8" autoAdjust="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29648-3494-4BDF-BCB6-FC1346A37BA1}" type="datetimeFigureOut">
              <a:rPr lang="en-US" smtClean="0"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316B3-FF46-4CF0-A6EF-F3F3B85E98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/>
              <a:t>What’s Coming for MGMG:  </a:t>
            </a:r>
            <a:r>
              <a:rPr lang="en-US" sz="4000" dirty="0" smtClean="0"/>
              <a:t>Metadata Workgroup Update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029200"/>
            <a:ext cx="6400800" cy="114300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/>
              <a:t>Nancy Rader, </a:t>
            </a:r>
            <a:r>
              <a:rPr lang="en-US" sz="2000" dirty="0" err="1" smtClean="0"/>
              <a:t>MnGeo</a:t>
            </a:r>
            <a:endParaRPr lang="en-US" sz="2000" dirty="0" smtClean="0"/>
          </a:p>
          <a:p>
            <a:pPr algn="r"/>
            <a:r>
              <a:rPr lang="en-US" sz="2000" dirty="0" smtClean="0"/>
              <a:t>Statewide Geospatial Advisory Council</a:t>
            </a:r>
          </a:p>
          <a:p>
            <a:pPr algn="r"/>
            <a:r>
              <a:rPr lang="en-US" sz="2000" dirty="0" smtClean="0"/>
              <a:t>June 30, 2011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MGMG?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MN Geographic Metadata Guidelines</a:t>
            </a:r>
          </a:p>
          <a:p>
            <a:pPr lvl="1"/>
            <a:r>
              <a:rPr lang="en-US" dirty="0" smtClean="0"/>
              <a:t>Streamlined version of FGDC metadata standard</a:t>
            </a:r>
          </a:p>
          <a:p>
            <a:pPr lvl="1"/>
            <a:r>
              <a:rPr lang="en-US" dirty="0" smtClean="0"/>
              <a:t>Version 1.2 created in 1998</a:t>
            </a:r>
          </a:p>
          <a:p>
            <a:pPr lvl="1"/>
            <a:r>
              <a:rPr lang="en-US" dirty="0" smtClean="0"/>
              <a:t>Used extensively by MN GIS community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Metadata essential for data discovery, use </a:t>
            </a:r>
            <a:br>
              <a:rPr lang="en-US" dirty="0" smtClean="0"/>
            </a:br>
            <a:r>
              <a:rPr lang="en-US" dirty="0" smtClean="0"/>
              <a:t>and re-use</a:t>
            </a:r>
          </a:p>
          <a:p>
            <a:pPr lvl="1"/>
            <a:r>
              <a:rPr lang="en-US" dirty="0" smtClean="0"/>
              <a:t>Clearinghouse, Deli, </a:t>
            </a:r>
            <a:r>
              <a:rPr lang="en-US" dirty="0" err="1" smtClean="0"/>
              <a:t>DataFinder</a:t>
            </a:r>
            <a:r>
              <a:rPr lang="en-US" dirty="0" smtClean="0"/>
              <a:t>, </a:t>
            </a:r>
            <a:r>
              <a:rPr lang="en-US" dirty="0" smtClean="0"/>
              <a:t>Commons, Geospatial One-Stop…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Change MGMG?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Editing </a:t>
            </a:r>
            <a:r>
              <a:rPr lang="en-US" b="1" dirty="0" smtClean="0"/>
              <a:t>tools</a:t>
            </a:r>
            <a:r>
              <a:rPr lang="en-US" dirty="0" smtClean="0"/>
              <a:t> need updating</a:t>
            </a:r>
          </a:p>
          <a:p>
            <a:pPr lvl="1"/>
            <a:r>
              <a:rPr lang="en-US" dirty="0" smtClean="0"/>
              <a:t>MGMG Editor no longer works in </a:t>
            </a:r>
            <a:r>
              <a:rPr lang="en-US" dirty="0" err="1" smtClean="0"/>
              <a:t>ArcGIS</a:t>
            </a:r>
            <a:r>
              <a:rPr lang="en-US" dirty="0" smtClean="0"/>
              <a:t> 10</a:t>
            </a:r>
          </a:p>
          <a:p>
            <a:pPr lvl="1"/>
            <a:r>
              <a:rPr lang="en-US" dirty="0" err="1" smtClean="0"/>
              <a:t>DataLogr</a:t>
            </a:r>
            <a:r>
              <a:rPr lang="en-US" dirty="0" smtClean="0"/>
              <a:t> (standalone) is outdated</a:t>
            </a:r>
          </a:p>
          <a:p>
            <a:r>
              <a:rPr lang="en-US" b="1" dirty="0" smtClean="0"/>
              <a:t>Federal standard </a:t>
            </a:r>
            <a:r>
              <a:rPr lang="en-US" dirty="0" smtClean="0"/>
              <a:t>is changing</a:t>
            </a:r>
          </a:p>
          <a:p>
            <a:pPr lvl="1"/>
            <a:r>
              <a:rPr lang="en-US" dirty="0" smtClean="0"/>
              <a:t>“North American Profile” (NAP) based on international standards</a:t>
            </a:r>
          </a:p>
          <a:p>
            <a:r>
              <a:rPr lang="en-US" dirty="0" smtClean="0"/>
              <a:t>Need to document </a:t>
            </a:r>
            <a:r>
              <a:rPr lang="en-US" b="1" dirty="0" smtClean="0"/>
              <a:t>web services</a:t>
            </a:r>
          </a:p>
        </p:txBody>
      </p:sp>
      <p:pic>
        <p:nvPicPr>
          <p:cNvPr id="4" name="Picture 3" descr="ducky_lef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4876800"/>
            <a:ext cx="742950" cy="9429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05600" y="5715000"/>
            <a:ext cx="20737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Don’t Duck Metadata!</a:t>
            </a:r>
            <a:endParaRPr lang="en-US" sz="16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Tool:  Short-term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Modifying the EPA Metadata Editor (EME) so that it can create and edit MGMG1.2 metadata</a:t>
            </a:r>
          </a:p>
          <a:p>
            <a:pPr lvl="1"/>
            <a:r>
              <a:rPr lang="en-US" dirty="0" smtClean="0"/>
              <a:t>EME works within </a:t>
            </a:r>
            <a:r>
              <a:rPr lang="en-US" dirty="0" err="1" smtClean="0"/>
              <a:t>ArcGIS</a:t>
            </a:r>
            <a:r>
              <a:rPr lang="en-US" dirty="0" smtClean="0"/>
              <a:t> 10</a:t>
            </a:r>
          </a:p>
          <a:p>
            <a:pPr lvl="1"/>
            <a:r>
              <a:rPr lang="en-US" dirty="0" smtClean="0"/>
              <a:t>EME can also be a standalone</a:t>
            </a:r>
          </a:p>
          <a:p>
            <a:pPr lvl="1"/>
            <a:r>
              <a:rPr lang="en-US" dirty="0" smtClean="0"/>
              <a:t>source code is anticipated to be available by mid-July</a:t>
            </a:r>
          </a:p>
          <a:p>
            <a:r>
              <a:rPr lang="en-US" dirty="0" err="1" smtClean="0"/>
              <a:t>ArcGIS</a:t>
            </a:r>
            <a:r>
              <a:rPr lang="en-US" dirty="0" smtClean="0"/>
              <a:t> Metadata Toolkit may be another option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nticipated release date:  August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Federal Standard (NAP)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Transition to NAP is beginning</a:t>
            </a:r>
          </a:p>
          <a:p>
            <a:pPr lvl="1"/>
            <a:r>
              <a:rPr lang="en-US" dirty="0" err="1" smtClean="0"/>
              <a:t>ArcGIS</a:t>
            </a:r>
            <a:r>
              <a:rPr lang="en-US" dirty="0" smtClean="0"/>
              <a:t> 10 complies with NAP</a:t>
            </a:r>
          </a:p>
          <a:p>
            <a:pPr lvl="1"/>
            <a:r>
              <a:rPr lang="en-US" dirty="0" smtClean="0"/>
              <a:t>NAP is very complicated, but has a subset of mandatory elements</a:t>
            </a:r>
          </a:p>
          <a:p>
            <a:pPr lvl="1"/>
            <a:r>
              <a:rPr lang="en-US" dirty="0" smtClean="0"/>
              <a:t>Want to stay compatible</a:t>
            </a:r>
          </a:p>
          <a:p>
            <a:r>
              <a:rPr lang="en-US" dirty="0" smtClean="0"/>
              <a:t>Provides documentation for web services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MGMG2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decisions:</a:t>
            </a:r>
          </a:p>
          <a:p>
            <a:pPr lvl="1"/>
            <a:r>
              <a:rPr lang="en-US" dirty="0" smtClean="0"/>
              <a:t>Include all mandatory NAP elements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emove the 4 MGMG elements not in NAP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nclude elements for web services</a:t>
            </a:r>
          </a:p>
          <a:p>
            <a:r>
              <a:rPr lang="en-US" dirty="0" smtClean="0"/>
              <a:t>When complete, submit to Standards Committee as a proposed state standard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Workgroup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Chris Cialek, </a:t>
            </a:r>
            <a:r>
              <a:rPr lang="en-US" dirty="0" err="1" smtClean="0"/>
              <a:t>MnGeo</a:t>
            </a:r>
            <a:endParaRPr lang="en-US" dirty="0" smtClean="0"/>
          </a:p>
          <a:p>
            <a:r>
              <a:rPr lang="en-US" dirty="0" smtClean="0"/>
              <a:t>David Fawcett, PCA</a:t>
            </a:r>
          </a:p>
          <a:p>
            <a:r>
              <a:rPr lang="en-US" dirty="0" smtClean="0"/>
              <a:t>Jim Gonsoski, Ag</a:t>
            </a:r>
          </a:p>
          <a:p>
            <a:r>
              <a:rPr lang="en-US" dirty="0" smtClean="0"/>
              <a:t>Jon Hoekenga, Met Council</a:t>
            </a:r>
          </a:p>
          <a:p>
            <a:r>
              <a:rPr lang="en-US" dirty="0" smtClean="0"/>
              <a:t>Mark Kotz, Met Council</a:t>
            </a:r>
          </a:p>
          <a:p>
            <a:r>
              <a:rPr lang="en-US" dirty="0" smtClean="0"/>
              <a:t>Susanne Maeder, </a:t>
            </a:r>
            <a:r>
              <a:rPr lang="en-US" dirty="0" err="1" smtClean="0"/>
              <a:t>MnGeo</a:t>
            </a:r>
            <a:endParaRPr lang="en-US" dirty="0" smtClean="0"/>
          </a:p>
          <a:p>
            <a:r>
              <a:rPr lang="en-US" dirty="0" smtClean="0"/>
              <a:t>Jesse Pearson, </a:t>
            </a:r>
            <a:r>
              <a:rPr lang="en-US" dirty="0" err="1" smtClean="0"/>
              <a:t>Mn</a:t>
            </a:r>
            <a:r>
              <a:rPr lang="en-US" dirty="0" smtClean="0"/>
              <a:t>/DOT</a:t>
            </a:r>
          </a:p>
          <a:p>
            <a:r>
              <a:rPr lang="en-US" dirty="0" smtClean="0"/>
              <a:t>Eileen Quam, OET</a:t>
            </a:r>
          </a:p>
          <a:p>
            <a:r>
              <a:rPr lang="en-US" dirty="0" smtClean="0"/>
              <a:t>Nancy Rader, </a:t>
            </a:r>
            <a:r>
              <a:rPr lang="en-US" dirty="0" err="1" smtClean="0"/>
              <a:t>MnGeo</a:t>
            </a:r>
            <a:r>
              <a:rPr lang="en-US" dirty="0" smtClean="0"/>
              <a:t> (chair)</a:t>
            </a:r>
          </a:p>
          <a:p>
            <a:r>
              <a:rPr lang="en-US" dirty="0" smtClean="0"/>
              <a:t>Hal Watson, DNR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Workgroup webpage: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2600" dirty="0" smtClean="0"/>
              <a:t>www.mngeo.state.mn.us/workgroup/metadata/index.html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/>
          </a:p>
          <a:p>
            <a:pPr>
              <a:buNone/>
            </a:pPr>
            <a:r>
              <a:rPr lang="en-US" sz="2600" dirty="0" smtClean="0"/>
              <a:t>Nancy Rader, </a:t>
            </a:r>
            <a:r>
              <a:rPr lang="en-US" sz="2600" dirty="0" err="1" smtClean="0"/>
              <a:t>MnGeo</a:t>
            </a:r>
            <a:endParaRPr lang="en-US" sz="2600" dirty="0" smtClean="0"/>
          </a:p>
          <a:p>
            <a:pPr>
              <a:buNone/>
            </a:pPr>
            <a:r>
              <a:rPr lang="en-US" sz="2600" dirty="0"/>
              <a:t>n</a:t>
            </a:r>
            <a:r>
              <a:rPr lang="en-US" sz="2600" dirty="0" smtClean="0"/>
              <a:t>ancy.rader@state.mn.us</a:t>
            </a:r>
          </a:p>
          <a:p>
            <a:pPr>
              <a:buNone/>
            </a:pPr>
            <a:r>
              <a:rPr lang="en-US" sz="2600" dirty="0" smtClean="0"/>
              <a:t>651-201-2489</a:t>
            </a:r>
            <a:endParaRPr lang="en-US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276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What’s Coming for MGMG:  Metadata Workgroup Update</vt:lpstr>
      <vt:lpstr>What is MGMG?</vt:lpstr>
      <vt:lpstr>Why Change MGMG?</vt:lpstr>
      <vt:lpstr>Editing Tool:  Short-term fix</vt:lpstr>
      <vt:lpstr>New Federal Standard (NAP)</vt:lpstr>
      <vt:lpstr>MGMG2</vt:lpstr>
      <vt:lpstr>Workgroup Members</vt:lpstr>
      <vt:lpstr>Questions?</vt:lpstr>
    </vt:vector>
  </TitlesOfParts>
  <Company>OET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Metadata Workgroup</dc:title>
  <dc:creator>Nancy Rader</dc:creator>
  <cp:lastModifiedBy>Nancy Rader</cp:lastModifiedBy>
  <cp:revision>15</cp:revision>
  <dcterms:created xsi:type="dcterms:W3CDTF">2011-06-29T17:01:16Z</dcterms:created>
  <dcterms:modified xsi:type="dcterms:W3CDTF">2011-06-29T23:04:15Z</dcterms:modified>
</cp:coreProperties>
</file>